
<file path=[Content_Types].xml><?xml version="1.0" encoding="utf-8"?>
<Types xmlns="http://schemas.openxmlformats.org/package/2006/content-types">
  <Default Extension="fntdata" ContentType="application/x-fontdata"/>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8" r:id="rId2"/>
    <p:sldId id="293" r:id="rId3"/>
    <p:sldId id="264" r:id="rId4"/>
    <p:sldId id="260" r:id="rId5"/>
    <p:sldId id="272" r:id="rId6"/>
    <p:sldId id="263" r:id="rId7"/>
    <p:sldId id="274" r:id="rId8"/>
    <p:sldId id="259" r:id="rId9"/>
    <p:sldId id="291" r:id="rId10"/>
    <p:sldId id="271" r:id="rId11"/>
    <p:sldId id="266" r:id="rId12"/>
    <p:sldId id="287" r:id="rId13"/>
    <p:sldId id="269" r:id="rId14"/>
    <p:sldId id="276" r:id="rId15"/>
    <p:sldId id="277" r:id="rId16"/>
    <p:sldId id="289" r:id="rId17"/>
    <p:sldId id="273" r:id="rId18"/>
    <p:sldId id="288" r:id="rId19"/>
    <p:sldId id="280" r:id="rId20"/>
    <p:sldId id="281" r:id="rId21"/>
    <p:sldId id="275" r:id="rId22"/>
    <p:sldId id="282" r:id="rId23"/>
    <p:sldId id="284" r:id="rId24"/>
    <p:sldId id="283" r:id="rId25"/>
    <p:sldId id="285" r:id="rId26"/>
    <p:sldId id="286" r:id="rId27"/>
    <p:sldId id="292" r:id="rId28"/>
    <p:sldId id="294" r:id="rId29"/>
    <p:sldId id="295" r:id="rId30"/>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Mogul Binner Di" panose="020B0604020202020204" charset="0"/>
      <p:regular r:id="rId37"/>
    </p:embeddedFont>
  </p:embeddedFontLst>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hongortsetseg ajirshgui" initials="Ka" lastIdx="1" clrIdx="0">
    <p:extLst>
      <p:ext uri="{19B8F6BF-5375-455C-9EA6-DF929625EA0E}">
        <p15:presenceInfo xmlns:p15="http://schemas.microsoft.com/office/powerpoint/2012/main" userId="3ae10bb70bac761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588"/>
    <a:srgbClr val="F3F2F1"/>
    <a:srgbClr val="849DA9"/>
    <a:srgbClr val="81B3A1"/>
    <a:srgbClr val="C55947"/>
    <a:srgbClr val="BBB6B2"/>
    <a:srgbClr val="E3C5B7"/>
    <a:srgbClr val="D5A893"/>
    <a:srgbClr val="5A6747"/>
    <a:srgbClr val="94B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94660"/>
  </p:normalViewPr>
  <p:slideViewPr>
    <p:cSldViewPr snapToGrid="0">
      <p:cViewPr varScale="1">
        <p:scale>
          <a:sx n="114" d="100"/>
          <a:sy n="114" d="100"/>
        </p:scale>
        <p:origin x="642" y="-82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0-11T09:34:11.565" idx="1">
    <p:pos x="10" y="10"/>
    <p:text/>
    <p:extLst>
      <p:ext uri="{C676402C-5697-4E1C-873F-D02D1690AC5C}">
        <p15:threadingInfo xmlns:p15="http://schemas.microsoft.com/office/powerpoint/2012/main" timeZoneBias="-48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51DAA-FA6D-4C95-9642-8ADEEFD78D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h-TH"/>
          </a:p>
        </p:txBody>
      </p:sp>
      <p:sp>
        <p:nvSpPr>
          <p:cNvPr id="3" name="Subtitle 2">
            <a:extLst>
              <a:ext uri="{FF2B5EF4-FFF2-40B4-BE49-F238E27FC236}">
                <a16:creationId xmlns:a16="http://schemas.microsoft.com/office/drawing/2014/main" id="{B6B3FB1B-DC9B-4511-B486-145FA68AAD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h-TH"/>
          </a:p>
        </p:txBody>
      </p:sp>
      <p:sp>
        <p:nvSpPr>
          <p:cNvPr id="4" name="Date Placeholder 3">
            <a:extLst>
              <a:ext uri="{FF2B5EF4-FFF2-40B4-BE49-F238E27FC236}">
                <a16:creationId xmlns:a16="http://schemas.microsoft.com/office/drawing/2014/main" id="{DB2F97DE-6AF8-40B1-8A45-985C603508A9}"/>
              </a:ext>
            </a:extLst>
          </p:cNvPr>
          <p:cNvSpPr>
            <a:spLocks noGrp="1"/>
          </p:cNvSpPr>
          <p:nvPr>
            <p:ph type="dt" sz="half" idx="10"/>
          </p:nvPr>
        </p:nvSpPr>
        <p:spPr/>
        <p:txBody>
          <a:bodyPr/>
          <a:lstStyle/>
          <a:p>
            <a:fld id="{7DAF51D1-9230-4454-BBEB-B6705ABB0D14}" type="datetimeFigureOut">
              <a:rPr lang="th-TH" smtClean="0"/>
              <a:t>11/10/66</a:t>
            </a:fld>
            <a:endParaRPr lang="th-TH"/>
          </a:p>
        </p:txBody>
      </p:sp>
      <p:sp>
        <p:nvSpPr>
          <p:cNvPr id="5" name="Footer Placeholder 4">
            <a:extLst>
              <a:ext uri="{FF2B5EF4-FFF2-40B4-BE49-F238E27FC236}">
                <a16:creationId xmlns:a16="http://schemas.microsoft.com/office/drawing/2014/main" id="{EC381A05-111C-4398-BF4B-FBE747633198}"/>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54B160E2-3830-440B-A284-7098308CC213}"/>
              </a:ext>
            </a:extLst>
          </p:cNvPr>
          <p:cNvSpPr>
            <a:spLocks noGrp="1"/>
          </p:cNvSpPr>
          <p:nvPr>
            <p:ph type="sldNum" sz="quarter" idx="12"/>
          </p:nvPr>
        </p:nvSpPr>
        <p:spPr/>
        <p:txBody>
          <a:bodyPr/>
          <a:lstStyle/>
          <a:p>
            <a:fld id="{2433C39D-FB29-4D82-9C07-5D3FB18BE959}" type="slidenum">
              <a:rPr lang="th-TH" smtClean="0"/>
              <a:t>‹#›</a:t>
            </a:fld>
            <a:endParaRPr lang="th-TH"/>
          </a:p>
        </p:txBody>
      </p:sp>
    </p:spTree>
    <p:extLst>
      <p:ext uri="{BB962C8B-B14F-4D97-AF65-F5344CB8AC3E}">
        <p14:creationId xmlns:p14="http://schemas.microsoft.com/office/powerpoint/2010/main" val="2473558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D26D-7C14-4BB2-8760-C8715DBC98A0}"/>
              </a:ext>
            </a:extLst>
          </p:cNvPr>
          <p:cNvSpPr>
            <a:spLocks noGrp="1"/>
          </p:cNvSpPr>
          <p:nvPr>
            <p:ph type="title"/>
          </p:nvPr>
        </p:nvSpPr>
        <p:spPr/>
        <p:txBody>
          <a:bodyPr/>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A880F813-AB8B-4B85-9D3C-21081072F1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27718599-30B3-4BCD-B259-1C9A1D75E4D7}"/>
              </a:ext>
            </a:extLst>
          </p:cNvPr>
          <p:cNvSpPr>
            <a:spLocks noGrp="1"/>
          </p:cNvSpPr>
          <p:nvPr>
            <p:ph type="dt" sz="half" idx="10"/>
          </p:nvPr>
        </p:nvSpPr>
        <p:spPr/>
        <p:txBody>
          <a:bodyPr/>
          <a:lstStyle/>
          <a:p>
            <a:fld id="{7DAF51D1-9230-4454-BBEB-B6705ABB0D14}" type="datetimeFigureOut">
              <a:rPr lang="th-TH" smtClean="0"/>
              <a:t>11/10/66</a:t>
            </a:fld>
            <a:endParaRPr lang="th-TH"/>
          </a:p>
        </p:txBody>
      </p:sp>
      <p:sp>
        <p:nvSpPr>
          <p:cNvPr id="5" name="Footer Placeholder 4">
            <a:extLst>
              <a:ext uri="{FF2B5EF4-FFF2-40B4-BE49-F238E27FC236}">
                <a16:creationId xmlns:a16="http://schemas.microsoft.com/office/drawing/2014/main" id="{BE469430-0214-4B9A-8D33-1E7D6831F1C2}"/>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F6F6F24E-ACCC-4E3D-A741-BFCAE832EDBB}"/>
              </a:ext>
            </a:extLst>
          </p:cNvPr>
          <p:cNvSpPr>
            <a:spLocks noGrp="1"/>
          </p:cNvSpPr>
          <p:nvPr>
            <p:ph type="sldNum" sz="quarter" idx="12"/>
          </p:nvPr>
        </p:nvSpPr>
        <p:spPr/>
        <p:txBody>
          <a:bodyPr/>
          <a:lstStyle/>
          <a:p>
            <a:fld id="{2433C39D-FB29-4D82-9C07-5D3FB18BE959}" type="slidenum">
              <a:rPr lang="th-TH" smtClean="0"/>
              <a:t>‹#›</a:t>
            </a:fld>
            <a:endParaRPr lang="th-TH"/>
          </a:p>
        </p:txBody>
      </p:sp>
    </p:spTree>
    <p:extLst>
      <p:ext uri="{BB962C8B-B14F-4D97-AF65-F5344CB8AC3E}">
        <p14:creationId xmlns:p14="http://schemas.microsoft.com/office/powerpoint/2010/main" val="1866111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CF706A-7CC1-47ED-8B17-199AB2A7EE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AAF5413B-20F7-4F22-A7B1-A68B5FA542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79EF2532-2F50-4EAF-B7FC-BD1EE71F9C07}"/>
              </a:ext>
            </a:extLst>
          </p:cNvPr>
          <p:cNvSpPr>
            <a:spLocks noGrp="1"/>
          </p:cNvSpPr>
          <p:nvPr>
            <p:ph type="dt" sz="half" idx="10"/>
          </p:nvPr>
        </p:nvSpPr>
        <p:spPr/>
        <p:txBody>
          <a:bodyPr/>
          <a:lstStyle/>
          <a:p>
            <a:fld id="{7DAF51D1-9230-4454-BBEB-B6705ABB0D14}" type="datetimeFigureOut">
              <a:rPr lang="th-TH" smtClean="0"/>
              <a:t>11/10/66</a:t>
            </a:fld>
            <a:endParaRPr lang="th-TH"/>
          </a:p>
        </p:txBody>
      </p:sp>
      <p:sp>
        <p:nvSpPr>
          <p:cNvPr id="5" name="Footer Placeholder 4">
            <a:extLst>
              <a:ext uri="{FF2B5EF4-FFF2-40B4-BE49-F238E27FC236}">
                <a16:creationId xmlns:a16="http://schemas.microsoft.com/office/drawing/2014/main" id="{40C462EE-C539-48CC-8A3B-8A3493E8ADCC}"/>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784E8680-8752-42A6-891C-57C51826A4E8}"/>
              </a:ext>
            </a:extLst>
          </p:cNvPr>
          <p:cNvSpPr>
            <a:spLocks noGrp="1"/>
          </p:cNvSpPr>
          <p:nvPr>
            <p:ph type="sldNum" sz="quarter" idx="12"/>
          </p:nvPr>
        </p:nvSpPr>
        <p:spPr/>
        <p:txBody>
          <a:bodyPr/>
          <a:lstStyle/>
          <a:p>
            <a:fld id="{2433C39D-FB29-4D82-9C07-5D3FB18BE959}" type="slidenum">
              <a:rPr lang="th-TH" smtClean="0"/>
              <a:t>‹#›</a:t>
            </a:fld>
            <a:endParaRPr lang="th-TH"/>
          </a:p>
        </p:txBody>
      </p:sp>
    </p:spTree>
    <p:extLst>
      <p:ext uri="{BB962C8B-B14F-4D97-AF65-F5344CB8AC3E}">
        <p14:creationId xmlns:p14="http://schemas.microsoft.com/office/powerpoint/2010/main" val="2444920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60BB1-CF04-4AF2-87CA-C3BB54148F59}"/>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D4DBC09D-8AA3-4A7C-BCA5-A0BFC452F7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72C297CB-B9A8-47B9-BC33-66A2FC706A71}"/>
              </a:ext>
            </a:extLst>
          </p:cNvPr>
          <p:cNvSpPr>
            <a:spLocks noGrp="1"/>
          </p:cNvSpPr>
          <p:nvPr>
            <p:ph type="dt" sz="half" idx="10"/>
          </p:nvPr>
        </p:nvSpPr>
        <p:spPr/>
        <p:txBody>
          <a:bodyPr/>
          <a:lstStyle/>
          <a:p>
            <a:fld id="{7DAF51D1-9230-4454-BBEB-B6705ABB0D14}" type="datetimeFigureOut">
              <a:rPr lang="th-TH" smtClean="0"/>
              <a:t>11/10/66</a:t>
            </a:fld>
            <a:endParaRPr lang="th-TH"/>
          </a:p>
        </p:txBody>
      </p:sp>
      <p:sp>
        <p:nvSpPr>
          <p:cNvPr id="5" name="Footer Placeholder 4">
            <a:extLst>
              <a:ext uri="{FF2B5EF4-FFF2-40B4-BE49-F238E27FC236}">
                <a16:creationId xmlns:a16="http://schemas.microsoft.com/office/drawing/2014/main" id="{135ED7BF-DBDF-4756-A238-8D040589F27F}"/>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11CACE03-E7BE-4677-B01E-5F868520662C}"/>
              </a:ext>
            </a:extLst>
          </p:cNvPr>
          <p:cNvSpPr>
            <a:spLocks noGrp="1"/>
          </p:cNvSpPr>
          <p:nvPr>
            <p:ph type="sldNum" sz="quarter" idx="12"/>
          </p:nvPr>
        </p:nvSpPr>
        <p:spPr/>
        <p:txBody>
          <a:bodyPr/>
          <a:lstStyle/>
          <a:p>
            <a:fld id="{2433C39D-FB29-4D82-9C07-5D3FB18BE959}" type="slidenum">
              <a:rPr lang="th-TH" smtClean="0"/>
              <a:t>‹#›</a:t>
            </a:fld>
            <a:endParaRPr lang="th-TH"/>
          </a:p>
        </p:txBody>
      </p:sp>
    </p:spTree>
    <p:extLst>
      <p:ext uri="{BB962C8B-B14F-4D97-AF65-F5344CB8AC3E}">
        <p14:creationId xmlns:p14="http://schemas.microsoft.com/office/powerpoint/2010/main" val="1183586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3BF5D-2253-4EA7-A3E8-D3285E3CF6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h-TH"/>
          </a:p>
        </p:txBody>
      </p:sp>
      <p:sp>
        <p:nvSpPr>
          <p:cNvPr id="3" name="Text Placeholder 2">
            <a:extLst>
              <a:ext uri="{FF2B5EF4-FFF2-40B4-BE49-F238E27FC236}">
                <a16:creationId xmlns:a16="http://schemas.microsoft.com/office/drawing/2014/main" id="{1C0A680B-4779-4CAE-9651-3FF5A0E4E0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1717F6-15F4-42AA-A4F2-ABE3DDFC1E8A}"/>
              </a:ext>
            </a:extLst>
          </p:cNvPr>
          <p:cNvSpPr>
            <a:spLocks noGrp="1"/>
          </p:cNvSpPr>
          <p:nvPr>
            <p:ph type="dt" sz="half" idx="10"/>
          </p:nvPr>
        </p:nvSpPr>
        <p:spPr/>
        <p:txBody>
          <a:bodyPr/>
          <a:lstStyle/>
          <a:p>
            <a:fld id="{7DAF51D1-9230-4454-BBEB-B6705ABB0D14}" type="datetimeFigureOut">
              <a:rPr lang="th-TH" smtClean="0"/>
              <a:t>11/10/66</a:t>
            </a:fld>
            <a:endParaRPr lang="th-TH"/>
          </a:p>
        </p:txBody>
      </p:sp>
      <p:sp>
        <p:nvSpPr>
          <p:cNvPr id="5" name="Footer Placeholder 4">
            <a:extLst>
              <a:ext uri="{FF2B5EF4-FFF2-40B4-BE49-F238E27FC236}">
                <a16:creationId xmlns:a16="http://schemas.microsoft.com/office/drawing/2014/main" id="{FBBAA0B8-8989-45F4-97C0-968939CCD1DE}"/>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908E1711-7144-41E1-9FFA-2C88666B785A}"/>
              </a:ext>
            </a:extLst>
          </p:cNvPr>
          <p:cNvSpPr>
            <a:spLocks noGrp="1"/>
          </p:cNvSpPr>
          <p:nvPr>
            <p:ph type="sldNum" sz="quarter" idx="12"/>
          </p:nvPr>
        </p:nvSpPr>
        <p:spPr/>
        <p:txBody>
          <a:bodyPr/>
          <a:lstStyle/>
          <a:p>
            <a:fld id="{2433C39D-FB29-4D82-9C07-5D3FB18BE959}" type="slidenum">
              <a:rPr lang="th-TH" smtClean="0"/>
              <a:t>‹#›</a:t>
            </a:fld>
            <a:endParaRPr lang="th-TH"/>
          </a:p>
        </p:txBody>
      </p:sp>
    </p:spTree>
    <p:extLst>
      <p:ext uri="{BB962C8B-B14F-4D97-AF65-F5344CB8AC3E}">
        <p14:creationId xmlns:p14="http://schemas.microsoft.com/office/powerpoint/2010/main" val="1005742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D093E-D8B3-4C33-9C63-6E0569306AAC}"/>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CEA20C33-8D3F-4DB7-ACEF-AFDC4551E1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a16="http://schemas.microsoft.com/office/drawing/2014/main" id="{29FFB2AC-3CFC-4BCD-80E6-78F03F9261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a16="http://schemas.microsoft.com/office/drawing/2014/main" id="{CF6DCC55-9FE0-4191-9778-9EC60D084D9C}"/>
              </a:ext>
            </a:extLst>
          </p:cNvPr>
          <p:cNvSpPr>
            <a:spLocks noGrp="1"/>
          </p:cNvSpPr>
          <p:nvPr>
            <p:ph type="dt" sz="half" idx="10"/>
          </p:nvPr>
        </p:nvSpPr>
        <p:spPr/>
        <p:txBody>
          <a:bodyPr/>
          <a:lstStyle/>
          <a:p>
            <a:fld id="{7DAF51D1-9230-4454-BBEB-B6705ABB0D14}" type="datetimeFigureOut">
              <a:rPr lang="th-TH" smtClean="0"/>
              <a:t>11/10/66</a:t>
            </a:fld>
            <a:endParaRPr lang="th-TH"/>
          </a:p>
        </p:txBody>
      </p:sp>
      <p:sp>
        <p:nvSpPr>
          <p:cNvPr id="6" name="Footer Placeholder 5">
            <a:extLst>
              <a:ext uri="{FF2B5EF4-FFF2-40B4-BE49-F238E27FC236}">
                <a16:creationId xmlns:a16="http://schemas.microsoft.com/office/drawing/2014/main" id="{223CC54D-A76B-40FF-BD21-7F5FAF83D6C0}"/>
              </a:ext>
            </a:extLst>
          </p:cNvPr>
          <p:cNvSpPr>
            <a:spLocks noGrp="1"/>
          </p:cNvSpPr>
          <p:nvPr>
            <p:ph type="ftr" sz="quarter" idx="11"/>
          </p:nvPr>
        </p:nvSpPr>
        <p:spPr/>
        <p:txBody>
          <a:bodyPr/>
          <a:lstStyle/>
          <a:p>
            <a:endParaRPr lang="th-TH"/>
          </a:p>
        </p:txBody>
      </p:sp>
      <p:sp>
        <p:nvSpPr>
          <p:cNvPr id="7" name="Slide Number Placeholder 6">
            <a:extLst>
              <a:ext uri="{FF2B5EF4-FFF2-40B4-BE49-F238E27FC236}">
                <a16:creationId xmlns:a16="http://schemas.microsoft.com/office/drawing/2014/main" id="{06701145-4712-41A1-839F-730F49E7BED2}"/>
              </a:ext>
            </a:extLst>
          </p:cNvPr>
          <p:cNvSpPr>
            <a:spLocks noGrp="1"/>
          </p:cNvSpPr>
          <p:nvPr>
            <p:ph type="sldNum" sz="quarter" idx="12"/>
          </p:nvPr>
        </p:nvSpPr>
        <p:spPr/>
        <p:txBody>
          <a:bodyPr/>
          <a:lstStyle/>
          <a:p>
            <a:fld id="{2433C39D-FB29-4D82-9C07-5D3FB18BE959}" type="slidenum">
              <a:rPr lang="th-TH" smtClean="0"/>
              <a:t>‹#›</a:t>
            </a:fld>
            <a:endParaRPr lang="th-TH"/>
          </a:p>
        </p:txBody>
      </p:sp>
    </p:spTree>
    <p:extLst>
      <p:ext uri="{BB962C8B-B14F-4D97-AF65-F5344CB8AC3E}">
        <p14:creationId xmlns:p14="http://schemas.microsoft.com/office/powerpoint/2010/main" val="4258705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2979-F1B7-4E70-A64D-F4EF5925C328}"/>
              </a:ext>
            </a:extLst>
          </p:cNvPr>
          <p:cNvSpPr>
            <a:spLocks noGrp="1"/>
          </p:cNvSpPr>
          <p:nvPr>
            <p:ph type="title"/>
          </p:nvPr>
        </p:nvSpPr>
        <p:spPr>
          <a:xfrm>
            <a:off x="839788" y="365125"/>
            <a:ext cx="10515600" cy="1325563"/>
          </a:xfrm>
        </p:spPr>
        <p:txBody>
          <a:bodyPr/>
          <a:lstStyle/>
          <a:p>
            <a:r>
              <a:rPr lang="en-US"/>
              <a:t>Click to edit Master title style</a:t>
            </a:r>
            <a:endParaRPr lang="th-TH"/>
          </a:p>
        </p:txBody>
      </p:sp>
      <p:sp>
        <p:nvSpPr>
          <p:cNvPr id="3" name="Text Placeholder 2">
            <a:extLst>
              <a:ext uri="{FF2B5EF4-FFF2-40B4-BE49-F238E27FC236}">
                <a16:creationId xmlns:a16="http://schemas.microsoft.com/office/drawing/2014/main" id="{7D35C6CF-2B43-4893-9E39-10AFCB7DB3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18428A-16E0-4A05-9C9A-874D83F0E5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id="{6A83B324-72FE-4357-A3FF-7AF5F1EA5E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85646E-A2A2-436B-9934-4BE15F3961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id="{3792CD2D-AEAB-4BFC-A9E9-C1A65CFB39CE}"/>
              </a:ext>
            </a:extLst>
          </p:cNvPr>
          <p:cNvSpPr>
            <a:spLocks noGrp="1"/>
          </p:cNvSpPr>
          <p:nvPr>
            <p:ph type="dt" sz="half" idx="10"/>
          </p:nvPr>
        </p:nvSpPr>
        <p:spPr/>
        <p:txBody>
          <a:bodyPr/>
          <a:lstStyle/>
          <a:p>
            <a:fld id="{7DAF51D1-9230-4454-BBEB-B6705ABB0D14}" type="datetimeFigureOut">
              <a:rPr lang="th-TH" smtClean="0"/>
              <a:t>11/10/66</a:t>
            </a:fld>
            <a:endParaRPr lang="th-TH"/>
          </a:p>
        </p:txBody>
      </p:sp>
      <p:sp>
        <p:nvSpPr>
          <p:cNvPr id="8" name="Footer Placeholder 7">
            <a:extLst>
              <a:ext uri="{FF2B5EF4-FFF2-40B4-BE49-F238E27FC236}">
                <a16:creationId xmlns:a16="http://schemas.microsoft.com/office/drawing/2014/main" id="{3ECD7B8F-4A1F-46FE-BE00-0A9A0F5045AB}"/>
              </a:ext>
            </a:extLst>
          </p:cNvPr>
          <p:cNvSpPr>
            <a:spLocks noGrp="1"/>
          </p:cNvSpPr>
          <p:nvPr>
            <p:ph type="ftr" sz="quarter" idx="11"/>
          </p:nvPr>
        </p:nvSpPr>
        <p:spPr/>
        <p:txBody>
          <a:bodyPr/>
          <a:lstStyle/>
          <a:p>
            <a:endParaRPr lang="th-TH"/>
          </a:p>
        </p:txBody>
      </p:sp>
      <p:sp>
        <p:nvSpPr>
          <p:cNvPr id="9" name="Slide Number Placeholder 8">
            <a:extLst>
              <a:ext uri="{FF2B5EF4-FFF2-40B4-BE49-F238E27FC236}">
                <a16:creationId xmlns:a16="http://schemas.microsoft.com/office/drawing/2014/main" id="{97CB59F6-25D3-4026-A60B-6BD057938D79}"/>
              </a:ext>
            </a:extLst>
          </p:cNvPr>
          <p:cNvSpPr>
            <a:spLocks noGrp="1"/>
          </p:cNvSpPr>
          <p:nvPr>
            <p:ph type="sldNum" sz="quarter" idx="12"/>
          </p:nvPr>
        </p:nvSpPr>
        <p:spPr/>
        <p:txBody>
          <a:bodyPr/>
          <a:lstStyle/>
          <a:p>
            <a:fld id="{2433C39D-FB29-4D82-9C07-5D3FB18BE959}" type="slidenum">
              <a:rPr lang="th-TH" smtClean="0"/>
              <a:t>‹#›</a:t>
            </a:fld>
            <a:endParaRPr lang="th-TH"/>
          </a:p>
        </p:txBody>
      </p:sp>
    </p:spTree>
    <p:extLst>
      <p:ext uri="{BB962C8B-B14F-4D97-AF65-F5344CB8AC3E}">
        <p14:creationId xmlns:p14="http://schemas.microsoft.com/office/powerpoint/2010/main" val="214430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E4D44-4071-49DC-A5BD-65C917538A7C}"/>
              </a:ext>
            </a:extLst>
          </p:cNvPr>
          <p:cNvSpPr>
            <a:spLocks noGrp="1"/>
          </p:cNvSpPr>
          <p:nvPr>
            <p:ph type="title"/>
          </p:nvPr>
        </p:nvSpPr>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50DEC812-5A94-4625-A8FC-B471A7FBA9A4}"/>
              </a:ext>
            </a:extLst>
          </p:cNvPr>
          <p:cNvSpPr>
            <a:spLocks noGrp="1"/>
          </p:cNvSpPr>
          <p:nvPr>
            <p:ph type="dt" sz="half" idx="10"/>
          </p:nvPr>
        </p:nvSpPr>
        <p:spPr/>
        <p:txBody>
          <a:bodyPr/>
          <a:lstStyle/>
          <a:p>
            <a:fld id="{7DAF51D1-9230-4454-BBEB-B6705ABB0D14}" type="datetimeFigureOut">
              <a:rPr lang="th-TH" smtClean="0"/>
              <a:t>11/10/66</a:t>
            </a:fld>
            <a:endParaRPr lang="th-TH"/>
          </a:p>
        </p:txBody>
      </p:sp>
      <p:sp>
        <p:nvSpPr>
          <p:cNvPr id="4" name="Footer Placeholder 3">
            <a:extLst>
              <a:ext uri="{FF2B5EF4-FFF2-40B4-BE49-F238E27FC236}">
                <a16:creationId xmlns:a16="http://schemas.microsoft.com/office/drawing/2014/main" id="{DF5AAD08-7BAA-429C-B9EC-2D79EC191463}"/>
              </a:ext>
            </a:extLst>
          </p:cNvPr>
          <p:cNvSpPr>
            <a:spLocks noGrp="1"/>
          </p:cNvSpPr>
          <p:nvPr>
            <p:ph type="ftr" sz="quarter" idx="11"/>
          </p:nvPr>
        </p:nvSpPr>
        <p:spPr/>
        <p:txBody>
          <a:bodyPr/>
          <a:lstStyle/>
          <a:p>
            <a:endParaRPr lang="th-TH"/>
          </a:p>
        </p:txBody>
      </p:sp>
      <p:sp>
        <p:nvSpPr>
          <p:cNvPr id="5" name="Slide Number Placeholder 4">
            <a:extLst>
              <a:ext uri="{FF2B5EF4-FFF2-40B4-BE49-F238E27FC236}">
                <a16:creationId xmlns:a16="http://schemas.microsoft.com/office/drawing/2014/main" id="{28CD8EAC-EFD2-4A04-AE56-A7C0EECCFA74}"/>
              </a:ext>
            </a:extLst>
          </p:cNvPr>
          <p:cNvSpPr>
            <a:spLocks noGrp="1"/>
          </p:cNvSpPr>
          <p:nvPr>
            <p:ph type="sldNum" sz="quarter" idx="12"/>
          </p:nvPr>
        </p:nvSpPr>
        <p:spPr/>
        <p:txBody>
          <a:bodyPr/>
          <a:lstStyle/>
          <a:p>
            <a:fld id="{2433C39D-FB29-4D82-9C07-5D3FB18BE959}" type="slidenum">
              <a:rPr lang="th-TH" smtClean="0"/>
              <a:t>‹#›</a:t>
            </a:fld>
            <a:endParaRPr lang="th-TH"/>
          </a:p>
        </p:txBody>
      </p:sp>
    </p:spTree>
    <p:extLst>
      <p:ext uri="{BB962C8B-B14F-4D97-AF65-F5344CB8AC3E}">
        <p14:creationId xmlns:p14="http://schemas.microsoft.com/office/powerpoint/2010/main" val="1246949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71203-BB00-45FA-A301-A9F89F921473}"/>
              </a:ext>
            </a:extLst>
          </p:cNvPr>
          <p:cNvSpPr>
            <a:spLocks noGrp="1"/>
          </p:cNvSpPr>
          <p:nvPr>
            <p:ph type="dt" sz="half" idx="10"/>
          </p:nvPr>
        </p:nvSpPr>
        <p:spPr/>
        <p:txBody>
          <a:bodyPr/>
          <a:lstStyle/>
          <a:p>
            <a:fld id="{7DAF51D1-9230-4454-BBEB-B6705ABB0D14}" type="datetimeFigureOut">
              <a:rPr lang="th-TH" smtClean="0"/>
              <a:t>11/10/66</a:t>
            </a:fld>
            <a:endParaRPr lang="th-TH"/>
          </a:p>
        </p:txBody>
      </p:sp>
      <p:sp>
        <p:nvSpPr>
          <p:cNvPr id="3" name="Footer Placeholder 2">
            <a:extLst>
              <a:ext uri="{FF2B5EF4-FFF2-40B4-BE49-F238E27FC236}">
                <a16:creationId xmlns:a16="http://schemas.microsoft.com/office/drawing/2014/main" id="{7B2E8527-13C3-4479-9DD7-C6EA99437A72}"/>
              </a:ext>
            </a:extLst>
          </p:cNvPr>
          <p:cNvSpPr>
            <a:spLocks noGrp="1"/>
          </p:cNvSpPr>
          <p:nvPr>
            <p:ph type="ftr" sz="quarter" idx="11"/>
          </p:nvPr>
        </p:nvSpPr>
        <p:spPr/>
        <p:txBody>
          <a:bodyPr/>
          <a:lstStyle/>
          <a:p>
            <a:endParaRPr lang="th-TH"/>
          </a:p>
        </p:txBody>
      </p:sp>
      <p:sp>
        <p:nvSpPr>
          <p:cNvPr id="4" name="Slide Number Placeholder 3">
            <a:extLst>
              <a:ext uri="{FF2B5EF4-FFF2-40B4-BE49-F238E27FC236}">
                <a16:creationId xmlns:a16="http://schemas.microsoft.com/office/drawing/2014/main" id="{83C28593-B3F1-47A7-9097-9A24E0EB4A13}"/>
              </a:ext>
            </a:extLst>
          </p:cNvPr>
          <p:cNvSpPr>
            <a:spLocks noGrp="1"/>
          </p:cNvSpPr>
          <p:nvPr>
            <p:ph type="sldNum" sz="quarter" idx="12"/>
          </p:nvPr>
        </p:nvSpPr>
        <p:spPr/>
        <p:txBody>
          <a:bodyPr/>
          <a:lstStyle/>
          <a:p>
            <a:fld id="{2433C39D-FB29-4D82-9C07-5D3FB18BE959}" type="slidenum">
              <a:rPr lang="th-TH" smtClean="0"/>
              <a:t>‹#›</a:t>
            </a:fld>
            <a:endParaRPr lang="th-TH"/>
          </a:p>
        </p:txBody>
      </p:sp>
    </p:spTree>
    <p:extLst>
      <p:ext uri="{BB962C8B-B14F-4D97-AF65-F5344CB8AC3E}">
        <p14:creationId xmlns:p14="http://schemas.microsoft.com/office/powerpoint/2010/main" val="12193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D265-FDA8-4AD1-A83A-515AFF15E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70996DC8-D33A-4459-AD0F-718542552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a16="http://schemas.microsoft.com/office/drawing/2014/main" id="{FFD35556-CFC9-480C-B86F-3BE729521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0BD47-05E3-4E99-A2C3-BD3287033D1B}"/>
              </a:ext>
            </a:extLst>
          </p:cNvPr>
          <p:cNvSpPr>
            <a:spLocks noGrp="1"/>
          </p:cNvSpPr>
          <p:nvPr>
            <p:ph type="dt" sz="half" idx="10"/>
          </p:nvPr>
        </p:nvSpPr>
        <p:spPr/>
        <p:txBody>
          <a:bodyPr/>
          <a:lstStyle/>
          <a:p>
            <a:fld id="{7DAF51D1-9230-4454-BBEB-B6705ABB0D14}" type="datetimeFigureOut">
              <a:rPr lang="th-TH" smtClean="0"/>
              <a:t>11/10/66</a:t>
            </a:fld>
            <a:endParaRPr lang="th-TH"/>
          </a:p>
        </p:txBody>
      </p:sp>
      <p:sp>
        <p:nvSpPr>
          <p:cNvPr id="6" name="Footer Placeholder 5">
            <a:extLst>
              <a:ext uri="{FF2B5EF4-FFF2-40B4-BE49-F238E27FC236}">
                <a16:creationId xmlns:a16="http://schemas.microsoft.com/office/drawing/2014/main" id="{399794C0-3EDD-47F4-B12E-B08165DCAC93}"/>
              </a:ext>
            </a:extLst>
          </p:cNvPr>
          <p:cNvSpPr>
            <a:spLocks noGrp="1"/>
          </p:cNvSpPr>
          <p:nvPr>
            <p:ph type="ftr" sz="quarter" idx="11"/>
          </p:nvPr>
        </p:nvSpPr>
        <p:spPr/>
        <p:txBody>
          <a:bodyPr/>
          <a:lstStyle/>
          <a:p>
            <a:endParaRPr lang="th-TH"/>
          </a:p>
        </p:txBody>
      </p:sp>
      <p:sp>
        <p:nvSpPr>
          <p:cNvPr id="7" name="Slide Number Placeholder 6">
            <a:extLst>
              <a:ext uri="{FF2B5EF4-FFF2-40B4-BE49-F238E27FC236}">
                <a16:creationId xmlns:a16="http://schemas.microsoft.com/office/drawing/2014/main" id="{7EEB090B-C1BE-42BD-9A58-0F28BFA09E13}"/>
              </a:ext>
            </a:extLst>
          </p:cNvPr>
          <p:cNvSpPr>
            <a:spLocks noGrp="1"/>
          </p:cNvSpPr>
          <p:nvPr>
            <p:ph type="sldNum" sz="quarter" idx="12"/>
          </p:nvPr>
        </p:nvSpPr>
        <p:spPr/>
        <p:txBody>
          <a:bodyPr/>
          <a:lstStyle/>
          <a:p>
            <a:fld id="{2433C39D-FB29-4D82-9C07-5D3FB18BE959}" type="slidenum">
              <a:rPr lang="th-TH" smtClean="0"/>
              <a:t>‹#›</a:t>
            </a:fld>
            <a:endParaRPr lang="th-TH"/>
          </a:p>
        </p:txBody>
      </p:sp>
    </p:spTree>
    <p:extLst>
      <p:ext uri="{BB962C8B-B14F-4D97-AF65-F5344CB8AC3E}">
        <p14:creationId xmlns:p14="http://schemas.microsoft.com/office/powerpoint/2010/main" val="3580456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07F5-8B4F-4939-9993-504995348C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a16="http://schemas.microsoft.com/office/drawing/2014/main" id="{34048C54-29A6-4A1D-A8C3-4697D1EAB5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Text Placeholder 3">
            <a:extLst>
              <a:ext uri="{FF2B5EF4-FFF2-40B4-BE49-F238E27FC236}">
                <a16:creationId xmlns:a16="http://schemas.microsoft.com/office/drawing/2014/main" id="{06D747E9-3E51-48D9-8456-54CA5D532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847C35-471A-4DEF-9D66-3A862F225761}"/>
              </a:ext>
            </a:extLst>
          </p:cNvPr>
          <p:cNvSpPr>
            <a:spLocks noGrp="1"/>
          </p:cNvSpPr>
          <p:nvPr>
            <p:ph type="dt" sz="half" idx="10"/>
          </p:nvPr>
        </p:nvSpPr>
        <p:spPr/>
        <p:txBody>
          <a:bodyPr/>
          <a:lstStyle/>
          <a:p>
            <a:fld id="{7DAF51D1-9230-4454-BBEB-B6705ABB0D14}" type="datetimeFigureOut">
              <a:rPr lang="th-TH" smtClean="0"/>
              <a:t>11/10/66</a:t>
            </a:fld>
            <a:endParaRPr lang="th-TH"/>
          </a:p>
        </p:txBody>
      </p:sp>
      <p:sp>
        <p:nvSpPr>
          <p:cNvPr id="6" name="Footer Placeholder 5">
            <a:extLst>
              <a:ext uri="{FF2B5EF4-FFF2-40B4-BE49-F238E27FC236}">
                <a16:creationId xmlns:a16="http://schemas.microsoft.com/office/drawing/2014/main" id="{E1A79781-C6DE-4F67-8352-3090EE75CEE4}"/>
              </a:ext>
            </a:extLst>
          </p:cNvPr>
          <p:cNvSpPr>
            <a:spLocks noGrp="1"/>
          </p:cNvSpPr>
          <p:nvPr>
            <p:ph type="ftr" sz="quarter" idx="11"/>
          </p:nvPr>
        </p:nvSpPr>
        <p:spPr/>
        <p:txBody>
          <a:bodyPr/>
          <a:lstStyle/>
          <a:p>
            <a:endParaRPr lang="th-TH"/>
          </a:p>
        </p:txBody>
      </p:sp>
      <p:sp>
        <p:nvSpPr>
          <p:cNvPr id="7" name="Slide Number Placeholder 6">
            <a:extLst>
              <a:ext uri="{FF2B5EF4-FFF2-40B4-BE49-F238E27FC236}">
                <a16:creationId xmlns:a16="http://schemas.microsoft.com/office/drawing/2014/main" id="{5E6D8780-724A-44FF-97FF-C858D86A9DCD}"/>
              </a:ext>
            </a:extLst>
          </p:cNvPr>
          <p:cNvSpPr>
            <a:spLocks noGrp="1"/>
          </p:cNvSpPr>
          <p:nvPr>
            <p:ph type="sldNum" sz="quarter" idx="12"/>
          </p:nvPr>
        </p:nvSpPr>
        <p:spPr/>
        <p:txBody>
          <a:bodyPr/>
          <a:lstStyle/>
          <a:p>
            <a:fld id="{2433C39D-FB29-4D82-9C07-5D3FB18BE959}" type="slidenum">
              <a:rPr lang="th-TH" smtClean="0"/>
              <a:t>‹#›</a:t>
            </a:fld>
            <a:endParaRPr lang="th-TH"/>
          </a:p>
        </p:txBody>
      </p:sp>
    </p:spTree>
    <p:extLst>
      <p:ext uri="{BB962C8B-B14F-4D97-AF65-F5344CB8AC3E}">
        <p14:creationId xmlns:p14="http://schemas.microsoft.com/office/powerpoint/2010/main" val="716400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1867F0-1AC0-4447-AC05-3978B00BE9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h-TH"/>
          </a:p>
        </p:txBody>
      </p:sp>
      <p:sp>
        <p:nvSpPr>
          <p:cNvPr id="3" name="Text Placeholder 2">
            <a:extLst>
              <a:ext uri="{FF2B5EF4-FFF2-40B4-BE49-F238E27FC236}">
                <a16:creationId xmlns:a16="http://schemas.microsoft.com/office/drawing/2014/main" id="{F4DE7906-1C6C-4264-A818-0556C25B45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D674EE9A-D2F1-46F5-BE6C-D535EE41E5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AF51D1-9230-4454-BBEB-B6705ABB0D14}" type="datetimeFigureOut">
              <a:rPr lang="th-TH" smtClean="0"/>
              <a:t>11/10/66</a:t>
            </a:fld>
            <a:endParaRPr lang="th-TH"/>
          </a:p>
        </p:txBody>
      </p:sp>
      <p:sp>
        <p:nvSpPr>
          <p:cNvPr id="5" name="Footer Placeholder 4">
            <a:extLst>
              <a:ext uri="{FF2B5EF4-FFF2-40B4-BE49-F238E27FC236}">
                <a16:creationId xmlns:a16="http://schemas.microsoft.com/office/drawing/2014/main" id="{3481EF00-313D-4D7E-8484-A4F6E3DE7A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Slide Number Placeholder 5">
            <a:extLst>
              <a:ext uri="{FF2B5EF4-FFF2-40B4-BE49-F238E27FC236}">
                <a16:creationId xmlns:a16="http://schemas.microsoft.com/office/drawing/2014/main" id="{D47D3F8F-402E-4D0A-8024-B2FA6049AC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33C39D-FB29-4D82-9C07-5D3FB18BE959}" type="slidenum">
              <a:rPr lang="th-TH" smtClean="0"/>
              <a:t>‹#›</a:t>
            </a:fld>
            <a:endParaRPr lang="th-TH"/>
          </a:p>
        </p:txBody>
      </p:sp>
      <p:sp>
        <p:nvSpPr>
          <p:cNvPr id="8" name="TextBox 7">
            <a:extLst>
              <a:ext uri="{FF2B5EF4-FFF2-40B4-BE49-F238E27FC236}">
                <a16:creationId xmlns:a16="http://schemas.microsoft.com/office/drawing/2014/main" id="{1B103D9E-7644-4942-A083-DA5D6A4762F3}"/>
              </a:ext>
            </a:extLst>
          </p:cNvPr>
          <p:cNvSpPr txBox="1"/>
          <p:nvPr userDrawn="1"/>
        </p:nvSpPr>
        <p:spPr>
          <a:xfrm>
            <a:off x="1216025" y="7038579"/>
            <a:ext cx="10061575" cy="523220"/>
          </a:xfrm>
          <a:prstGeom prst="rect">
            <a:avLst/>
          </a:prstGeom>
          <a:noFill/>
        </p:spPr>
        <p:txBody>
          <a:bodyPr wrap="square" rtlCol="0">
            <a:spAutoFit/>
          </a:bodyPr>
          <a:lstStyle/>
          <a:p>
            <a:pPr algn="ctr"/>
            <a:r>
              <a:rPr lang="en-US" sz="1400" dirty="0">
                <a:solidFill>
                  <a:schemeClr val="tx1">
                    <a:lumMod val="50000"/>
                    <a:lumOff val="50000"/>
                  </a:schemeClr>
                </a:solidFill>
              </a:rPr>
              <a:t>| By PowerPointHub.com | PowerPointhubth@gmail.com | Facebook : PowerPoint Hub | Not allow for commercial use. | </a:t>
            </a:r>
          </a:p>
          <a:p>
            <a:pPr algn="ctr"/>
            <a:r>
              <a:rPr lang="en-US" sz="1400" dirty="0">
                <a:solidFill>
                  <a:schemeClr val="tx1">
                    <a:lumMod val="50000"/>
                    <a:lumOff val="50000"/>
                  </a:schemeClr>
                </a:solidFill>
              </a:rPr>
              <a:t>Copyright 2019 , Thailand </a:t>
            </a:r>
          </a:p>
        </p:txBody>
      </p:sp>
    </p:spTree>
    <p:extLst>
      <p:ext uri="{BB962C8B-B14F-4D97-AF65-F5344CB8AC3E}">
        <p14:creationId xmlns:p14="http://schemas.microsoft.com/office/powerpoint/2010/main" val="3206995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1CA475C-BBE2-4C5A-AA76-CDF1E0EE01E0}"/>
              </a:ext>
            </a:extLst>
          </p:cNvPr>
          <p:cNvSpPr/>
          <p:nvPr/>
        </p:nvSpPr>
        <p:spPr>
          <a:xfrm rot="5400000">
            <a:off x="3184244" y="-1856675"/>
            <a:ext cx="4673489" cy="11041976"/>
          </a:xfrm>
          <a:prstGeom prst="rect">
            <a:avLst/>
          </a:prstGeom>
          <a:solidFill>
            <a:srgbClr val="D3B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11" name="Straight Connector 10">
            <a:extLst>
              <a:ext uri="{FF2B5EF4-FFF2-40B4-BE49-F238E27FC236}">
                <a16:creationId xmlns:a16="http://schemas.microsoft.com/office/drawing/2014/main" id="{8BBBE400-E523-4A27-AF4E-FEF57F13DFC6}"/>
              </a:ext>
            </a:extLst>
          </p:cNvPr>
          <p:cNvCxnSpPr/>
          <p:nvPr/>
        </p:nvCxnSpPr>
        <p:spPr>
          <a:xfrm>
            <a:off x="956184" y="154286"/>
            <a:ext cx="0" cy="23465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3182B7-DADE-4E33-89AF-449914518FE2}"/>
              </a:ext>
            </a:extLst>
          </p:cNvPr>
          <p:cNvCxnSpPr/>
          <p:nvPr/>
        </p:nvCxnSpPr>
        <p:spPr>
          <a:xfrm>
            <a:off x="942100" y="4956630"/>
            <a:ext cx="0" cy="23465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92B6EE2-0486-4608-8EAF-30A8CF72D812}"/>
              </a:ext>
            </a:extLst>
          </p:cNvPr>
          <p:cNvSpPr/>
          <p:nvPr/>
        </p:nvSpPr>
        <p:spPr>
          <a:xfrm rot="5400000">
            <a:off x="1306249" y="2260838"/>
            <a:ext cx="12951969" cy="2562068"/>
          </a:xfrm>
          <a:prstGeom prst="rect">
            <a:avLst/>
          </a:prstGeom>
          <a:solidFill>
            <a:srgbClr val="B7C6C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8" name="Graphic 138">
            <a:extLst>
              <a:ext uri="{FF2B5EF4-FFF2-40B4-BE49-F238E27FC236}">
                <a16:creationId xmlns:a16="http://schemas.microsoft.com/office/drawing/2014/main" id="{07D2AB36-E711-4803-8052-48AC1A38A062}"/>
              </a:ext>
            </a:extLst>
          </p:cNvPr>
          <p:cNvSpPr/>
          <p:nvPr/>
        </p:nvSpPr>
        <p:spPr>
          <a:xfrm>
            <a:off x="9979935" y="-801844"/>
            <a:ext cx="2948464" cy="2905369"/>
          </a:xfrm>
          <a:custGeom>
            <a:avLst/>
            <a:gdLst>
              <a:gd name="connsiteX0" fmla="*/ 876300 w 876300"/>
              <a:gd name="connsiteY0" fmla="*/ 438150 h 876300"/>
              <a:gd name="connsiteX1" fmla="*/ 438150 w 876300"/>
              <a:gd name="connsiteY1" fmla="*/ 876300 h 876300"/>
              <a:gd name="connsiteX2" fmla="*/ 0 w 876300"/>
              <a:gd name="connsiteY2" fmla="*/ 438150 h 876300"/>
              <a:gd name="connsiteX3" fmla="*/ 438150 w 876300"/>
              <a:gd name="connsiteY3" fmla="*/ 0 h 876300"/>
              <a:gd name="connsiteX4" fmla="*/ 876300 w 876300"/>
              <a:gd name="connsiteY4" fmla="*/ 438150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876300">
                <a:moveTo>
                  <a:pt x="876300" y="438150"/>
                </a:moveTo>
                <a:cubicBezTo>
                  <a:pt x="876300" y="680134"/>
                  <a:pt x="680134" y="876300"/>
                  <a:pt x="438150" y="876300"/>
                </a:cubicBezTo>
                <a:cubicBezTo>
                  <a:pt x="196166" y="876300"/>
                  <a:pt x="0" y="680134"/>
                  <a:pt x="0" y="438150"/>
                </a:cubicBezTo>
                <a:cubicBezTo>
                  <a:pt x="0" y="196166"/>
                  <a:pt x="196166" y="0"/>
                  <a:pt x="438150" y="0"/>
                </a:cubicBezTo>
                <a:cubicBezTo>
                  <a:pt x="680134" y="0"/>
                  <a:pt x="876300" y="196166"/>
                  <a:pt x="876300" y="438150"/>
                </a:cubicBezTo>
                <a:close/>
              </a:path>
            </a:pathLst>
          </a:custGeom>
          <a:solidFill>
            <a:srgbClr val="5E5459"/>
          </a:solidFill>
          <a:ln w="9525" cap="flat">
            <a:noFill/>
            <a:prstDash val="solid"/>
            <a:miter/>
          </a:ln>
        </p:spPr>
        <p:txBody>
          <a:bodyPr rtlCol="0" anchor="ctr"/>
          <a:lstStyle/>
          <a:p>
            <a:endParaRPr lang="th-TH"/>
          </a:p>
        </p:txBody>
      </p:sp>
      <p:grpSp>
        <p:nvGrpSpPr>
          <p:cNvPr id="25" name="Graphic 46">
            <a:extLst>
              <a:ext uri="{FF2B5EF4-FFF2-40B4-BE49-F238E27FC236}">
                <a16:creationId xmlns:a16="http://schemas.microsoft.com/office/drawing/2014/main" id="{CCD77215-E029-46AA-9033-86A8325A5DB6}"/>
              </a:ext>
            </a:extLst>
          </p:cNvPr>
          <p:cNvGrpSpPr/>
          <p:nvPr/>
        </p:nvGrpSpPr>
        <p:grpSpPr>
          <a:xfrm>
            <a:off x="11384683" y="5018662"/>
            <a:ext cx="469510" cy="1964792"/>
            <a:chOff x="6062662" y="3055334"/>
            <a:chExt cx="68770" cy="744855"/>
          </a:xfrm>
        </p:grpSpPr>
        <p:sp>
          <p:nvSpPr>
            <p:cNvPr id="26" name="Freeform: Shape 25">
              <a:extLst>
                <a:ext uri="{FF2B5EF4-FFF2-40B4-BE49-F238E27FC236}">
                  <a16:creationId xmlns:a16="http://schemas.microsoft.com/office/drawing/2014/main" id="{EEE077FF-0949-4BE6-91DF-DE66EF00C8D0}"/>
                </a:ext>
              </a:extLst>
            </p:cNvPr>
            <p:cNvSpPr/>
            <p:nvPr/>
          </p:nvSpPr>
          <p:spPr>
            <a:xfrm>
              <a:off x="6062662" y="3800189"/>
              <a:ext cx="68770" cy="9525"/>
            </a:xfrm>
            <a:custGeom>
              <a:avLst/>
              <a:gdLst>
                <a:gd name="connsiteX0" fmla="*/ 68771 w 68770"/>
                <a:gd name="connsiteY0" fmla="*/ 0 h 9525"/>
                <a:gd name="connsiteX1" fmla="*/ 0 w 68770"/>
                <a:gd name="connsiteY1" fmla="*/ 0 h 9525"/>
              </a:gdLst>
              <a:ahLst/>
              <a:cxnLst>
                <a:cxn ang="0">
                  <a:pos x="connsiteX0" y="connsiteY0"/>
                </a:cxn>
                <a:cxn ang="0">
                  <a:pos x="connsiteX1" y="connsiteY1"/>
                </a:cxn>
              </a:cxnLst>
              <a:rect l="l" t="t" r="r" b="b"/>
              <a:pathLst>
                <a:path w="68770" h="9525">
                  <a:moveTo>
                    <a:pt x="68771" y="0"/>
                  </a:moveTo>
                  <a:lnTo>
                    <a:pt x="0" y="0"/>
                  </a:lnTo>
                </a:path>
              </a:pathLst>
            </a:custGeom>
            <a:ln w="38100" cap="flat">
              <a:solidFill>
                <a:srgbClr val="4A423D"/>
              </a:solid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D8D6B231-4335-41E3-9E48-24CACE2DFA35}"/>
                </a:ext>
              </a:extLst>
            </p:cNvPr>
            <p:cNvSpPr/>
            <p:nvPr/>
          </p:nvSpPr>
          <p:spPr>
            <a:xfrm>
              <a:off x="6062662" y="3651218"/>
              <a:ext cx="68770" cy="9525"/>
            </a:xfrm>
            <a:custGeom>
              <a:avLst/>
              <a:gdLst>
                <a:gd name="connsiteX0" fmla="*/ 68771 w 68770"/>
                <a:gd name="connsiteY0" fmla="*/ 0 h 9525"/>
                <a:gd name="connsiteX1" fmla="*/ 0 w 68770"/>
                <a:gd name="connsiteY1" fmla="*/ 0 h 9525"/>
              </a:gdLst>
              <a:ahLst/>
              <a:cxnLst>
                <a:cxn ang="0">
                  <a:pos x="connsiteX0" y="connsiteY0"/>
                </a:cxn>
                <a:cxn ang="0">
                  <a:pos x="connsiteX1" y="connsiteY1"/>
                </a:cxn>
              </a:cxnLst>
              <a:rect l="l" t="t" r="r" b="b"/>
              <a:pathLst>
                <a:path w="68770" h="9525">
                  <a:moveTo>
                    <a:pt x="68771" y="0"/>
                  </a:moveTo>
                  <a:lnTo>
                    <a:pt x="0" y="0"/>
                  </a:lnTo>
                </a:path>
              </a:pathLst>
            </a:custGeom>
            <a:ln w="38100" cap="flat">
              <a:solidFill>
                <a:srgbClr val="4A423D"/>
              </a:solid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A0147DF9-86F4-48DE-9441-B82C2C1EFC31}"/>
                </a:ext>
              </a:extLst>
            </p:cNvPr>
            <p:cNvSpPr/>
            <p:nvPr/>
          </p:nvSpPr>
          <p:spPr>
            <a:xfrm>
              <a:off x="6062662" y="3502247"/>
              <a:ext cx="68770" cy="9525"/>
            </a:xfrm>
            <a:custGeom>
              <a:avLst/>
              <a:gdLst>
                <a:gd name="connsiteX0" fmla="*/ 68771 w 68770"/>
                <a:gd name="connsiteY0" fmla="*/ 0 h 9525"/>
                <a:gd name="connsiteX1" fmla="*/ 0 w 68770"/>
                <a:gd name="connsiteY1" fmla="*/ 0 h 9525"/>
              </a:gdLst>
              <a:ahLst/>
              <a:cxnLst>
                <a:cxn ang="0">
                  <a:pos x="connsiteX0" y="connsiteY0"/>
                </a:cxn>
                <a:cxn ang="0">
                  <a:pos x="connsiteX1" y="connsiteY1"/>
                </a:cxn>
              </a:cxnLst>
              <a:rect l="l" t="t" r="r" b="b"/>
              <a:pathLst>
                <a:path w="68770" h="9525">
                  <a:moveTo>
                    <a:pt x="68771" y="0"/>
                  </a:moveTo>
                  <a:lnTo>
                    <a:pt x="0" y="0"/>
                  </a:lnTo>
                </a:path>
              </a:pathLst>
            </a:custGeom>
            <a:ln w="38100" cap="flat">
              <a:solidFill>
                <a:srgbClr val="4A423D"/>
              </a:solid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3BF312D5-A935-48FF-8F86-75EB928E3842}"/>
                </a:ext>
              </a:extLst>
            </p:cNvPr>
            <p:cNvSpPr/>
            <p:nvPr/>
          </p:nvSpPr>
          <p:spPr>
            <a:xfrm>
              <a:off x="6062662" y="3353276"/>
              <a:ext cx="68770" cy="9525"/>
            </a:xfrm>
            <a:custGeom>
              <a:avLst/>
              <a:gdLst>
                <a:gd name="connsiteX0" fmla="*/ 68771 w 68770"/>
                <a:gd name="connsiteY0" fmla="*/ 0 h 9525"/>
                <a:gd name="connsiteX1" fmla="*/ 0 w 68770"/>
                <a:gd name="connsiteY1" fmla="*/ 0 h 9525"/>
              </a:gdLst>
              <a:ahLst/>
              <a:cxnLst>
                <a:cxn ang="0">
                  <a:pos x="connsiteX0" y="connsiteY0"/>
                </a:cxn>
                <a:cxn ang="0">
                  <a:pos x="connsiteX1" y="connsiteY1"/>
                </a:cxn>
              </a:cxnLst>
              <a:rect l="l" t="t" r="r" b="b"/>
              <a:pathLst>
                <a:path w="68770" h="9525">
                  <a:moveTo>
                    <a:pt x="68771" y="0"/>
                  </a:moveTo>
                  <a:lnTo>
                    <a:pt x="0" y="0"/>
                  </a:lnTo>
                </a:path>
              </a:pathLst>
            </a:custGeom>
            <a:ln w="38100" cap="flat">
              <a:solidFill>
                <a:srgbClr val="4A423D"/>
              </a:solid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7609BB29-A1EC-4917-AC2D-D7BEF93ADCD6}"/>
                </a:ext>
              </a:extLst>
            </p:cNvPr>
            <p:cNvSpPr/>
            <p:nvPr/>
          </p:nvSpPr>
          <p:spPr>
            <a:xfrm>
              <a:off x="6062662" y="3204305"/>
              <a:ext cx="68770" cy="9525"/>
            </a:xfrm>
            <a:custGeom>
              <a:avLst/>
              <a:gdLst>
                <a:gd name="connsiteX0" fmla="*/ 68771 w 68770"/>
                <a:gd name="connsiteY0" fmla="*/ 0 h 9525"/>
                <a:gd name="connsiteX1" fmla="*/ 0 w 68770"/>
                <a:gd name="connsiteY1" fmla="*/ 0 h 9525"/>
              </a:gdLst>
              <a:ahLst/>
              <a:cxnLst>
                <a:cxn ang="0">
                  <a:pos x="connsiteX0" y="connsiteY0"/>
                </a:cxn>
                <a:cxn ang="0">
                  <a:pos x="connsiteX1" y="connsiteY1"/>
                </a:cxn>
              </a:cxnLst>
              <a:rect l="l" t="t" r="r" b="b"/>
              <a:pathLst>
                <a:path w="68770" h="9525">
                  <a:moveTo>
                    <a:pt x="68771" y="0"/>
                  </a:moveTo>
                  <a:lnTo>
                    <a:pt x="0" y="0"/>
                  </a:lnTo>
                </a:path>
              </a:pathLst>
            </a:custGeom>
            <a:ln w="38100" cap="flat">
              <a:solidFill>
                <a:srgbClr val="4A423D"/>
              </a:solid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F0825BB1-7464-4C0B-9491-0E367174C46A}"/>
                </a:ext>
              </a:extLst>
            </p:cNvPr>
            <p:cNvSpPr/>
            <p:nvPr/>
          </p:nvSpPr>
          <p:spPr>
            <a:xfrm>
              <a:off x="6062662" y="3055334"/>
              <a:ext cx="68770" cy="9525"/>
            </a:xfrm>
            <a:custGeom>
              <a:avLst/>
              <a:gdLst>
                <a:gd name="connsiteX0" fmla="*/ 68771 w 68770"/>
                <a:gd name="connsiteY0" fmla="*/ 0 h 9525"/>
                <a:gd name="connsiteX1" fmla="*/ 0 w 68770"/>
                <a:gd name="connsiteY1" fmla="*/ 0 h 9525"/>
              </a:gdLst>
              <a:ahLst/>
              <a:cxnLst>
                <a:cxn ang="0">
                  <a:pos x="connsiteX0" y="connsiteY0"/>
                </a:cxn>
                <a:cxn ang="0">
                  <a:pos x="connsiteX1" y="connsiteY1"/>
                </a:cxn>
              </a:cxnLst>
              <a:rect l="l" t="t" r="r" b="b"/>
              <a:pathLst>
                <a:path w="68770" h="9525">
                  <a:moveTo>
                    <a:pt x="68771" y="0"/>
                  </a:moveTo>
                  <a:lnTo>
                    <a:pt x="0" y="0"/>
                  </a:lnTo>
                </a:path>
              </a:pathLst>
            </a:custGeom>
            <a:ln w="38100" cap="flat">
              <a:solidFill>
                <a:srgbClr val="4A423D"/>
              </a:solidFill>
              <a:prstDash val="solid"/>
              <a:miter/>
            </a:ln>
          </p:spPr>
          <p:txBody>
            <a:bodyPr rtlCol="0" anchor="ctr"/>
            <a:lstStyle/>
            <a:p>
              <a:endParaRPr lang="th-TH"/>
            </a:p>
          </p:txBody>
        </p:sp>
      </p:grpSp>
      <p:cxnSp>
        <p:nvCxnSpPr>
          <p:cNvPr id="32" name="Straight Connector 31">
            <a:extLst>
              <a:ext uri="{FF2B5EF4-FFF2-40B4-BE49-F238E27FC236}">
                <a16:creationId xmlns:a16="http://schemas.microsoft.com/office/drawing/2014/main" id="{1BAD1946-FFB7-4CC0-A8B8-194D8EC15561}"/>
              </a:ext>
            </a:extLst>
          </p:cNvPr>
          <p:cNvCxnSpPr>
            <a:cxnSpLocks/>
          </p:cNvCxnSpPr>
          <p:nvPr/>
        </p:nvCxnSpPr>
        <p:spPr>
          <a:xfrm>
            <a:off x="1150023" y="6222662"/>
            <a:ext cx="1131386" cy="0"/>
          </a:xfrm>
          <a:prstGeom prst="line">
            <a:avLst/>
          </a:prstGeom>
          <a:ln w="76200">
            <a:solidFill>
              <a:srgbClr val="C55A48"/>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6958719-AB28-426C-A952-3C28931F70F7}"/>
              </a:ext>
            </a:extLst>
          </p:cNvPr>
          <p:cNvSpPr/>
          <p:nvPr/>
        </p:nvSpPr>
        <p:spPr>
          <a:xfrm rot="5400000">
            <a:off x="9110221" y="5023902"/>
            <a:ext cx="822760" cy="1954313"/>
          </a:xfrm>
          <a:prstGeom prst="rect">
            <a:avLst/>
          </a:prstGeom>
          <a:solidFill>
            <a:srgbClr val="B68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38" name="Graphic 133">
            <a:extLst>
              <a:ext uri="{FF2B5EF4-FFF2-40B4-BE49-F238E27FC236}">
                <a16:creationId xmlns:a16="http://schemas.microsoft.com/office/drawing/2014/main" id="{EEEDA845-BF07-4777-BBFC-B8A2EDB1A331}"/>
              </a:ext>
            </a:extLst>
          </p:cNvPr>
          <p:cNvGrpSpPr/>
          <p:nvPr/>
        </p:nvGrpSpPr>
        <p:grpSpPr>
          <a:xfrm>
            <a:off x="777278" y="2782533"/>
            <a:ext cx="372745" cy="1763559"/>
            <a:chOff x="6024562" y="3100387"/>
            <a:chExt cx="140779" cy="660939"/>
          </a:xfrm>
        </p:grpSpPr>
        <p:sp>
          <p:nvSpPr>
            <p:cNvPr id="39" name="Freeform: Shape 38">
              <a:extLst>
                <a:ext uri="{FF2B5EF4-FFF2-40B4-BE49-F238E27FC236}">
                  <a16:creationId xmlns:a16="http://schemas.microsoft.com/office/drawing/2014/main" id="{B6808750-6983-4AF8-81A0-EF2CCEC977EE}"/>
                </a:ext>
              </a:extLst>
            </p:cNvPr>
            <p:cNvSpPr/>
            <p:nvPr/>
          </p:nvSpPr>
          <p:spPr>
            <a:xfrm>
              <a:off x="6024562" y="3360514"/>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E1E1E1"/>
            </a:solidFill>
            <a:ln w="9525"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FB2E252C-060B-4CA5-8B6D-1FAD15B1220F}"/>
                </a:ext>
              </a:extLst>
            </p:cNvPr>
            <p:cNvSpPr/>
            <p:nvPr/>
          </p:nvSpPr>
          <p:spPr>
            <a:xfrm>
              <a:off x="6024562" y="3100387"/>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C55A48"/>
            </a:solidFill>
            <a:ln w="9525" cap="flat">
              <a:noFill/>
              <a:prstDash val="solid"/>
              <a:miter/>
            </a:ln>
          </p:spPr>
          <p:txBody>
            <a:bodyPr rtlCol="0" anchor="ctr"/>
            <a:lstStyle/>
            <a:p>
              <a:endParaRPr lang="th-TH">
                <a:solidFill>
                  <a:schemeClr val="bg1"/>
                </a:solidFill>
              </a:endParaRPr>
            </a:p>
          </p:txBody>
        </p:sp>
        <p:sp>
          <p:nvSpPr>
            <p:cNvPr id="41" name="Freeform: Shape 40">
              <a:extLst>
                <a:ext uri="{FF2B5EF4-FFF2-40B4-BE49-F238E27FC236}">
                  <a16:creationId xmlns:a16="http://schemas.microsoft.com/office/drawing/2014/main" id="{F55D42D8-EEEB-4E0D-8B30-53AB2F0839E8}"/>
                </a:ext>
              </a:extLst>
            </p:cNvPr>
            <p:cNvSpPr/>
            <p:nvPr/>
          </p:nvSpPr>
          <p:spPr>
            <a:xfrm>
              <a:off x="6024562" y="3620547"/>
              <a:ext cx="140779" cy="140779"/>
            </a:xfrm>
            <a:custGeom>
              <a:avLst/>
              <a:gdLst>
                <a:gd name="connsiteX0" fmla="*/ 140780 w 140779"/>
                <a:gd name="connsiteY0" fmla="*/ 70390 h 140779"/>
                <a:gd name="connsiteX1" fmla="*/ 70390 w 140779"/>
                <a:gd name="connsiteY1" fmla="*/ 140779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79"/>
                    <a:pt x="70390" y="140779"/>
                  </a:cubicBezTo>
                  <a:cubicBezTo>
                    <a:pt x="31528" y="140779"/>
                    <a:pt x="0" y="109347"/>
                    <a:pt x="0" y="70390"/>
                  </a:cubicBezTo>
                  <a:cubicBezTo>
                    <a:pt x="0" y="31432"/>
                    <a:pt x="31528" y="0"/>
                    <a:pt x="70390" y="0"/>
                  </a:cubicBezTo>
                  <a:cubicBezTo>
                    <a:pt x="109252" y="0"/>
                    <a:pt x="140780" y="31528"/>
                    <a:pt x="140780" y="70390"/>
                  </a:cubicBezTo>
                  <a:close/>
                </a:path>
              </a:pathLst>
            </a:custGeom>
            <a:solidFill>
              <a:srgbClr val="527068"/>
            </a:solidFill>
            <a:ln w="9525" cap="flat">
              <a:noFill/>
              <a:prstDash val="solid"/>
              <a:miter/>
            </a:ln>
          </p:spPr>
          <p:txBody>
            <a:bodyPr rtlCol="0" anchor="ctr"/>
            <a:lstStyle/>
            <a:p>
              <a:endParaRPr lang="th-TH"/>
            </a:p>
          </p:txBody>
        </p:sp>
      </p:grpSp>
      <p:sp>
        <p:nvSpPr>
          <p:cNvPr id="2" name="TextBox 1">
            <a:extLst>
              <a:ext uri="{FF2B5EF4-FFF2-40B4-BE49-F238E27FC236}">
                <a16:creationId xmlns:a16="http://schemas.microsoft.com/office/drawing/2014/main" id="{270FBA58-9400-0872-E4B1-FDCE95D61BA5}"/>
              </a:ext>
            </a:extLst>
          </p:cNvPr>
          <p:cNvSpPr txBox="1"/>
          <p:nvPr/>
        </p:nvSpPr>
        <p:spPr>
          <a:xfrm>
            <a:off x="1999670" y="2542664"/>
            <a:ext cx="8192659" cy="1446550"/>
          </a:xfrm>
          <a:prstGeom prst="rect">
            <a:avLst/>
          </a:prstGeom>
          <a:noFill/>
        </p:spPr>
        <p:txBody>
          <a:bodyPr wrap="square" rtlCol="0">
            <a:spAutoFit/>
          </a:bodyPr>
          <a:lstStyle/>
          <a:p>
            <a:pPr algn="ctr"/>
            <a:r>
              <a:rPr lang="mn-MN" sz="4400" b="1">
                <a:solidFill>
                  <a:schemeClr val="tx2">
                    <a:lumMod val="50000"/>
                  </a:schemeClr>
                </a:solidFill>
                <a:latin typeface="Mogul Binner Di" panose="00000400000000000000" pitchFamily="2" charset="0"/>
                <a:ea typeface="Nunito Bold" charset="0"/>
                <a:cs typeface="Nunito Bold" charset="0"/>
              </a:rPr>
              <a:t>М</a:t>
            </a:r>
            <a:r>
              <a:rPr lang="en-US" sz="4400" b="1">
                <a:solidFill>
                  <a:schemeClr val="tx2">
                    <a:lumMod val="50000"/>
                  </a:schemeClr>
                </a:solidFill>
                <a:latin typeface="Mogul Binner Di" panose="00000400000000000000" pitchFamily="2" charset="0"/>
                <a:ea typeface="Nunito Bold" charset="0"/>
                <a:cs typeface="Nunito Bold" charset="0"/>
              </a:rPr>
              <a:t>ongolian children foundation </a:t>
            </a:r>
          </a:p>
          <a:p>
            <a:pPr algn="ctr"/>
            <a:endParaRPr lang="en-US" sz="4400" b="1" dirty="0">
              <a:solidFill>
                <a:schemeClr val="tx2">
                  <a:lumMod val="50000"/>
                </a:schemeClr>
              </a:solidFill>
              <a:latin typeface="Mogul Binner Di" panose="00000400000000000000" pitchFamily="2" charset="0"/>
              <a:ea typeface="Nunito Bold" charset="0"/>
              <a:cs typeface="Nunito Bold" charset="0"/>
            </a:endParaRPr>
          </a:p>
        </p:txBody>
      </p:sp>
    </p:spTree>
    <p:extLst>
      <p:ext uri="{BB962C8B-B14F-4D97-AF65-F5344CB8AC3E}">
        <p14:creationId xmlns:p14="http://schemas.microsoft.com/office/powerpoint/2010/main" val="319239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7F16A09-7928-4FFF-B2D7-5BEABE32040C}"/>
              </a:ext>
            </a:extLst>
          </p:cNvPr>
          <p:cNvSpPr/>
          <p:nvPr/>
        </p:nvSpPr>
        <p:spPr>
          <a:xfrm rot="5400000">
            <a:off x="-2434136" y="3926483"/>
            <a:ext cx="5890989" cy="1022717"/>
          </a:xfrm>
          <a:prstGeom prst="rect">
            <a:avLst/>
          </a:prstGeom>
          <a:solidFill>
            <a:srgbClr val="849DA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Graphic 138">
            <a:extLst>
              <a:ext uri="{FF2B5EF4-FFF2-40B4-BE49-F238E27FC236}">
                <a16:creationId xmlns:a16="http://schemas.microsoft.com/office/drawing/2014/main" id="{642E518E-3D05-4E7C-B18C-22B88E81AF6B}"/>
              </a:ext>
            </a:extLst>
          </p:cNvPr>
          <p:cNvSpPr/>
          <p:nvPr/>
        </p:nvSpPr>
        <p:spPr>
          <a:xfrm>
            <a:off x="7604698" y="4120704"/>
            <a:ext cx="4618528" cy="4424496"/>
          </a:xfrm>
          <a:custGeom>
            <a:avLst/>
            <a:gdLst>
              <a:gd name="connsiteX0" fmla="*/ 876300 w 876300"/>
              <a:gd name="connsiteY0" fmla="*/ 438150 h 876300"/>
              <a:gd name="connsiteX1" fmla="*/ 438150 w 876300"/>
              <a:gd name="connsiteY1" fmla="*/ 876300 h 876300"/>
              <a:gd name="connsiteX2" fmla="*/ 0 w 876300"/>
              <a:gd name="connsiteY2" fmla="*/ 438150 h 876300"/>
              <a:gd name="connsiteX3" fmla="*/ 438150 w 876300"/>
              <a:gd name="connsiteY3" fmla="*/ 0 h 876300"/>
              <a:gd name="connsiteX4" fmla="*/ 876300 w 876300"/>
              <a:gd name="connsiteY4" fmla="*/ 438150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876300">
                <a:moveTo>
                  <a:pt x="876300" y="438150"/>
                </a:moveTo>
                <a:cubicBezTo>
                  <a:pt x="876300" y="680134"/>
                  <a:pt x="680134" y="876300"/>
                  <a:pt x="438150" y="876300"/>
                </a:cubicBezTo>
                <a:cubicBezTo>
                  <a:pt x="196166" y="876300"/>
                  <a:pt x="0" y="680134"/>
                  <a:pt x="0" y="438150"/>
                </a:cubicBezTo>
                <a:cubicBezTo>
                  <a:pt x="0" y="196166"/>
                  <a:pt x="196166" y="0"/>
                  <a:pt x="438150" y="0"/>
                </a:cubicBezTo>
                <a:cubicBezTo>
                  <a:pt x="680134" y="0"/>
                  <a:pt x="876300" y="196166"/>
                  <a:pt x="876300" y="438150"/>
                </a:cubicBezTo>
                <a:close/>
              </a:path>
            </a:pathLst>
          </a:custGeom>
          <a:solidFill>
            <a:srgbClr val="C55947">
              <a:alpha val="40000"/>
            </a:srgbClr>
          </a:solidFill>
          <a:ln w="9525" cap="flat">
            <a:noFill/>
            <a:prstDash val="solid"/>
            <a:miter/>
          </a:ln>
        </p:spPr>
        <p:txBody>
          <a:bodyPr rtlCol="0" anchor="ctr"/>
          <a:lstStyle/>
          <a:p>
            <a:endParaRPr lang="th-TH"/>
          </a:p>
        </p:txBody>
      </p:sp>
      <p:grpSp>
        <p:nvGrpSpPr>
          <p:cNvPr id="23" name="Graphic 133">
            <a:extLst>
              <a:ext uri="{FF2B5EF4-FFF2-40B4-BE49-F238E27FC236}">
                <a16:creationId xmlns:a16="http://schemas.microsoft.com/office/drawing/2014/main" id="{A60DDA15-FF1C-4E80-BCCC-B9BCF0076579}"/>
              </a:ext>
            </a:extLst>
          </p:cNvPr>
          <p:cNvGrpSpPr/>
          <p:nvPr/>
        </p:nvGrpSpPr>
        <p:grpSpPr>
          <a:xfrm>
            <a:off x="11829094" y="804968"/>
            <a:ext cx="719762" cy="3227155"/>
            <a:chOff x="6024562" y="3100387"/>
            <a:chExt cx="140779" cy="660939"/>
          </a:xfrm>
        </p:grpSpPr>
        <p:sp>
          <p:nvSpPr>
            <p:cNvPr id="24" name="Freeform: Shape 23">
              <a:extLst>
                <a:ext uri="{FF2B5EF4-FFF2-40B4-BE49-F238E27FC236}">
                  <a16:creationId xmlns:a16="http://schemas.microsoft.com/office/drawing/2014/main" id="{07BE17C7-152B-46B8-A917-19866B329BE5}"/>
                </a:ext>
              </a:extLst>
            </p:cNvPr>
            <p:cNvSpPr/>
            <p:nvPr/>
          </p:nvSpPr>
          <p:spPr>
            <a:xfrm>
              <a:off x="6024562" y="3360514"/>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859DA9"/>
            </a:solidFill>
            <a:ln w="9525" cap="flat">
              <a:noFill/>
              <a:prstDash val="solid"/>
              <a:miter/>
            </a:ln>
          </p:spPr>
          <p:txBody>
            <a:bodyPr rtlCol="0" anchor="ctr"/>
            <a:lstStyle/>
            <a:p>
              <a:endParaRPr lang="th-TH"/>
            </a:p>
          </p:txBody>
        </p:sp>
        <p:sp>
          <p:nvSpPr>
            <p:cNvPr id="25" name="Freeform: Shape 24">
              <a:extLst>
                <a:ext uri="{FF2B5EF4-FFF2-40B4-BE49-F238E27FC236}">
                  <a16:creationId xmlns:a16="http://schemas.microsoft.com/office/drawing/2014/main" id="{AA418B78-3100-49E4-AB15-A4D87541D916}"/>
                </a:ext>
              </a:extLst>
            </p:cNvPr>
            <p:cNvSpPr/>
            <p:nvPr/>
          </p:nvSpPr>
          <p:spPr>
            <a:xfrm>
              <a:off x="6024562" y="3100387"/>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D7C9C5"/>
            </a:solidFill>
            <a:ln w="9525" cap="flat">
              <a:noFill/>
              <a:prstDash val="solid"/>
              <a:miter/>
            </a:ln>
          </p:spPr>
          <p:txBody>
            <a:bodyPr rtlCol="0" anchor="ctr"/>
            <a:lstStyle/>
            <a:p>
              <a:endParaRPr lang="th-TH"/>
            </a:p>
          </p:txBody>
        </p:sp>
        <p:sp>
          <p:nvSpPr>
            <p:cNvPr id="26" name="Freeform: Shape 25">
              <a:extLst>
                <a:ext uri="{FF2B5EF4-FFF2-40B4-BE49-F238E27FC236}">
                  <a16:creationId xmlns:a16="http://schemas.microsoft.com/office/drawing/2014/main" id="{C50EA253-7F07-415C-A5A0-E1531C485ED3}"/>
                </a:ext>
              </a:extLst>
            </p:cNvPr>
            <p:cNvSpPr/>
            <p:nvPr/>
          </p:nvSpPr>
          <p:spPr>
            <a:xfrm>
              <a:off x="6024562" y="3620547"/>
              <a:ext cx="140779" cy="140779"/>
            </a:xfrm>
            <a:custGeom>
              <a:avLst/>
              <a:gdLst>
                <a:gd name="connsiteX0" fmla="*/ 140780 w 140779"/>
                <a:gd name="connsiteY0" fmla="*/ 70390 h 140779"/>
                <a:gd name="connsiteX1" fmla="*/ 70390 w 140779"/>
                <a:gd name="connsiteY1" fmla="*/ 140779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79"/>
                    <a:pt x="70390" y="140779"/>
                  </a:cubicBezTo>
                  <a:cubicBezTo>
                    <a:pt x="31528" y="140779"/>
                    <a:pt x="0" y="109347"/>
                    <a:pt x="0" y="70390"/>
                  </a:cubicBezTo>
                  <a:cubicBezTo>
                    <a:pt x="0" y="31432"/>
                    <a:pt x="31528" y="0"/>
                    <a:pt x="70390" y="0"/>
                  </a:cubicBezTo>
                  <a:cubicBezTo>
                    <a:pt x="109252" y="0"/>
                    <a:pt x="140780" y="31528"/>
                    <a:pt x="140780" y="70390"/>
                  </a:cubicBezTo>
                  <a:close/>
                </a:path>
              </a:pathLst>
            </a:custGeom>
            <a:solidFill>
              <a:srgbClr val="C5C6D4"/>
            </a:solidFill>
            <a:ln w="9525" cap="flat">
              <a:noFill/>
              <a:prstDash val="solid"/>
              <a:miter/>
            </a:ln>
          </p:spPr>
          <p:txBody>
            <a:bodyPr rtlCol="0" anchor="ctr"/>
            <a:lstStyle/>
            <a:p>
              <a:endParaRPr lang="th-TH"/>
            </a:p>
          </p:txBody>
        </p:sp>
      </p:grpSp>
      <p:pic>
        <p:nvPicPr>
          <p:cNvPr id="9" name="Picture 8">
            <a:extLst>
              <a:ext uri="{FF2B5EF4-FFF2-40B4-BE49-F238E27FC236}">
                <a16:creationId xmlns:a16="http://schemas.microsoft.com/office/drawing/2014/main" id="{D64C380D-4E11-4E31-E8B5-DB5541509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26" y="216935"/>
            <a:ext cx="8736895" cy="6255618"/>
          </a:xfrm>
          <a:prstGeom prst="rect">
            <a:avLst/>
          </a:prstGeom>
        </p:spPr>
      </p:pic>
      <p:sp>
        <p:nvSpPr>
          <p:cNvPr id="3" name="Subtitle 2">
            <a:extLst>
              <a:ext uri="{FF2B5EF4-FFF2-40B4-BE49-F238E27FC236}">
                <a16:creationId xmlns:a16="http://schemas.microsoft.com/office/drawing/2014/main" id="{0214564F-5D8A-7E82-1768-5E6E26450729}"/>
              </a:ext>
            </a:extLst>
          </p:cNvPr>
          <p:cNvSpPr>
            <a:spLocks noGrp="1"/>
          </p:cNvSpPr>
          <p:nvPr>
            <p:ph type="subTitle" idx="1"/>
          </p:nvPr>
        </p:nvSpPr>
        <p:spPr>
          <a:xfrm>
            <a:off x="9628718" y="804968"/>
            <a:ext cx="1873956" cy="4966658"/>
          </a:xfrm>
        </p:spPr>
        <p:txBody>
          <a:bodyPr>
            <a:normAutofit fontScale="85000" lnSpcReduction="20000"/>
          </a:bodyPr>
          <a:lstStyle/>
          <a:p>
            <a:r>
              <a:rPr lang="en-US">
                <a:latin typeface="Times New Roman" panose="02020603050405020304" pitchFamily="18" charset="0"/>
                <a:cs typeface="Times New Roman" panose="02020603050405020304" pitchFamily="18" charset="0"/>
              </a:rPr>
              <a:t>This was our new project for girls. We call it foster homes -3 Because in that time many children were sent out of state orphanage when they turn to 18 years old. So, many children need a place to live and chance to study. So, we opened the girls project so that they had place to live and opertunity to study in collage or universities.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7676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3C76EE-7DD1-4F02-9B57-49C99F8CE290}"/>
              </a:ext>
            </a:extLst>
          </p:cNvPr>
          <p:cNvSpPr/>
          <p:nvPr/>
        </p:nvSpPr>
        <p:spPr>
          <a:xfrm rot="5400000">
            <a:off x="3096951" y="1236358"/>
            <a:ext cx="3610408" cy="4707057"/>
          </a:xfrm>
          <a:prstGeom prst="rect">
            <a:avLst/>
          </a:prstGeom>
          <a:solidFill>
            <a:srgbClr val="849DA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 name="Rectangle 3">
            <a:extLst>
              <a:ext uri="{FF2B5EF4-FFF2-40B4-BE49-F238E27FC236}">
                <a16:creationId xmlns:a16="http://schemas.microsoft.com/office/drawing/2014/main" id="{794A1AEB-0A3D-4C0D-B46D-7B88C7145A69}"/>
              </a:ext>
            </a:extLst>
          </p:cNvPr>
          <p:cNvSpPr/>
          <p:nvPr/>
        </p:nvSpPr>
        <p:spPr>
          <a:xfrm rot="5400000" flipV="1">
            <a:off x="8209154" y="-3611082"/>
            <a:ext cx="681840" cy="7283852"/>
          </a:xfrm>
          <a:prstGeom prst="rect">
            <a:avLst/>
          </a:prstGeom>
          <a:solidFill>
            <a:srgbClr val="C55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Rectangle 8">
            <a:extLst>
              <a:ext uri="{FF2B5EF4-FFF2-40B4-BE49-F238E27FC236}">
                <a16:creationId xmlns:a16="http://schemas.microsoft.com/office/drawing/2014/main" id="{9A6F39D3-AB4D-4829-BFF5-CBFDA79310C1}"/>
              </a:ext>
            </a:extLst>
          </p:cNvPr>
          <p:cNvSpPr/>
          <p:nvPr/>
        </p:nvSpPr>
        <p:spPr>
          <a:xfrm rot="5400000">
            <a:off x="-179786" y="-1123691"/>
            <a:ext cx="794451" cy="2990909"/>
          </a:xfrm>
          <a:prstGeom prst="rect">
            <a:avLst/>
          </a:prstGeom>
          <a:solidFill>
            <a:srgbClr val="D3B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46" name="Graphic 133">
            <a:extLst>
              <a:ext uri="{FF2B5EF4-FFF2-40B4-BE49-F238E27FC236}">
                <a16:creationId xmlns:a16="http://schemas.microsoft.com/office/drawing/2014/main" id="{22D30937-09E9-4A37-8D56-14D6C5D908ED}"/>
              </a:ext>
            </a:extLst>
          </p:cNvPr>
          <p:cNvGrpSpPr/>
          <p:nvPr/>
        </p:nvGrpSpPr>
        <p:grpSpPr>
          <a:xfrm rot="5400000">
            <a:off x="768409" y="5691683"/>
            <a:ext cx="378775" cy="1709313"/>
            <a:chOff x="6024562" y="3100387"/>
            <a:chExt cx="140779" cy="660939"/>
          </a:xfrm>
        </p:grpSpPr>
        <p:sp>
          <p:nvSpPr>
            <p:cNvPr id="47" name="Freeform: Shape 46">
              <a:extLst>
                <a:ext uri="{FF2B5EF4-FFF2-40B4-BE49-F238E27FC236}">
                  <a16:creationId xmlns:a16="http://schemas.microsoft.com/office/drawing/2014/main" id="{479CB8BD-5B72-4F35-BD26-342EBA1D9BB9}"/>
                </a:ext>
              </a:extLst>
            </p:cNvPr>
            <p:cNvSpPr/>
            <p:nvPr/>
          </p:nvSpPr>
          <p:spPr>
            <a:xfrm>
              <a:off x="6024562" y="3360514"/>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FAAC80"/>
            </a:solidFill>
            <a:ln w="9525" cap="flat">
              <a:noFill/>
              <a:prstDash val="solid"/>
              <a:miter/>
            </a:ln>
          </p:spPr>
          <p:txBody>
            <a:bodyPr rtlCol="0" anchor="ctr"/>
            <a:lstStyle/>
            <a:p>
              <a:endParaRPr lang="th-TH" dirty="0"/>
            </a:p>
          </p:txBody>
        </p:sp>
        <p:sp>
          <p:nvSpPr>
            <p:cNvPr id="48" name="Freeform: Shape 47">
              <a:extLst>
                <a:ext uri="{FF2B5EF4-FFF2-40B4-BE49-F238E27FC236}">
                  <a16:creationId xmlns:a16="http://schemas.microsoft.com/office/drawing/2014/main" id="{7A3AD970-3F77-4608-809C-1D31E5AC85AA}"/>
                </a:ext>
              </a:extLst>
            </p:cNvPr>
            <p:cNvSpPr/>
            <p:nvPr/>
          </p:nvSpPr>
          <p:spPr>
            <a:xfrm>
              <a:off x="6024562" y="3100387"/>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527068"/>
            </a:solidFill>
            <a:ln w="9525" cap="flat">
              <a:noFill/>
              <a:prstDash val="solid"/>
              <a:miter/>
            </a:ln>
          </p:spPr>
          <p:txBody>
            <a:bodyPr rtlCol="0" anchor="ctr"/>
            <a:lstStyle/>
            <a:p>
              <a:endParaRPr lang="th-TH"/>
            </a:p>
          </p:txBody>
        </p:sp>
        <p:sp>
          <p:nvSpPr>
            <p:cNvPr id="49" name="Freeform: Shape 48">
              <a:extLst>
                <a:ext uri="{FF2B5EF4-FFF2-40B4-BE49-F238E27FC236}">
                  <a16:creationId xmlns:a16="http://schemas.microsoft.com/office/drawing/2014/main" id="{EA49FF38-D43D-49FC-9D96-6E7D7D26BCE1}"/>
                </a:ext>
              </a:extLst>
            </p:cNvPr>
            <p:cNvSpPr/>
            <p:nvPr/>
          </p:nvSpPr>
          <p:spPr>
            <a:xfrm>
              <a:off x="6024562" y="3620547"/>
              <a:ext cx="140779" cy="140779"/>
            </a:xfrm>
            <a:custGeom>
              <a:avLst/>
              <a:gdLst>
                <a:gd name="connsiteX0" fmla="*/ 140780 w 140779"/>
                <a:gd name="connsiteY0" fmla="*/ 70390 h 140779"/>
                <a:gd name="connsiteX1" fmla="*/ 70390 w 140779"/>
                <a:gd name="connsiteY1" fmla="*/ 140779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79"/>
                    <a:pt x="70390" y="140779"/>
                  </a:cubicBezTo>
                  <a:cubicBezTo>
                    <a:pt x="31528" y="140779"/>
                    <a:pt x="0" y="109347"/>
                    <a:pt x="0" y="70390"/>
                  </a:cubicBezTo>
                  <a:cubicBezTo>
                    <a:pt x="0" y="31432"/>
                    <a:pt x="31528" y="0"/>
                    <a:pt x="70390" y="0"/>
                  </a:cubicBezTo>
                  <a:cubicBezTo>
                    <a:pt x="109252" y="0"/>
                    <a:pt x="140780" y="31528"/>
                    <a:pt x="140780" y="70390"/>
                  </a:cubicBezTo>
                  <a:close/>
                </a:path>
              </a:pathLst>
            </a:custGeom>
            <a:solidFill>
              <a:srgbClr val="A7736D"/>
            </a:solidFill>
            <a:ln w="9525" cap="flat">
              <a:noFill/>
              <a:prstDash val="solid"/>
              <a:miter/>
            </a:ln>
          </p:spPr>
          <p:txBody>
            <a:bodyPr rtlCol="0" anchor="ctr"/>
            <a:lstStyle/>
            <a:p>
              <a:endParaRPr lang="th-TH"/>
            </a:p>
          </p:txBody>
        </p:sp>
      </p:grpSp>
      <p:pic>
        <p:nvPicPr>
          <p:cNvPr id="12" name="Picture 11">
            <a:extLst>
              <a:ext uri="{FF2B5EF4-FFF2-40B4-BE49-F238E27FC236}">
                <a16:creationId xmlns:a16="http://schemas.microsoft.com/office/drawing/2014/main" id="{534E9400-1CD5-944C-EDA3-0D7B960A2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80" y="371763"/>
            <a:ext cx="8408862" cy="5907951"/>
          </a:xfrm>
          <a:prstGeom prst="rect">
            <a:avLst/>
          </a:prstGeom>
        </p:spPr>
      </p:pic>
      <p:sp>
        <p:nvSpPr>
          <p:cNvPr id="3" name="Subtitle 2">
            <a:extLst>
              <a:ext uri="{FF2B5EF4-FFF2-40B4-BE49-F238E27FC236}">
                <a16:creationId xmlns:a16="http://schemas.microsoft.com/office/drawing/2014/main" id="{AAF71955-CCE4-72B0-5171-49BB9BC19E1E}"/>
              </a:ext>
            </a:extLst>
          </p:cNvPr>
          <p:cNvSpPr>
            <a:spLocks noGrp="1"/>
          </p:cNvSpPr>
          <p:nvPr>
            <p:ph type="subTitle" idx="1"/>
          </p:nvPr>
        </p:nvSpPr>
        <p:spPr>
          <a:xfrm>
            <a:off x="9167859" y="815248"/>
            <a:ext cx="2178755" cy="5149324"/>
          </a:xfrm>
        </p:spPr>
        <p:txBody>
          <a:bodyPr/>
          <a:lstStyle/>
          <a:p>
            <a:r>
              <a:rPr lang="en-US">
                <a:latin typeface="Times New Roman" panose="02020603050405020304" pitchFamily="18" charset="0"/>
                <a:cs typeface="Times New Roman" panose="02020603050405020304" pitchFamily="18" charset="0"/>
              </a:rPr>
              <a:t>These girls were the first girls who came from state orphanage. Because they were sent out of state orphanage. So, we gave them home to live and chance to study.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0293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D9FB7BE2-6CE2-4774-88A8-34ACA3D88DBE}"/>
              </a:ext>
            </a:extLst>
          </p:cNvPr>
          <p:cNvSpPr/>
          <p:nvPr/>
        </p:nvSpPr>
        <p:spPr>
          <a:xfrm rot="5400000">
            <a:off x="-1820402" y="965112"/>
            <a:ext cx="5218391" cy="4707057"/>
          </a:xfrm>
          <a:prstGeom prst="rect">
            <a:avLst/>
          </a:prstGeom>
          <a:solidFill>
            <a:srgbClr val="AE9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Rectangle 2">
            <a:extLst>
              <a:ext uri="{FF2B5EF4-FFF2-40B4-BE49-F238E27FC236}">
                <a16:creationId xmlns:a16="http://schemas.microsoft.com/office/drawing/2014/main" id="{43A53862-8EE7-4A20-88C9-D996FAC53364}"/>
              </a:ext>
            </a:extLst>
          </p:cNvPr>
          <p:cNvSpPr/>
          <p:nvPr/>
        </p:nvSpPr>
        <p:spPr>
          <a:xfrm rot="16200000" flipH="1">
            <a:off x="7206028" y="4755368"/>
            <a:ext cx="5890989" cy="1022717"/>
          </a:xfrm>
          <a:prstGeom prst="rect">
            <a:avLst/>
          </a:prstGeom>
          <a:solidFill>
            <a:srgbClr val="C5594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4" name="Graphic 129">
            <a:extLst>
              <a:ext uri="{FF2B5EF4-FFF2-40B4-BE49-F238E27FC236}">
                <a16:creationId xmlns:a16="http://schemas.microsoft.com/office/drawing/2014/main" id="{7CD0FD71-DFD1-42AB-8500-989EDA8D6199}"/>
              </a:ext>
            </a:extLst>
          </p:cNvPr>
          <p:cNvSpPr/>
          <p:nvPr/>
        </p:nvSpPr>
        <p:spPr>
          <a:xfrm>
            <a:off x="11485254" y="857295"/>
            <a:ext cx="1113624" cy="999060"/>
          </a:xfrm>
          <a:custGeom>
            <a:avLst/>
            <a:gdLst>
              <a:gd name="connsiteX0" fmla="*/ 0 w 289941"/>
              <a:gd name="connsiteY0" fmla="*/ 0 h 289941"/>
              <a:gd name="connsiteX1" fmla="*/ 289941 w 289941"/>
              <a:gd name="connsiteY1" fmla="*/ 0 h 289941"/>
              <a:gd name="connsiteX2" fmla="*/ 289941 w 289941"/>
              <a:gd name="connsiteY2" fmla="*/ 289941 h 289941"/>
              <a:gd name="connsiteX3" fmla="*/ 0 w 289941"/>
              <a:gd name="connsiteY3" fmla="*/ 289941 h 289941"/>
            </a:gdLst>
            <a:ahLst/>
            <a:cxnLst>
              <a:cxn ang="0">
                <a:pos x="connsiteX0" y="connsiteY0"/>
              </a:cxn>
              <a:cxn ang="0">
                <a:pos x="connsiteX1" y="connsiteY1"/>
              </a:cxn>
              <a:cxn ang="0">
                <a:pos x="connsiteX2" y="connsiteY2"/>
              </a:cxn>
              <a:cxn ang="0">
                <a:pos x="connsiteX3" y="connsiteY3"/>
              </a:cxn>
            </a:cxnLst>
            <a:rect l="l" t="t" r="r" b="b"/>
            <a:pathLst>
              <a:path w="289941" h="289941">
                <a:moveTo>
                  <a:pt x="0" y="0"/>
                </a:moveTo>
                <a:lnTo>
                  <a:pt x="289941" y="0"/>
                </a:lnTo>
                <a:lnTo>
                  <a:pt x="289941" y="289941"/>
                </a:lnTo>
                <a:lnTo>
                  <a:pt x="0" y="289941"/>
                </a:lnTo>
                <a:close/>
              </a:path>
            </a:pathLst>
          </a:custGeom>
          <a:noFill/>
          <a:ln w="19050" cap="flat">
            <a:solidFill>
              <a:srgbClr val="E1E1E1"/>
            </a:solidFill>
            <a:prstDash val="solid"/>
            <a:miter/>
          </a:ln>
        </p:spPr>
        <p:txBody>
          <a:bodyPr rtlCol="0" anchor="ctr"/>
          <a:lstStyle/>
          <a:p>
            <a:endParaRPr lang="th-TH"/>
          </a:p>
        </p:txBody>
      </p:sp>
      <p:sp>
        <p:nvSpPr>
          <p:cNvPr id="46" name="Graphic 131">
            <a:extLst>
              <a:ext uri="{FF2B5EF4-FFF2-40B4-BE49-F238E27FC236}">
                <a16:creationId xmlns:a16="http://schemas.microsoft.com/office/drawing/2014/main" id="{EE0FF8E3-70C6-4560-8245-8FD231F4A103}"/>
              </a:ext>
            </a:extLst>
          </p:cNvPr>
          <p:cNvSpPr/>
          <p:nvPr/>
        </p:nvSpPr>
        <p:spPr>
          <a:xfrm>
            <a:off x="11290169" y="1153691"/>
            <a:ext cx="414097" cy="406268"/>
          </a:xfrm>
          <a:custGeom>
            <a:avLst/>
            <a:gdLst>
              <a:gd name="connsiteX0" fmla="*/ 0 w 79533"/>
              <a:gd name="connsiteY0" fmla="*/ 0 h 79533"/>
              <a:gd name="connsiteX1" fmla="*/ 79534 w 79533"/>
              <a:gd name="connsiteY1" fmla="*/ 0 h 79533"/>
              <a:gd name="connsiteX2" fmla="*/ 79534 w 79533"/>
              <a:gd name="connsiteY2" fmla="*/ 79534 h 79533"/>
              <a:gd name="connsiteX3" fmla="*/ 0 w 79533"/>
              <a:gd name="connsiteY3" fmla="*/ 79534 h 79533"/>
            </a:gdLst>
            <a:ahLst/>
            <a:cxnLst>
              <a:cxn ang="0">
                <a:pos x="connsiteX0" y="connsiteY0"/>
              </a:cxn>
              <a:cxn ang="0">
                <a:pos x="connsiteX1" y="connsiteY1"/>
              </a:cxn>
              <a:cxn ang="0">
                <a:pos x="connsiteX2" y="connsiteY2"/>
              </a:cxn>
              <a:cxn ang="0">
                <a:pos x="connsiteX3" y="connsiteY3"/>
              </a:cxn>
            </a:cxnLst>
            <a:rect l="l" t="t" r="r" b="b"/>
            <a:pathLst>
              <a:path w="79533" h="79533">
                <a:moveTo>
                  <a:pt x="0" y="0"/>
                </a:moveTo>
                <a:lnTo>
                  <a:pt x="79534" y="0"/>
                </a:lnTo>
                <a:lnTo>
                  <a:pt x="79534" y="79534"/>
                </a:lnTo>
                <a:lnTo>
                  <a:pt x="0" y="79534"/>
                </a:lnTo>
                <a:close/>
              </a:path>
            </a:pathLst>
          </a:custGeom>
          <a:solidFill>
            <a:srgbClr val="D17B6D"/>
          </a:solidFill>
          <a:ln w="9525" cap="flat">
            <a:noFill/>
            <a:prstDash val="solid"/>
            <a:miter/>
          </a:ln>
        </p:spPr>
        <p:txBody>
          <a:bodyPr rtlCol="0" anchor="ctr"/>
          <a:lstStyle/>
          <a:p>
            <a:endParaRPr lang="th-TH"/>
          </a:p>
        </p:txBody>
      </p:sp>
      <p:sp>
        <p:nvSpPr>
          <p:cNvPr id="52" name="Graphic 129">
            <a:extLst>
              <a:ext uri="{FF2B5EF4-FFF2-40B4-BE49-F238E27FC236}">
                <a16:creationId xmlns:a16="http://schemas.microsoft.com/office/drawing/2014/main" id="{3F8EA1E4-C8CC-416F-87DC-51A7A07EC6FE}"/>
              </a:ext>
            </a:extLst>
          </p:cNvPr>
          <p:cNvSpPr/>
          <p:nvPr/>
        </p:nvSpPr>
        <p:spPr>
          <a:xfrm>
            <a:off x="8733589" y="-154922"/>
            <a:ext cx="1113624" cy="999060"/>
          </a:xfrm>
          <a:custGeom>
            <a:avLst/>
            <a:gdLst>
              <a:gd name="connsiteX0" fmla="*/ 0 w 289941"/>
              <a:gd name="connsiteY0" fmla="*/ 0 h 289941"/>
              <a:gd name="connsiteX1" fmla="*/ 289941 w 289941"/>
              <a:gd name="connsiteY1" fmla="*/ 0 h 289941"/>
              <a:gd name="connsiteX2" fmla="*/ 289941 w 289941"/>
              <a:gd name="connsiteY2" fmla="*/ 289941 h 289941"/>
              <a:gd name="connsiteX3" fmla="*/ 0 w 289941"/>
              <a:gd name="connsiteY3" fmla="*/ 289941 h 289941"/>
            </a:gdLst>
            <a:ahLst/>
            <a:cxnLst>
              <a:cxn ang="0">
                <a:pos x="connsiteX0" y="connsiteY0"/>
              </a:cxn>
              <a:cxn ang="0">
                <a:pos x="connsiteX1" y="connsiteY1"/>
              </a:cxn>
              <a:cxn ang="0">
                <a:pos x="connsiteX2" y="connsiteY2"/>
              </a:cxn>
              <a:cxn ang="0">
                <a:pos x="connsiteX3" y="connsiteY3"/>
              </a:cxn>
            </a:cxnLst>
            <a:rect l="l" t="t" r="r" b="b"/>
            <a:pathLst>
              <a:path w="289941" h="289941">
                <a:moveTo>
                  <a:pt x="0" y="0"/>
                </a:moveTo>
                <a:lnTo>
                  <a:pt x="289941" y="0"/>
                </a:lnTo>
                <a:lnTo>
                  <a:pt x="289941" y="289941"/>
                </a:lnTo>
                <a:lnTo>
                  <a:pt x="0" y="289941"/>
                </a:lnTo>
                <a:close/>
              </a:path>
            </a:pathLst>
          </a:custGeom>
          <a:noFill/>
          <a:ln w="19050" cap="flat">
            <a:solidFill>
              <a:srgbClr val="E1E1E1"/>
            </a:solidFill>
            <a:prstDash val="solid"/>
            <a:miter/>
          </a:ln>
        </p:spPr>
        <p:txBody>
          <a:bodyPr rtlCol="0" anchor="ctr"/>
          <a:lstStyle/>
          <a:p>
            <a:endParaRPr lang="th-TH"/>
          </a:p>
        </p:txBody>
      </p:sp>
      <p:sp>
        <p:nvSpPr>
          <p:cNvPr id="54" name="Graphic 131">
            <a:extLst>
              <a:ext uri="{FF2B5EF4-FFF2-40B4-BE49-F238E27FC236}">
                <a16:creationId xmlns:a16="http://schemas.microsoft.com/office/drawing/2014/main" id="{3A36FF3C-8F67-4C94-8495-E6D6ADBA77B0}"/>
              </a:ext>
            </a:extLst>
          </p:cNvPr>
          <p:cNvSpPr/>
          <p:nvPr/>
        </p:nvSpPr>
        <p:spPr>
          <a:xfrm>
            <a:off x="9640164" y="654161"/>
            <a:ext cx="414097" cy="406268"/>
          </a:xfrm>
          <a:custGeom>
            <a:avLst/>
            <a:gdLst>
              <a:gd name="connsiteX0" fmla="*/ 0 w 79533"/>
              <a:gd name="connsiteY0" fmla="*/ 0 h 79533"/>
              <a:gd name="connsiteX1" fmla="*/ 79534 w 79533"/>
              <a:gd name="connsiteY1" fmla="*/ 0 h 79533"/>
              <a:gd name="connsiteX2" fmla="*/ 79534 w 79533"/>
              <a:gd name="connsiteY2" fmla="*/ 79534 h 79533"/>
              <a:gd name="connsiteX3" fmla="*/ 0 w 79533"/>
              <a:gd name="connsiteY3" fmla="*/ 79534 h 79533"/>
            </a:gdLst>
            <a:ahLst/>
            <a:cxnLst>
              <a:cxn ang="0">
                <a:pos x="connsiteX0" y="connsiteY0"/>
              </a:cxn>
              <a:cxn ang="0">
                <a:pos x="connsiteX1" y="connsiteY1"/>
              </a:cxn>
              <a:cxn ang="0">
                <a:pos x="connsiteX2" y="connsiteY2"/>
              </a:cxn>
              <a:cxn ang="0">
                <a:pos x="connsiteX3" y="connsiteY3"/>
              </a:cxn>
            </a:cxnLst>
            <a:rect l="l" t="t" r="r" b="b"/>
            <a:pathLst>
              <a:path w="79533" h="79533">
                <a:moveTo>
                  <a:pt x="0" y="0"/>
                </a:moveTo>
                <a:lnTo>
                  <a:pt x="79534" y="0"/>
                </a:lnTo>
                <a:lnTo>
                  <a:pt x="79534" y="79534"/>
                </a:lnTo>
                <a:lnTo>
                  <a:pt x="0" y="79534"/>
                </a:lnTo>
                <a:close/>
              </a:path>
            </a:pathLst>
          </a:custGeom>
          <a:solidFill>
            <a:srgbClr val="D3B9A1"/>
          </a:solidFill>
          <a:ln w="9525" cap="flat">
            <a:noFill/>
            <a:prstDash val="solid"/>
            <a:miter/>
          </a:ln>
        </p:spPr>
        <p:txBody>
          <a:bodyPr rtlCol="0" anchor="ctr"/>
          <a:lstStyle/>
          <a:p>
            <a:endParaRPr lang="th-TH"/>
          </a:p>
        </p:txBody>
      </p:sp>
      <p:grpSp>
        <p:nvGrpSpPr>
          <p:cNvPr id="64" name="Graphic 133">
            <a:extLst>
              <a:ext uri="{FF2B5EF4-FFF2-40B4-BE49-F238E27FC236}">
                <a16:creationId xmlns:a16="http://schemas.microsoft.com/office/drawing/2014/main" id="{9344D7C1-F6DA-4A95-9F35-D366FF049A11}"/>
              </a:ext>
            </a:extLst>
          </p:cNvPr>
          <p:cNvGrpSpPr/>
          <p:nvPr/>
        </p:nvGrpSpPr>
        <p:grpSpPr>
          <a:xfrm rot="5400000">
            <a:off x="790420" y="-423729"/>
            <a:ext cx="301546" cy="1501828"/>
            <a:chOff x="6024562" y="3100387"/>
            <a:chExt cx="140779" cy="660939"/>
          </a:xfrm>
        </p:grpSpPr>
        <p:sp>
          <p:nvSpPr>
            <p:cNvPr id="65" name="Freeform: Shape 64">
              <a:extLst>
                <a:ext uri="{FF2B5EF4-FFF2-40B4-BE49-F238E27FC236}">
                  <a16:creationId xmlns:a16="http://schemas.microsoft.com/office/drawing/2014/main" id="{817126A4-2C95-420A-B1AE-AC37A8CDBB45}"/>
                </a:ext>
              </a:extLst>
            </p:cNvPr>
            <p:cNvSpPr/>
            <p:nvPr/>
          </p:nvSpPr>
          <p:spPr>
            <a:xfrm>
              <a:off x="6024562" y="3360514"/>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859DA9"/>
            </a:solidFill>
            <a:ln w="9525"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id="{A139C311-0264-4235-B1D6-CFE8AF8CF588}"/>
                </a:ext>
              </a:extLst>
            </p:cNvPr>
            <p:cNvSpPr/>
            <p:nvPr/>
          </p:nvSpPr>
          <p:spPr>
            <a:xfrm>
              <a:off x="6024562" y="3100387"/>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81B3A1"/>
            </a:solidFill>
            <a:ln w="9525"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id="{7181EDC1-4C1B-4B17-8A5B-C9B148166A9E}"/>
                </a:ext>
              </a:extLst>
            </p:cNvPr>
            <p:cNvSpPr/>
            <p:nvPr/>
          </p:nvSpPr>
          <p:spPr>
            <a:xfrm>
              <a:off x="6024562" y="3620547"/>
              <a:ext cx="140779" cy="140779"/>
            </a:xfrm>
            <a:custGeom>
              <a:avLst/>
              <a:gdLst>
                <a:gd name="connsiteX0" fmla="*/ 140780 w 140779"/>
                <a:gd name="connsiteY0" fmla="*/ 70390 h 140779"/>
                <a:gd name="connsiteX1" fmla="*/ 70390 w 140779"/>
                <a:gd name="connsiteY1" fmla="*/ 140779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79"/>
                    <a:pt x="70390" y="140779"/>
                  </a:cubicBezTo>
                  <a:cubicBezTo>
                    <a:pt x="31528" y="140779"/>
                    <a:pt x="0" y="109347"/>
                    <a:pt x="0" y="70390"/>
                  </a:cubicBezTo>
                  <a:cubicBezTo>
                    <a:pt x="0" y="31432"/>
                    <a:pt x="31528" y="0"/>
                    <a:pt x="70390" y="0"/>
                  </a:cubicBezTo>
                  <a:cubicBezTo>
                    <a:pt x="109252" y="0"/>
                    <a:pt x="140780" y="31528"/>
                    <a:pt x="140780" y="70390"/>
                  </a:cubicBezTo>
                  <a:close/>
                </a:path>
              </a:pathLst>
            </a:custGeom>
            <a:solidFill>
              <a:srgbClr val="C5C6D4"/>
            </a:solidFill>
            <a:ln w="9525" cap="flat">
              <a:noFill/>
              <a:prstDash val="solid"/>
              <a:miter/>
            </a:ln>
          </p:spPr>
          <p:txBody>
            <a:bodyPr rtlCol="0" anchor="ctr"/>
            <a:lstStyle/>
            <a:p>
              <a:endParaRPr lang="th-TH"/>
            </a:p>
          </p:txBody>
        </p:sp>
      </p:grpSp>
      <p:pic>
        <p:nvPicPr>
          <p:cNvPr id="4" name="Picture 3">
            <a:extLst>
              <a:ext uri="{FF2B5EF4-FFF2-40B4-BE49-F238E27FC236}">
                <a16:creationId xmlns:a16="http://schemas.microsoft.com/office/drawing/2014/main" id="{9E125ACE-72B5-9D3F-E573-C0C961F74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167" y="537072"/>
            <a:ext cx="8872615" cy="5783855"/>
          </a:xfrm>
          <a:prstGeom prst="rect">
            <a:avLst/>
          </a:prstGeom>
        </p:spPr>
      </p:pic>
      <p:sp>
        <p:nvSpPr>
          <p:cNvPr id="5" name="Subtitle 4">
            <a:extLst>
              <a:ext uri="{FF2B5EF4-FFF2-40B4-BE49-F238E27FC236}">
                <a16:creationId xmlns:a16="http://schemas.microsoft.com/office/drawing/2014/main" id="{1F7A43B4-05CF-8D04-DCA8-0B8CB62D87F0}"/>
              </a:ext>
            </a:extLst>
          </p:cNvPr>
          <p:cNvSpPr>
            <a:spLocks noGrp="1"/>
          </p:cNvSpPr>
          <p:nvPr>
            <p:ph type="subTitle" idx="1"/>
          </p:nvPr>
        </p:nvSpPr>
        <p:spPr>
          <a:xfrm>
            <a:off x="9463488" y="1060429"/>
            <a:ext cx="2137273" cy="4197371"/>
          </a:xfrm>
        </p:spPr>
        <p:txBody>
          <a:bodyPr/>
          <a:lstStyle/>
          <a:p>
            <a:r>
              <a:rPr lang="en-US">
                <a:latin typeface="Times New Roman" panose="02020603050405020304" pitchFamily="18" charset="0"/>
                <a:cs typeface="Times New Roman" panose="02020603050405020304" pitchFamily="18" charset="0"/>
              </a:rPr>
              <a:t>First we started our girls project with gers but after some years we build our first little house for these girls.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4702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C9E02A-5AC0-450D-B737-AD871EAA16C8}"/>
              </a:ext>
            </a:extLst>
          </p:cNvPr>
          <p:cNvSpPr/>
          <p:nvPr/>
        </p:nvSpPr>
        <p:spPr>
          <a:xfrm rot="5400000">
            <a:off x="3759256" y="-3273543"/>
            <a:ext cx="4673489" cy="11041976"/>
          </a:xfrm>
          <a:prstGeom prst="rect">
            <a:avLst/>
          </a:prstGeom>
          <a:solidFill>
            <a:srgbClr val="B68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th-TH" dirty="0"/>
          </a:p>
        </p:txBody>
      </p:sp>
      <p:grpSp>
        <p:nvGrpSpPr>
          <p:cNvPr id="16" name="Graphic 11">
            <a:extLst>
              <a:ext uri="{FF2B5EF4-FFF2-40B4-BE49-F238E27FC236}">
                <a16:creationId xmlns:a16="http://schemas.microsoft.com/office/drawing/2014/main" id="{64CDF523-C8C2-46F7-8473-9AEC01FCF2D9}"/>
              </a:ext>
            </a:extLst>
          </p:cNvPr>
          <p:cNvGrpSpPr/>
          <p:nvPr/>
        </p:nvGrpSpPr>
        <p:grpSpPr>
          <a:xfrm>
            <a:off x="-1434873" y="-17816"/>
            <a:ext cx="4061818" cy="4579606"/>
            <a:chOff x="4270296" y="1281112"/>
            <a:chExt cx="3594142" cy="3109490"/>
          </a:xfrm>
        </p:grpSpPr>
        <p:sp>
          <p:nvSpPr>
            <p:cNvPr id="36" name="Freeform: Shape 35">
              <a:extLst>
                <a:ext uri="{FF2B5EF4-FFF2-40B4-BE49-F238E27FC236}">
                  <a16:creationId xmlns:a16="http://schemas.microsoft.com/office/drawing/2014/main" id="{FB55A4AA-9DA6-4774-B946-51456421AF10}"/>
                </a:ext>
              </a:extLst>
            </p:cNvPr>
            <p:cNvSpPr/>
            <p:nvPr/>
          </p:nvSpPr>
          <p:spPr>
            <a:xfrm>
              <a:off x="4270296" y="2541402"/>
              <a:ext cx="3594142" cy="1849200"/>
            </a:xfrm>
            <a:custGeom>
              <a:avLst/>
              <a:gdLst>
                <a:gd name="connsiteX0" fmla="*/ 2177510 w 4171378"/>
                <a:gd name="connsiteY0" fmla="*/ 0 h 2147887"/>
                <a:gd name="connsiteX1" fmla="*/ 1898618 w 4171378"/>
                <a:gd name="connsiteY1" fmla="*/ 0 h 2147887"/>
                <a:gd name="connsiteX2" fmla="*/ 0 w 4171378"/>
                <a:gd name="connsiteY2" fmla="*/ 2147888 h 2147887"/>
                <a:gd name="connsiteX3" fmla="*/ 4171379 w 4171378"/>
                <a:gd name="connsiteY3" fmla="*/ 2147888 h 2147887"/>
              </a:gdLst>
              <a:ahLst/>
              <a:cxnLst>
                <a:cxn ang="0">
                  <a:pos x="connsiteX0" y="connsiteY0"/>
                </a:cxn>
                <a:cxn ang="0">
                  <a:pos x="connsiteX1" y="connsiteY1"/>
                </a:cxn>
                <a:cxn ang="0">
                  <a:pos x="connsiteX2" y="connsiteY2"/>
                </a:cxn>
                <a:cxn ang="0">
                  <a:pos x="connsiteX3" y="connsiteY3"/>
                </a:cxn>
              </a:cxnLst>
              <a:rect l="l" t="t" r="r" b="b"/>
              <a:pathLst>
                <a:path w="4171378" h="2147887">
                  <a:moveTo>
                    <a:pt x="2177510" y="0"/>
                  </a:moveTo>
                  <a:lnTo>
                    <a:pt x="1898618" y="0"/>
                  </a:lnTo>
                  <a:lnTo>
                    <a:pt x="0" y="2147888"/>
                  </a:lnTo>
                  <a:lnTo>
                    <a:pt x="4171379" y="2147888"/>
                  </a:lnTo>
                  <a:close/>
                </a:path>
              </a:pathLst>
            </a:custGeom>
            <a:solidFill>
              <a:srgbClr val="FFF5D1">
                <a:alpha val="30000"/>
              </a:srgbClr>
            </a:solidFill>
            <a:ln w="9525"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C8FAFCD6-5404-42DA-9779-5CCB4F841340}"/>
                </a:ext>
              </a:extLst>
            </p:cNvPr>
            <p:cNvSpPr/>
            <p:nvPr/>
          </p:nvSpPr>
          <p:spPr>
            <a:xfrm>
              <a:off x="6020276" y="1281112"/>
              <a:ext cx="9525" cy="657320"/>
            </a:xfrm>
            <a:custGeom>
              <a:avLst/>
              <a:gdLst>
                <a:gd name="connsiteX0" fmla="*/ 0 w 9525"/>
                <a:gd name="connsiteY0" fmla="*/ 0 h 657320"/>
                <a:gd name="connsiteX1" fmla="*/ 9525 w 9525"/>
                <a:gd name="connsiteY1" fmla="*/ 0 h 657320"/>
                <a:gd name="connsiteX2" fmla="*/ 9525 w 9525"/>
                <a:gd name="connsiteY2" fmla="*/ 657320 h 657320"/>
                <a:gd name="connsiteX3" fmla="*/ 0 w 9525"/>
                <a:gd name="connsiteY3" fmla="*/ 657320 h 657320"/>
              </a:gdLst>
              <a:ahLst/>
              <a:cxnLst>
                <a:cxn ang="0">
                  <a:pos x="connsiteX0" y="connsiteY0"/>
                </a:cxn>
                <a:cxn ang="0">
                  <a:pos x="connsiteX1" y="connsiteY1"/>
                </a:cxn>
                <a:cxn ang="0">
                  <a:pos x="connsiteX2" y="connsiteY2"/>
                </a:cxn>
                <a:cxn ang="0">
                  <a:pos x="connsiteX3" y="connsiteY3"/>
                </a:cxn>
              </a:cxnLst>
              <a:rect l="l" t="t" r="r" b="b"/>
              <a:pathLst>
                <a:path w="9525" h="657320">
                  <a:moveTo>
                    <a:pt x="0" y="0"/>
                  </a:moveTo>
                  <a:lnTo>
                    <a:pt x="9525" y="0"/>
                  </a:lnTo>
                  <a:lnTo>
                    <a:pt x="9525" y="657320"/>
                  </a:lnTo>
                  <a:lnTo>
                    <a:pt x="0" y="657320"/>
                  </a:lnTo>
                  <a:close/>
                </a:path>
              </a:pathLst>
            </a:custGeom>
            <a:solidFill>
              <a:srgbClr val="7F3E12"/>
            </a:solidFill>
            <a:ln w="9525"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AB33A67B-DCD5-4AA1-927D-0D59B50491BE}"/>
                </a:ext>
              </a:extLst>
            </p:cNvPr>
            <p:cNvSpPr/>
            <p:nvPr/>
          </p:nvSpPr>
          <p:spPr>
            <a:xfrm>
              <a:off x="6026753" y="1281112"/>
              <a:ext cx="2952" cy="657320"/>
            </a:xfrm>
            <a:custGeom>
              <a:avLst/>
              <a:gdLst>
                <a:gd name="connsiteX0" fmla="*/ 0 w 2952"/>
                <a:gd name="connsiteY0" fmla="*/ 0 h 657320"/>
                <a:gd name="connsiteX1" fmla="*/ 2953 w 2952"/>
                <a:gd name="connsiteY1" fmla="*/ 0 h 657320"/>
                <a:gd name="connsiteX2" fmla="*/ 2953 w 2952"/>
                <a:gd name="connsiteY2" fmla="*/ 657320 h 657320"/>
                <a:gd name="connsiteX3" fmla="*/ 0 w 2952"/>
                <a:gd name="connsiteY3" fmla="*/ 657320 h 657320"/>
              </a:gdLst>
              <a:ahLst/>
              <a:cxnLst>
                <a:cxn ang="0">
                  <a:pos x="connsiteX0" y="connsiteY0"/>
                </a:cxn>
                <a:cxn ang="0">
                  <a:pos x="connsiteX1" y="connsiteY1"/>
                </a:cxn>
                <a:cxn ang="0">
                  <a:pos x="connsiteX2" y="connsiteY2"/>
                </a:cxn>
                <a:cxn ang="0">
                  <a:pos x="connsiteX3" y="connsiteY3"/>
                </a:cxn>
              </a:cxnLst>
              <a:rect l="l" t="t" r="r" b="b"/>
              <a:pathLst>
                <a:path w="2952" h="657320">
                  <a:moveTo>
                    <a:pt x="0" y="0"/>
                  </a:moveTo>
                  <a:lnTo>
                    <a:pt x="2953" y="0"/>
                  </a:lnTo>
                  <a:lnTo>
                    <a:pt x="2953" y="657320"/>
                  </a:lnTo>
                  <a:lnTo>
                    <a:pt x="0" y="657320"/>
                  </a:lnTo>
                  <a:close/>
                </a:path>
              </a:pathLst>
            </a:custGeom>
            <a:solidFill>
              <a:srgbClr val="68320E"/>
            </a:solidFill>
            <a:ln w="9525"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959962DB-AD21-4206-932B-6F9CAC645349}"/>
                </a:ext>
              </a:extLst>
            </p:cNvPr>
            <p:cNvSpPr/>
            <p:nvPr/>
          </p:nvSpPr>
          <p:spPr>
            <a:xfrm>
              <a:off x="6006560" y="1921763"/>
              <a:ext cx="36861" cy="142113"/>
            </a:xfrm>
            <a:custGeom>
              <a:avLst/>
              <a:gdLst>
                <a:gd name="connsiteX0" fmla="*/ 0 w 36861"/>
                <a:gd name="connsiteY0" fmla="*/ 0 h 142113"/>
                <a:gd name="connsiteX1" fmla="*/ 36862 w 36861"/>
                <a:gd name="connsiteY1" fmla="*/ 0 h 142113"/>
                <a:gd name="connsiteX2" fmla="*/ 36862 w 36861"/>
                <a:gd name="connsiteY2" fmla="*/ 142113 h 142113"/>
                <a:gd name="connsiteX3" fmla="*/ 0 w 36861"/>
                <a:gd name="connsiteY3" fmla="*/ 142113 h 142113"/>
              </a:gdLst>
              <a:ahLst/>
              <a:cxnLst>
                <a:cxn ang="0">
                  <a:pos x="connsiteX0" y="connsiteY0"/>
                </a:cxn>
                <a:cxn ang="0">
                  <a:pos x="connsiteX1" y="connsiteY1"/>
                </a:cxn>
                <a:cxn ang="0">
                  <a:pos x="connsiteX2" y="connsiteY2"/>
                </a:cxn>
                <a:cxn ang="0">
                  <a:pos x="connsiteX3" y="connsiteY3"/>
                </a:cxn>
              </a:cxnLst>
              <a:rect l="l" t="t" r="r" b="b"/>
              <a:pathLst>
                <a:path w="36861" h="142113">
                  <a:moveTo>
                    <a:pt x="0" y="0"/>
                  </a:moveTo>
                  <a:lnTo>
                    <a:pt x="36862" y="0"/>
                  </a:lnTo>
                  <a:lnTo>
                    <a:pt x="36862" y="142113"/>
                  </a:lnTo>
                  <a:lnTo>
                    <a:pt x="0" y="142113"/>
                  </a:lnTo>
                  <a:close/>
                </a:path>
              </a:pathLst>
            </a:custGeom>
            <a:solidFill>
              <a:srgbClr val="E0A171"/>
            </a:solidFill>
            <a:ln w="9525"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51B05731-E4C3-4D54-8BEF-FBADDD76FADD}"/>
                </a:ext>
              </a:extLst>
            </p:cNvPr>
            <p:cNvSpPr/>
            <p:nvPr/>
          </p:nvSpPr>
          <p:spPr>
            <a:xfrm>
              <a:off x="6027991" y="1921763"/>
              <a:ext cx="15430" cy="142113"/>
            </a:xfrm>
            <a:custGeom>
              <a:avLst/>
              <a:gdLst>
                <a:gd name="connsiteX0" fmla="*/ 0 w 15430"/>
                <a:gd name="connsiteY0" fmla="*/ 0 h 142113"/>
                <a:gd name="connsiteX1" fmla="*/ 15430 w 15430"/>
                <a:gd name="connsiteY1" fmla="*/ 0 h 142113"/>
                <a:gd name="connsiteX2" fmla="*/ 15430 w 15430"/>
                <a:gd name="connsiteY2" fmla="*/ 142113 h 142113"/>
                <a:gd name="connsiteX3" fmla="*/ 0 w 15430"/>
                <a:gd name="connsiteY3" fmla="*/ 142113 h 142113"/>
              </a:gdLst>
              <a:ahLst/>
              <a:cxnLst>
                <a:cxn ang="0">
                  <a:pos x="connsiteX0" y="connsiteY0"/>
                </a:cxn>
                <a:cxn ang="0">
                  <a:pos x="connsiteX1" y="connsiteY1"/>
                </a:cxn>
                <a:cxn ang="0">
                  <a:pos x="connsiteX2" y="connsiteY2"/>
                </a:cxn>
                <a:cxn ang="0">
                  <a:pos x="connsiteX3" y="connsiteY3"/>
                </a:cxn>
              </a:cxnLst>
              <a:rect l="l" t="t" r="r" b="b"/>
              <a:pathLst>
                <a:path w="15430" h="142113">
                  <a:moveTo>
                    <a:pt x="0" y="0"/>
                  </a:moveTo>
                  <a:lnTo>
                    <a:pt x="15430" y="0"/>
                  </a:lnTo>
                  <a:lnTo>
                    <a:pt x="15430" y="142113"/>
                  </a:lnTo>
                  <a:lnTo>
                    <a:pt x="0" y="142113"/>
                  </a:lnTo>
                  <a:close/>
                </a:path>
              </a:pathLst>
            </a:custGeom>
            <a:solidFill>
              <a:srgbClr val="CE9167"/>
            </a:solidFill>
            <a:ln w="9525"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5AEB7F48-056C-4207-A936-0368256F37CE}"/>
                </a:ext>
              </a:extLst>
            </p:cNvPr>
            <p:cNvSpPr/>
            <p:nvPr/>
          </p:nvSpPr>
          <p:spPr>
            <a:xfrm>
              <a:off x="5801600" y="2063876"/>
              <a:ext cx="446696" cy="500157"/>
            </a:xfrm>
            <a:custGeom>
              <a:avLst/>
              <a:gdLst>
                <a:gd name="connsiteX0" fmla="*/ 446038 w 446696"/>
                <a:gd name="connsiteY0" fmla="*/ 332708 h 500157"/>
                <a:gd name="connsiteX1" fmla="*/ 420035 w 446696"/>
                <a:gd name="connsiteY1" fmla="*/ 403765 h 500157"/>
                <a:gd name="connsiteX2" fmla="*/ 367361 w 446696"/>
                <a:gd name="connsiteY2" fmla="*/ 494824 h 500157"/>
                <a:gd name="connsiteX3" fmla="*/ 256014 w 446696"/>
                <a:gd name="connsiteY3" fmla="*/ 499872 h 500157"/>
                <a:gd name="connsiteX4" fmla="*/ 223343 w 446696"/>
                <a:gd name="connsiteY4" fmla="*/ 500158 h 500157"/>
                <a:gd name="connsiteX5" fmla="*/ 79325 w 446696"/>
                <a:gd name="connsiteY5" fmla="*/ 494824 h 500157"/>
                <a:gd name="connsiteX6" fmla="*/ 649 w 446696"/>
                <a:gd name="connsiteY6" fmla="*/ 332708 h 500157"/>
                <a:gd name="connsiteX7" fmla="*/ 9983 w 446696"/>
                <a:gd name="connsiteY7" fmla="*/ 312134 h 500157"/>
                <a:gd name="connsiteX8" fmla="*/ 204960 w 446696"/>
                <a:gd name="connsiteY8" fmla="*/ 0 h 500157"/>
                <a:gd name="connsiteX9" fmla="*/ 241822 w 446696"/>
                <a:gd name="connsiteY9" fmla="*/ 0 h 500157"/>
                <a:gd name="connsiteX10" fmla="*/ 436799 w 446696"/>
                <a:gd name="connsiteY10" fmla="*/ 312134 h 500157"/>
                <a:gd name="connsiteX11" fmla="*/ 446038 w 446696"/>
                <a:gd name="connsiteY11" fmla="*/ 332708 h 50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696" h="500157">
                  <a:moveTo>
                    <a:pt x="446038" y="332708"/>
                  </a:moveTo>
                  <a:cubicBezTo>
                    <a:pt x="441561" y="349091"/>
                    <a:pt x="432988" y="374809"/>
                    <a:pt x="420035" y="403765"/>
                  </a:cubicBezTo>
                  <a:cubicBezTo>
                    <a:pt x="406985" y="432721"/>
                    <a:pt x="389650" y="465011"/>
                    <a:pt x="367361" y="494824"/>
                  </a:cubicBezTo>
                  <a:cubicBezTo>
                    <a:pt x="330309" y="497586"/>
                    <a:pt x="293162" y="499301"/>
                    <a:pt x="256014" y="499872"/>
                  </a:cubicBezTo>
                  <a:cubicBezTo>
                    <a:pt x="245060" y="500062"/>
                    <a:pt x="234202" y="500158"/>
                    <a:pt x="223343" y="500158"/>
                  </a:cubicBezTo>
                  <a:cubicBezTo>
                    <a:pt x="175337" y="500158"/>
                    <a:pt x="127331" y="498443"/>
                    <a:pt x="79325" y="494824"/>
                  </a:cubicBezTo>
                  <a:cubicBezTo>
                    <a:pt x="34939" y="435197"/>
                    <a:pt x="9697" y="365569"/>
                    <a:pt x="649" y="332708"/>
                  </a:cubicBezTo>
                  <a:cubicBezTo>
                    <a:pt x="-1637" y="324517"/>
                    <a:pt x="2268" y="315849"/>
                    <a:pt x="9983" y="312134"/>
                  </a:cubicBezTo>
                  <a:cubicBezTo>
                    <a:pt x="146191" y="247269"/>
                    <a:pt x="204960" y="0"/>
                    <a:pt x="204960" y="0"/>
                  </a:cubicBezTo>
                  <a:lnTo>
                    <a:pt x="241822" y="0"/>
                  </a:lnTo>
                  <a:cubicBezTo>
                    <a:pt x="241822" y="0"/>
                    <a:pt x="300591" y="247269"/>
                    <a:pt x="436799" y="312134"/>
                  </a:cubicBezTo>
                  <a:cubicBezTo>
                    <a:pt x="444514" y="315849"/>
                    <a:pt x="448324" y="324517"/>
                    <a:pt x="446038" y="332708"/>
                  </a:cubicBezTo>
                  <a:close/>
                </a:path>
              </a:pathLst>
            </a:custGeom>
            <a:solidFill>
              <a:srgbClr val="F4F3ED"/>
            </a:solidFill>
            <a:ln w="9525" cap="flat">
              <a:noFill/>
              <a:prstDash val="solid"/>
              <a:miter/>
            </a:ln>
          </p:spPr>
          <p:txBody>
            <a:bodyPr rtlCol="0" anchor="ctr"/>
            <a:lstStyle/>
            <a:p>
              <a:endParaRPr lang="th-TH"/>
            </a:p>
          </p:txBody>
        </p:sp>
        <p:sp>
          <p:nvSpPr>
            <p:cNvPr id="42" name="Freeform: Shape 41">
              <a:extLst>
                <a:ext uri="{FF2B5EF4-FFF2-40B4-BE49-F238E27FC236}">
                  <a16:creationId xmlns:a16="http://schemas.microsoft.com/office/drawing/2014/main" id="{7073F428-12DC-4180-9F5D-B19DFF58776C}"/>
                </a:ext>
              </a:extLst>
            </p:cNvPr>
            <p:cNvSpPr/>
            <p:nvPr/>
          </p:nvSpPr>
          <p:spPr>
            <a:xfrm>
              <a:off x="6024657" y="2063876"/>
              <a:ext cx="223639" cy="499872"/>
            </a:xfrm>
            <a:custGeom>
              <a:avLst/>
              <a:gdLst>
                <a:gd name="connsiteX0" fmla="*/ 222981 w 223639"/>
                <a:gd name="connsiteY0" fmla="*/ 332708 h 499872"/>
                <a:gd name="connsiteX1" fmla="*/ 196978 w 223639"/>
                <a:gd name="connsiteY1" fmla="*/ 403765 h 499872"/>
                <a:gd name="connsiteX2" fmla="*/ 144305 w 223639"/>
                <a:gd name="connsiteY2" fmla="*/ 494824 h 499872"/>
                <a:gd name="connsiteX3" fmla="*/ 32957 w 223639"/>
                <a:gd name="connsiteY3" fmla="*/ 499872 h 499872"/>
                <a:gd name="connsiteX4" fmla="*/ 67438 w 223639"/>
                <a:gd name="connsiteY4" fmla="*/ 348044 h 499872"/>
                <a:gd name="connsiteX5" fmla="*/ 55341 w 223639"/>
                <a:gd name="connsiteY5" fmla="*/ 307848 h 499872"/>
                <a:gd name="connsiteX6" fmla="*/ 191 w 223639"/>
                <a:gd name="connsiteY6" fmla="*/ 0 h 499872"/>
                <a:gd name="connsiteX7" fmla="*/ 18860 w 223639"/>
                <a:gd name="connsiteY7" fmla="*/ 0 h 499872"/>
                <a:gd name="connsiteX8" fmla="*/ 213837 w 223639"/>
                <a:gd name="connsiteY8" fmla="*/ 312134 h 499872"/>
                <a:gd name="connsiteX9" fmla="*/ 222981 w 223639"/>
                <a:gd name="connsiteY9" fmla="*/ 332708 h 49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639" h="499872">
                  <a:moveTo>
                    <a:pt x="222981" y="332708"/>
                  </a:moveTo>
                  <a:cubicBezTo>
                    <a:pt x="218504" y="349091"/>
                    <a:pt x="209932" y="374809"/>
                    <a:pt x="196978" y="403765"/>
                  </a:cubicBezTo>
                  <a:cubicBezTo>
                    <a:pt x="183929" y="432721"/>
                    <a:pt x="166593" y="465011"/>
                    <a:pt x="144305" y="494824"/>
                  </a:cubicBezTo>
                  <a:cubicBezTo>
                    <a:pt x="107252" y="497586"/>
                    <a:pt x="70105" y="499301"/>
                    <a:pt x="32957" y="499872"/>
                  </a:cubicBezTo>
                  <a:cubicBezTo>
                    <a:pt x="63437" y="441674"/>
                    <a:pt x="67819" y="381571"/>
                    <a:pt x="67438" y="348044"/>
                  </a:cubicBezTo>
                  <a:cubicBezTo>
                    <a:pt x="67247" y="333756"/>
                    <a:pt x="63247" y="319659"/>
                    <a:pt x="55341" y="307848"/>
                  </a:cubicBezTo>
                  <a:cubicBezTo>
                    <a:pt x="-1047" y="224600"/>
                    <a:pt x="-666" y="40481"/>
                    <a:pt x="191" y="0"/>
                  </a:cubicBezTo>
                  <a:lnTo>
                    <a:pt x="18860" y="0"/>
                  </a:lnTo>
                  <a:cubicBezTo>
                    <a:pt x="18860" y="0"/>
                    <a:pt x="77630" y="247269"/>
                    <a:pt x="213837" y="312134"/>
                  </a:cubicBezTo>
                  <a:cubicBezTo>
                    <a:pt x="221457" y="315849"/>
                    <a:pt x="225267" y="324517"/>
                    <a:pt x="222981" y="332708"/>
                  </a:cubicBezTo>
                  <a:close/>
                </a:path>
              </a:pathLst>
            </a:custGeom>
            <a:solidFill>
              <a:srgbClr val="FFCCA4">
                <a:alpha val="80000"/>
              </a:srgbClr>
            </a:solidFill>
            <a:ln w="9525" cap="flat">
              <a:noFill/>
              <a:prstDash val="solid"/>
              <a:miter/>
            </a:ln>
          </p:spPr>
          <p:txBody>
            <a:bodyPr rtlCol="0" anchor="ctr"/>
            <a:lstStyle/>
            <a:p>
              <a:endParaRPr lang="th-TH"/>
            </a:p>
          </p:txBody>
        </p:sp>
        <p:sp>
          <p:nvSpPr>
            <p:cNvPr id="43" name="Freeform: Shape 42">
              <a:extLst>
                <a:ext uri="{FF2B5EF4-FFF2-40B4-BE49-F238E27FC236}">
                  <a16:creationId xmlns:a16="http://schemas.microsoft.com/office/drawing/2014/main" id="{341D504C-1351-4CE0-9799-DBEA2DC65C39}"/>
                </a:ext>
              </a:extLst>
            </p:cNvPr>
            <p:cNvSpPr/>
            <p:nvPr/>
          </p:nvSpPr>
          <p:spPr>
            <a:xfrm>
              <a:off x="5802249" y="2396584"/>
              <a:ext cx="445389" cy="167449"/>
            </a:xfrm>
            <a:custGeom>
              <a:avLst/>
              <a:gdLst>
                <a:gd name="connsiteX0" fmla="*/ 445389 w 445389"/>
                <a:gd name="connsiteY0" fmla="*/ 0 h 167449"/>
                <a:gd name="connsiteX1" fmla="*/ 419386 w 445389"/>
                <a:gd name="connsiteY1" fmla="*/ 71056 h 167449"/>
                <a:gd name="connsiteX2" fmla="*/ 366713 w 445389"/>
                <a:gd name="connsiteY2" fmla="*/ 162116 h 167449"/>
                <a:gd name="connsiteX3" fmla="*/ 255365 w 445389"/>
                <a:gd name="connsiteY3" fmla="*/ 167164 h 167449"/>
                <a:gd name="connsiteX4" fmla="*/ 222695 w 445389"/>
                <a:gd name="connsiteY4" fmla="*/ 167450 h 167449"/>
                <a:gd name="connsiteX5" fmla="*/ 78677 w 445389"/>
                <a:gd name="connsiteY5" fmla="*/ 162116 h 167449"/>
                <a:gd name="connsiteX6" fmla="*/ 0 w 445389"/>
                <a:gd name="connsiteY6" fmla="*/ 0 h 167449"/>
                <a:gd name="connsiteX7" fmla="*/ 445389 w 445389"/>
                <a:gd name="connsiteY7" fmla="*/ 0 h 16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389" h="167449">
                  <a:moveTo>
                    <a:pt x="445389" y="0"/>
                  </a:moveTo>
                  <a:cubicBezTo>
                    <a:pt x="440912" y="16383"/>
                    <a:pt x="432340" y="42100"/>
                    <a:pt x="419386" y="71056"/>
                  </a:cubicBezTo>
                  <a:cubicBezTo>
                    <a:pt x="406337" y="100013"/>
                    <a:pt x="389001" y="132302"/>
                    <a:pt x="366713" y="162116"/>
                  </a:cubicBezTo>
                  <a:cubicBezTo>
                    <a:pt x="329660" y="164878"/>
                    <a:pt x="292513" y="166592"/>
                    <a:pt x="255365" y="167164"/>
                  </a:cubicBezTo>
                  <a:cubicBezTo>
                    <a:pt x="244412" y="167354"/>
                    <a:pt x="233553" y="167450"/>
                    <a:pt x="222695" y="167450"/>
                  </a:cubicBezTo>
                  <a:cubicBezTo>
                    <a:pt x="174688" y="167450"/>
                    <a:pt x="126682" y="165735"/>
                    <a:pt x="78677" y="162116"/>
                  </a:cubicBezTo>
                  <a:cubicBezTo>
                    <a:pt x="34290" y="102489"/>
                    <a:pt x="9049" y="32861"/>
                    <a:pt x="0" y="0"/>
                  </a:cubicBezTo>
                  <a:cubicBezTo>
                    <a:pt x="0" y="0"/>
                    <a:pt x="277558" y="37052"/>
                    <a:pt x="445389" y="0"/>
                  </a:cubicBezTo>
                  <a:close/>
                </a:path>
              </a:pathLst>
            </a:custGeom>
            <a:solidFill>
              <a:srgbClr val="FFCCA4"/>
            </a:solidFill>
            <a:ln w="9525" cap="flat">
              <a:noFill/>
              <a:prstDash val="solid"/>
              <a:miter/>
            </a:ln>
          </p:spPr>
          <p:txBody>
            <a:bodyPr rtlCol="0" anchor="ctr"/>
            <a:lstStyle/>
            <a:p>
              <a:endParaRPr lang="th-TH"/>
            </a:p>
          </p:txBody>
        </p:sp>
      </p:grpSp>
      <p:grpSp>
        <p:nvGrpSpPr>
          <p:cNvPr id="17" name="Graphic 11">
            <a:extLst>
              <a:ext uri="{FF2B5EF4-FFF2-40B4-BE49-F238E27FC236}">
                <a16:creationId xmlns:a16="http://schemas.microsoft.com/office/drawing/2014/main" id="{A1B3CDAA-210F-40A1-9F86-91A897C67C68}"/>
              </a:ext>
            </a:extLst>
          </p:cNvPr>
          <p:cNvGrpSpPr/>
          <p:nvPr/>
        </p:nvGrpSpPr>
        <p:grpSpPr>
          <a:xfrm>
            <a:off x="-3594060" y="-641621"/>
            <a:ext cx="3594060" cy="4576068"/>
            <a:chOff x="5353503" y="1555622"/>
            <a:chExt cx="3594060" cy="3659095"/>
          </a:xfrm>
        </p:grpSpPr>
        <p:sp>
          <p:nvSpPr>
            <p:cNvPr id="28" name="Freeform: Shape 27">
              <a:extLst>
                <a:ext uri="{FF2B5EF4-FFF2-40B4-BE49-F238E27FC236}">
                  <a16:creationId xmlns:a16="http://schemas.microsoft.com/office/drawing/2014/main" id="{C9A4DC49-4F4C-464D-A64E-65A0D642E8C2}"/>
                </a:ext>
              </a:extLst>
            </p:cNvPr>
            <p:cNvSpPr/>
            <p:nvPr/>
          </p:nvSpPr>
          <p:spPr>
            <a:xfrm>
              <a:off x="7121747" y="1555622"/>
              <a:ext cx="9525" cy="1474660"/>
            </a:xfrm>
            <a:custGeom>
              <a:avLst/>
              <a:gdLst>
                <a:gd name="connsiteX0" fmla="*/ 0 w 9525"/>
                <a:gd name="connsiteY0" fmla="*/ 0 h 1474660"/>
                <a:gd name="connsiteX1" fmla="*/ 9525 w 9525"/>
                <a:gd name="connsiteY1" fmla="*/ 0 h 1474660"/>
                <a:gd name="connsiteX2" fmla="*/ 9525 w 9525"/>
                <a:gd name="connsiteY2" fmla="*/ 1474661 h 1474660"/>
                <a:gd name="connsiteX3" fmla="*/ 0 w 9525"/>
                <a:gd name="connsiteY3" fmla="*/ 1474661 h 1474660"/>
              </a:gdLst>
              <a:ahLst/>
              <a:cxnLst>
                <a:cxn ang="0">
                  <a:pos x="connsiteX0" y="connsiteY0"/>
                </a:cxn>
                <a:cxn ang="0">
                  <a:pos x="connsiteX1" y="connsiteY1"/>
                </a:cxn>
                <a:cxn ang="0">
                  <a:pos x="connsiteX2" y="connsiteY2"/>
                </a:cxn>
                <a:cxn ang="0">
                  <a:pos x="connsiteX3" y="connsiteY3"/>
                </a:cxn>
              </a:cxnLst>
              <a:rect l="l" t="t" r="r" b="b"/>
              <a:pathLst>
                <a:path w="9525" h="1474660">
                  <a:moveTo>
                    <a:pt x="0" y="0"/>
                  </a:moveTo>
                  <a:lnTo>
                    <a:pt x="9525" y="0"/>
                  </a:lnTo>
                  <a:lnTo>
                    <a:pt x="9525" y="1474661"/>
                  </a:lnTo>
                  <a:lnTo>
                    <a:pt x="0" y="1474661"/>
                  </a:lnTo>
                  <a:close/>
                </a:path>
              </a:pathLst>
            </a:custGeom>
            <a:solidFill>
              <a:srgbClr val="7F3E12"/>
            </a:solidFill>
            <a:ln w="9525"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47601502-C4B1-4D70-B1BA-999C476A917B}"/>
                </a:ext>
              </a:extLst>
            </p:cNvPr>
            <p:cNvSpPr/>
            <p:nvPr/>
          </p:nvSpPr>
          <p:spPr>
            <a:xfrm>
              <a:off x="7127843" y="1555622"/>
              <a:ext cx="3429" cy="1474660"/>
            </a:xfrm>
            <a:custGeom>
              <a:avLst/>
              <a:gdLst>
                <a:gd name="connsiteX0" fmla="*/ 0 w 3429"/>
                <a:gd name="connsiteY0" fmla="*/ 0 h 1474660"/>
                <a:gd name="connsiteX1" fmla="*/ 3429 w 3429"/>
                <a:gd name="connsiteY1" fmla="*/ 0 h 1474660"/>
                <a:gd name="connsiteX2" fmla="*/ 3429 w 3429"/>
                <a:gd name="connsiteY2" fmla="*/ 1474661 h 1474660"/>
                <a:gd name="connsiteX3" fmla="*/ 0 w 3429"/>
                <a:gd name="connsiteY3" fmla="*/ 1474661 h 1474660"/>
              </a:gdLst>
              <a:ahLst/>
              <a:cxnLst>
                <a:cxn ang="0">
                  <a:pos x="connsiteX0" y="connsiteY0"/>
                </a:cxn>
                <a:cxn ang="0">
                  <a:pos x="connsiteX1" y="connsiteY1"/>
                </a:cxn>
                <a:cxn ang="0">
                  <a:pos x="connsiteX2" y="connsiteY2"/>
                </a:cxn>
                <a:cxn ang="0">
                  <a:pos x="connsiteX3" y="connsiteY3"/>
                </a:cxn>
              </a:cxnLst>
              <a:rect l="l" t="t" r="r" b="b"/>
              <a:pathLst>
                <a:path w="3429" h="1474660">
                  <a:moveTo>
                    <a:pt x="0" y="0"/>
                  </a:moveTo>
                  <a:lnTo>
                    <a:pt x="3429" y="0"/>
                  </a:lnTo>
                  <a:lnTo>
                    <a:pt x="3429" y="1474661"/>
                  </a:lnTo>
                  <a:lnTo>
                    <a:pt x="0" y="1474661"/>
                  </a:lnTo>
                  <a:close/>
                </a:path>
              </a:pathLst>
            </a:custGeom>
            <a:solidFill>
              <a:srgbClr val="68320E"/>
            </a:solidFill>
            <a:ln w="9525"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06A4FC80-83E8-4EAB-B2C4-4DD0F07B7606}"/>
                </a:ext>
              </a:extLst>
            </p:cNvPr>
            <p:cNvSpPr/>
            <p:nvPr/>
          </p:nvSpPr>
          <p:spPr>
            <a:xfrm>
              <a:off x="5353503" y="3365518"/>
              <a:ext cx="3594060" cy="1849199"/>
            </a:xfrm>
            <a:custGeom>
              <a:avLst/>
              <a:gdLst>
                <a:gd name="connsiteX0" fmla="*/ 2291810 w 4171283"/>
                <a:gd name="connsiteY0" fmla="*/ 0 h 2147887"/>
                <a:gd name="connsiteX1" fmla="*/ 1784223 w 4171283"/>
                <a:gd name="connsiteY1" fmla="*/ 0 h 2147887"/>
                <a:gd name="connsiteX2" fmla="*/ 0 w 4171283"/>
                <a:gd name="connsiteY2" fmla="*/ 2147887 h 2147887"/>
                <a:gd name="connsiteX3" fmla="*/ 4171283 w 4171283"/>
                <a:gd name="connsiteY3" fmla="*/ 2147887 h 2147887"/>
              </a:gdLst>
              <a:ahLst/>
              <a:cxnLst>
                <a:cxn ang="0">
                  <a:pos x="connsiteX0" y="connsiteY0"/>
                </a:cxn>
                <a:cxn ang="0">
                  <a:pos x="connsiteX1" y="connsiteY1"/>
                </a:cxn>
                <a:cxn ang="0">
                  <a:pos x="connsiteX2" y="connsiteY2"/>
                </a:cxn>
                <a:cxn ang="0">
                  <a:pos x="connsiteX3" y="connsiteY3"/>
                </a:cxn>
              </a:cxnLst>
              <a:rect l="l" t="t" r="r" b="b"/>
              <a:pathLst>
                <a:path w="4171283" h="2147887">
                  <a:moveTo>
                    <a:pt x="2291810" y="0"/>
                  </a:moveTo>
                  <a:lnTo>
                    <a:pt x="1784223" y="0"/>
                  </a:lnTo>
                  <a:lnTo>
                    <a:pt x="0" y="2147887"/>
                  </a:lnTo>
                  <a:lnTo>
                    <a:pt x="4171283" y="2147887"/>
                  </a:lnTo>
                  <a:close/>
                </a:path>
              </a:pathLst>
            </a:custGeom>
            <a:solidFill>
              <a:srgbClr val="FFF5D1">
                <a:alpha val="25000"/>
              </a:srgbClr>
            </a:solidFill>
            <a:ln w="9525"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49C2CEEB-A088-4307-B998-8ED4410407D3}"/>
                </a:ext>
              </a:extLst>
            </p:cNvPr>
            <p:cNvSpPr/>
            <p:nvPr/>
          </p:nvSpPr>
          <p:spPr>
            <a:xfrm>
              <a:off x="6830530" y="3152774"/>
              <a:ext cx="592053" cy="300799"/>
            </a:xfrm>
            <a:custGeom>
              <a:avLst/>
              <a:gdLst>
                <a:gd name="connsiteX0" fmla="*/ 591731 w 592053"/>
                <a:gd name="connsiteY0" fmla="*/ 94107 h 300799"/>
                <a:gd name="connsiteX1" fmla="*/ 571823 w 592053"/>
                <a:gd name="connsiteY1" fmla="*/ 207931 h 300799"/>
                <a:gd name="connsiteX2" fmla="*/ 556393 w 592053"/>
                <a:gd name="connsiteY2" fmla="*/ 283369 h 300799"/>
                <a:gd name="connsiteX3" fmla="*/ 457809 w 592053"/>
                <a:gd name="connsiteY3" fmla="*/ 294132 h 300799"/>
                <a:gd name="connsiteX4" fmla="*/ 296075 w 592053"/>
                <a:gd name="connsiteY4" fmla="*/ 300800 h 300799"/>
                <a:gd name="connsiteX5" fmla="*/ 35756 w 592053"/>
                <a:gd name="connsiteY5" fmla="*/ 283369 h 300799"/>
                <a:gd name="connsiteX6" fmla="*/ 323 w 592053"/>
                <a:gd name="connsiteY6" fmla="*/ 94107 h 300799"/>
                <a:gd name="connsiteX7" fmla="*/ 71380 w 592053"/>
                <a:gd name="connsiteY7" fmla="*/ 0 h 300799"/>
                <a:gd name="connsiteX8" fmla="*/ 520674 w 592053"/>
                <a:gd name="connsiteY8" fmla="*/ 0 h 300799"/>
                <a:gd name="connsiteX9" fmla="*/ 591731 w 592053"/>
                <a:gd name="connsiteY9" fmla="*/ 94107 h 30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053" h="300799">
                  <a:moveTo>
                    <a:pt x="591731" y="94107"/>
                  </a:moveTo>
                  <a:cubicBezTo>
                    <a:pt x="588778" y="119634"/>
                    <a:pt x="579920" y="166973"/>
                    <a:pt x="571823" y="207931"/>
                  </a:cubicBezTo>
                  <a:cubicBezTo>
                    <a:pt x="563727" y="248793"/>
                    <a:pt x="556393" y="283369"/>
                    <a:pt x="556393" y="283369"/>
                  </a:cubicBezTo>
                  <a:cubicBezTo>
                    <a:pt x="523627" y="287750"/>
                    <a:pt x="490766" y="291370"/>
                    <a:pt x="457809" y="294132"/>
                  </a:cubicBezTo>
                  <a:cubicBezTo>
                    <a:pt x="403993" y="298609"/>
                    <a:pt x="350081" y="300800"/>
                    <a:pt x="296075" y="300800"/>
                  </a:cubicBezTo>
                  <a:cubicBezTo>
                    <a:pt x="209111" y="300800"/>
                    <a:pt x="122053" y="294989"/>
                    <a:pt x="35756" y="283369"/>
                  </a:cubicBezTo>
                  <a:cubicBezTo>
                    <a:pt x="35756" y="283369"/>
                    <a:pt x="6324" y="145256"/>
                    <a:pt x="323" y="94107"/>
                  </a:cubicBezTo>
                  <a:cubicBezTo>
                    <a:pt x="-5582" y="42863"/>
                    <a:pt x="71380" y="0"/>
                    <a:pt x="71380" y="0"/>
                  </a:cubicBezTo>
                  <a:lnTo>
                    <a:pt x="520674" y="0"/>
                  </a:lnTo>
                  <a:cubicBezTo>
                    <a:pt x="520674" y="0"/>
                    <a:pt x="597636" y="42863"/>
                    <a:pt x="591731" y="94107"/>
                  </a:cubicBezTo>
                  <a:close/>
                </a:path>
              </a:pathLst>
            </a:custGeom>
            <a:solidFill>
              <a:srgbClr val="F4F3ED"/>
            </a:solidFill>
            <a:ln w="9525"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BC5ACC63-8AB9-4A7E-A6AD-D16B42F7EFE0}"/>
                </a:ext>
              </a:extLst>
            </p:cNvPr>
            <p:cNvSpPr/>
            <p:nvPr/>
          </p:nvSpPr>
          <p:spPr>
            <a:xfrm>
              <a:off x="6901910" y="2991706"/>
              <a:ext cx="449294" cy="174116"/>
            </a:xfrm>
            <a:custGeom>
              <a:avLst/>
              <a:gdLst>
                <a:gd name="connsiteX0" fmla="*/ 449294 w 449294"/>
                <a:gd name="connsiteY0" fmla="*/ 161068 h 174116"/>
                <a:gd name="connsiteX1" fmla="*/ 350044 w 449294"/>
                <a:gd name="connsiteY1" fmla="*/ 170021 h 174116"/>
                <a:gd name="connsiteX2" fmla="*/ 224600 w 449294"/>
                <a:gd name="connsiteY2" fmla="*/ 174117 h 174116"/>
                <a:gd name="connsiteX3" fmla="*/ 0 w 449294"/>
                <a:gd name="connsiteY3" fmla="*/ 161068 h 174116"/>
                <a:gd name="connsiteX4" fmla="*/ 182594 w 449294"/>
                <a:gd name="connsiteY4" fmla="*/ 65818 h 174116"/>
                <a:gd name="connsiteX5" fmla="*/ 202406 w 449294"/>
                <a:gd name="connsiteY5" fmla="*/ 0 h 174116"/>
                <a:gd name="connsiteX6" fmla="*/ 246888 w 449294"/>
                <a:gd name="connsiteY6" fmla="*/ 0 h 174116"/>
                <a:gd name="connsiteX7" fmla="*/ 266700 w 449294"/>
                <a:gd name="connsiteY7" fmla="*/ 65818 h 174116"/>
                <a:gd name="connsiteX8" fmla="*/ 367284 w 449294"/>
                <a:gd name="connsiteY8" fmla="*/ 119444 h 174116"/>
                <a:gd name="connsiteX9" fmla="*/ 449294 w 449294"/>
                <a:gd name="connsiteY9" fmla="*/ 161068 h 17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94" h="174116">
                  <a:moveTo>
                    <a:pt x="449294" y="161068"/>
                  </a:moveTo>
                  <a:cubicBezTo>
                    <a:pt x="416338" y="164973"/>
                    <a:pt x="383191" y="167926"/>
                    <a:pt x="350044" y="170021"/>
                  </a:cubicBezTo>
                  <a:cubicBezTo>
                    <a:pt x="308325" y="172784"/>
                    <a:pt x="266414" y="174117"/>
                    <a:pt x="224600" y="174117"/>
                  </a:cubicBezTo>
                  <a:cubicBezTo>
                    <a:pt x="149638" y="174117"/>
                    <a:pt x="74676" y="169831"/>
                    <a:pt x="0" y="161068"/>
                  </a:cubicBezTo>
                  <a:cubicBezTo>
                    <a:pt x="0" y="161068"/>
                    <a:pt x="158020" y="81725"/>
                    <a:pt x="182594" y="65818"/>
                  </a:cubicBezTo>
                  <a:cubicBezTo>
                    <a:pt x="207169" y="50006"/>
                    <a:pt x="202406" y="0"/>
                    <a:pt x="202406" y="0"/>
                  </a:cubicBezTo>
                  <a:lnTo>
                    <a:pt x="246888" y="0"/>
                  </a:lnTo>
                  <a:cubicBezTo>
                    <a:pt x="246888" y="0"/>
                    <a:pt x="242126" y="50006"/>
                    <a:pt x="266700" y="65818"/>
                  </a:cubicBezTo>
                  <a:cubicBezTo>
                    <a:pt x="279083" y="73819"/>
                    <a:pt x="324708" y="97631"/>
                    <a:pt x="367284" y="119444"/>
                  </a:cubicBezTo>
                  <a:cubicBezTo>
                    <a:pt x="409766" y="141256"/>
                    <a:pt x="449294" y="161068"/>
                    <a:pt x="449294" y="161068"/>
                  </a:cubicBezTo>
                  <a:close/>
                </a:path>
              </a:pathLst>
            </a:custGeom>
            <a:solidFill>
              <a:srgbClr val="E0A171"/>
            </a:solidFill>
            <a:ln w="9525"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554D0C56-D92F-4503-B7BC-C7F28EEF58A9}"/>
                </a:ext>
              </a:extLst>
            </p:cNvPr>
            <p:cNvSpPr/>
            <p:nvPr/>
          </p:nvSpPr>
          <p:spPr>
            <a:xfrm>
              <a:off x="7129790" y="2991706"/>
              <a:ext cx="221413" cy="170021"/>
            </a:xfrm>
            <a:custGeom>
              <a:avLst/>
              <a:gdLst>
                <a:gd name="connsiteX0" fmla="*/ 221413 w 221413"/>
                <a:gd name="connsiteY0" fmla="*/ 161068 h 170021"/>
                <a:gd name="connsiteX1" fmla="*/ 122163 w 221413"/>
                <a:gd name="connsiteY1" fmla="*/ 170021 h 170021"/>
                <a:gd name="connsiteX2" fmla="*/ 3481 w 221413"/>
                <a:gd name="connsiteY2" fmla="*/ 71247 h 170021"/>
                <a:gd name="connsiteX3" fmla="*/ 3196 w 221413"/>
                <a:gd name="connsiteY3" fmla="*/ 0 h 170021"/>
                <a:gd name="connsiteX4" fmla="*/ 19007 w 221413"/>
                <a:gd name="connsiteY4" fmla="*/ 0 h 170021"/>
                <a:gd name="connsiteX5" fmla="*/ 38819 w 221413"/>
                <a:gd name="connsiteY5" fmla="*/ 65818 h 170021"/>
                <a:gd name="connsiteX6" fmla="*/ 139403 w 221413"/>
                <a:gd name="connsiteY6" fmla="*/ 119444 h 170021"/>
                <a:gd name="connsiteX7" fmla="*/ 221413 w 221413"/>
                <a:gd name="connsiteY7" fmla="*/ 161068 h 17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13" h="170021">
                  <a:moveTo>
                    <a:pt x="221413" y="161068"/>
                  </a:moveTo>
                  <a:cubicBezTo>
                    <a:pt x="188457" y="164973"/>
                    <a:pt x="155310" y="167926"/>
                    <a:pt x="122163" y="170021"/>
                  </a:cubicBezTo>
                  <a:cubicBezTo>
                    <a:pt x="89397" y="144590"/>
                    <a:pt x="10530" y="86201"/>
                    <a:pt x="3481" y="71247"/>
                  </a:cubicBezTo>
                  <a:cubicBezTo>
                    <a:pt x="-3377" y="56674"/>
                    <a:pt x="1767" y="11335"/>
                    <a:pt x="3196" y="0"/>
                  </a:cubicBezTo>
                  <a:lnTo>
                    <a:pt x="19007" y="0"/>
                  </a:lnTo>
                  <a:cubicBezTo>
                    <a:pt x="19007" y="0"/>
                    <a:pt x="14245" y="50006"/>
                    <a:pt x="38819" y="65818"/>
                  </a:cubicBezTo>
                  <a:cubicBezTo>
                    <a:pt x="51202" y="73819"/>
                    <a:pt x="96827" y="97631"/>
                    <a:pt x="139403" y="119444"/>
                  </a:cubicBezTo>
                  <a:cubicBezTo>
                    <a:pt x="181885" y="141256"/>
                    <a:pt x="221413" y="161068"/>
                    <a:pt x="221413" y="161068"/>
                  </a:cubicBezTo>
                  <a:close/>
                </a:path>
              </a:pathLst>
            </a:custGeom>
            <a:solidFill>
              <a:srgbClr val="CE9167"/>
            </a:solidFill>
            <a:ln w="9525"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231D398E-E861-40A2-B6B0-63C8E5033503}"/>
                </a:ext>
              </a:extLst>
            </p:cNvPr>
            <p:cNvSpPr/>
            <p:nvPr/>
          </p:nvSpPr>
          <p:spPr>
            <a:xfrm>
              <a:off x="6830853" y="3246881"/>
              <a:ext cx="591407" cy="206692"/>
            </a:xfrm>
            <a:custGeom>
              <a:avLst/>
              <a:gdLst>
                <a:gd name="connsiteX0" fmla="*/ 591407 w 591407"/>
                <a:gd name="connsiteY0" fmla="*/ 0 h 206692"/>
                <a:gd name="connsiteX1" fmla="*/ 571500 w 591407"/>
                <a:gd name="connsiteY1" fmla="*/ 113824 h 206692"/>
                <a:gd name="connsiteX2" fmla="*/ 556070 w 591407"/>
                <a:gd name="connsiteY2" fmla="*/ 189262 h 206692"/>
                <a:gd name="connsiteX3" fmla="*/ 295751 w 591407"/>
                <a:gd name="connsiteY3" fmla="*/ 206692 h 206692"/>
                <a:gd name="connsiteX4" fmla="*/ 35433 w 591407"/>
                <a:gd name="connsiteY4" fmla="*/ 189262 h 206692"/>
                <a:gd name="connsiteX5" fmla="*/ 0 w 591407"/>
                <a:gd name="connsiteY5" fmla="*/ 0 h 206692"/>
                <a:gd name="connsiteX6" fmla="*/ 0 w 591407"/>
                <a:gd name="connsiteY6" fmla="*/ 0 h 206692"/>
                <a:gd name="connsiteX7" fmla="*/ 591407 w 591407"/>
                <a:gd name="connsiteY7" fmla="*/ 0 h 206692"/>
                <a:gd name="connsiteX8" fmla="*/ 591407 w 591407"/>
                <a:gd name="connsiteY8" fmla="*/ 0 h 20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407" h="206692">
                  <a:moveTo>
                    <a:pt x="591407" y="0"/>
                  </a:moveTo>
                  <a:cubicBezTo>
                    <a:pt x="588455" y="25527"/>
                    <a:pt x="579596" y="72866"/>
                    <a:pt x="571500" y="113824"/>
                  </a:cubicBezTo>
                  <a:cubicBezTo>
                    <a:pt x="563404" y="154686"/>
                    <a:pt x="556070" y="189262"/>
                    <a:pt x="556070" y="189262"/>
                  </a:cubicBezTo>
                  <a:cubicBezTo>
                    <a:pt x="469678" y="200882"/>
                    <a:pt x="382714" y="206692"/>
                    <a:pt x="295751" y="206692"/>
                  </a:cubicBezTo>
                  <a:cubicBezTo>
                    <a:pt x="208788" y="206692"/>
                    <a:pt x="121729" y="200882"/>
                    <a:pt x="35433" y="189262"/>
                  </a:cubicBezTo>
                  <a:cubicBezTo>
                    <a:pt x="35433" y="189262"/>
                    <a:pt x="6001" y="51149"/>
                    <a:pt x="0" y="0"/>
                  </a:cubicBezTo>
                  <a:lnTo>
                    <a:pt x="0" y="0"/>
                  </a:lnTo>
                  <a:cubicBezTo>
                    <a:pt x="194024" y="49244"/>
                    <a:pt x="397288" y="49244"/>
                    <a:pt x="591407" y="0"/>
                  </a:cubicBezTo>
                  <a:lnTo>
                    <a:pt x="591407" y="0"/>
                  </a:lnTo>
                  <a:close/>
                </a:path>
              </a:pathLst>
            </a:custGeom>
            <a:solidFill>
              <a:srgbClr val="FFCCA4"/>
            </a:solidFill>
            <a:ln w="9525"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167A3D08-E114-4D83-B5E5-E3686625B4F4}"/>
                </a:ext>
              </a:extLst>
            </p:cNvPr>
            <p:cNvSpPr/>
            <p:nvPr/>
          </p:nvSpPr>
          <p:spPr>
            <a:xfrm>
              <a:off x="7251953" y="3152774"/>
              <a:ext cx="170630" cy="294132"/>
            </a:xfrm>
            <a:custGeom>
              <a:avLst/>
              <a:gdLst>
                <a:gd name="connsiteX0" fmla="*/ 170307 w 170630"/>
                <a:gd name="connsiteY0" fmla="*/ 94107 h 294132"/>
                <a:gd name="connsiteX1" fmla="*/ 150400 w 170630"/>
                <a:gd name="connsiteY1" fmla="*/ 207931 h 294132"/>
                <a:gd name="connsiteX2" fmla="*/ 134969 w 170630"/>
                <a:gd name="connsiteY2" fmla="*/ 283369 h 294132"/>
                <a:gd name="connsiteX3" fmla="*/ 36386 w 170630"/>
                <a:gd name="connsiteY3" fmla="*/ 294132 h 294132"/>
                <a:gd name="connsiteX4" fmla="*/ 57150 w 170630"/>
                <a:gd name="connsiteY4" fmla="*/ 117062 h 294132"/>
                <a:gd name="connsiteX5" fmla="*/ 0 w 170630"/>
                <a:gd name="connsiteY5" fmla="*/ 8954 h 294132"/>
                <a:gd name="connsiteX6" fmla="*/ 9906 w 170630"/>
                <a:gd name="connsiteY6" fmla="*/ 0 h 294132"/>
                <a:gd name="connsiteX7" fmla="*/ 99251 w 170630"/>
                <a:gd name="connsiteY7" fmla="*/ 0 h 294132"/>
                <a:gd name="connsiteX8" fmla="*/ 170307 w 170630"/>
                <a:gd name="connsiteY8" fmla="*/ 94107 h 29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30" h="294132">
                  <a:moveTo>
                    <a:pt x="170307" y="94107"/>
                  </a:moveTo>
                  <a:cubicBezTo>
                    <a:pt x="167354" y="119634"/>
                    <a:pt x="158496" y="166973"/>
                    <a:pt x="150400" y="207931"/>
                  </a:cubicBezTo>
                  <a:cubicBezTo>
                    <a:pt x="142304" y="248793"/>
                    <a:pt x="134969" y="283369"/>
                    <a:pt x="134969" y="283369"/>
                  </a:cubicBezTo>
                  <a:cubicBezTo>
                    <a:pt x="102203" y="287750"/>
                    <a:pt x="69342" y="291370"/>
                    <a:pt x="36386" y="294132"/>
                  </a:cubicBezTo>
                  <a:cubicBezTo>
                    <a:pt x="36386" y="294132"/>
                    <a:pt x="50387" y="173355"/>
                    <a:pt x="57150" y="117062"/>
                  </a:cubicBezTo>
                  <a:cubicBezTo>
                    <a:pt x="63818" y="60865"/>
                    <a:pt x="0" y="8954"/>
                    <a:pt x="0" y="8954"/>
                  </a:cubicBezTo>
                  <a:cubicBezTo>
                    <a:pt x="0" y="8954"/>
                    <a:pt x="3715" y="5525"/>
                    <a:pt x="9906" y="0"/>
                  </a:cubicBezTo>
                  <a:lnTo>
                    <a:pt x="99251" y="0"/>
                  </a:lnTo>
                  <a:cubicBezTo>
                    <a:pt x="99251" y="0"/>
                    <a:pt x="176213" y="42863"/>
                    <a:pt x="170307" y="94107"/>
                  </a:cubicBezTo>
                  <a:close/>
                </a:path>
              </a:pathLst>
            </a:custGeom>
            <a:solidFill>
              <a:srgbClr val="FFCCA4">
                <a:alpha val="80000"/>
              </a:srgbClr>
            </a:solidFill>
            <a:ln w="9525" cap="flat">
              <a:noFill/>
              <a:prstDash val="solid"/>
              <a:miter/>
            </a:ln>
          </p:spPr>
          <p:txBody>
            <a:bodyPr rtlCol="0" anchor="ctr"/>
            <a:lstStyle/>
            <a:p>
              <a:endParaRPr lang="th-TH"/>
            </a:p>
          </p:txBody>
        </p:sp>
      </p:grpSp>
      <p:grpSp>
        <p:nvGrpSpPr>
          <p:cNvPr id="54" name="Graphic 133">
            <a:extLst>
              <a:ext uri="{FF2B5EF4-FFF2-40B4-BE49-F238E27FC236}">
                <a16:creationId xmlns:a16="http://schemas.microsoft.com/office/drawing/2014/main" id="{2217A67B-A357-4D5E-B354-60526DAFDB5D}"/>
              </a:ext>
            </a:extLst>
          </p:cNvPr>
          <p:cNvGrpSpPr/>
          <p:nvPr/>
        </p:nvGrpSpPr>
        <p:grpSpPr>
          <a:xfrm rot="5400000">
            <a:off x="923450" y="5566306"/>
            <a:ext cx="378775" cy="1709313"/>
            <a:chOff x="6024562" y="3100387"/>
            <a:chExt cx="140779" cy="660939"/>
          </a:xfrm>
        </p:grpSpPr>
        <p:sp>
          <p:nvSpPr>
            <p:cNvPr id="55" name="Freeform: Shape 54">
              <a:extLst>
                <a:ext uri="{FF2B5EF4-FFF2-40B4-BE49-F238E27FC236}">
                  <a16:creationId xmlns:a16="http://schemas.microsoft.com/office/drawing/2014/main" id="{3683026C-4340-43AA-A7C8-AA8FF92135A9}"/>
                </a:ext>
              </a:extLst>
            </p:cNvPr>
            <p:cNvSpPr/>
            <p:nvPr/>
          </p:nvSpPr>
          <p:spPr>
            <a:xfrm>
              <a:off x="6024562" y="3360514"/>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859DA9"/>
            </a:solidFill>
            <a:ln w="9525" cap="flat">
              <a:noFill/>
              <a:prstDash val="solid"/>
              <a:miter/>
            </a:ln>
          </p:spPr>
          <p:txBody>
            <a:bodyPr rtlCol="0" anchor="ctr"/>
            <a:lstStyle/>
            <a:p>
              <a:endParaRPr lang="th-TH"/>
            </a:p>
          </p:txBody>
        </p:sp>
        <p:sp>
          <p:nvSpPr>
            <p:cNvPr id="56" name="Freeform: Shape 55">
              <a:extLst>
                <a:ext uri="{FF2B5EF4-FFF2-40B4-BE49-F238E27FC236}">
                  <a16:creationId xmlns:a16="http://schemas.microsoft.com/office/drawing/2014/main" id="{E4E732B8-1109-4A32-B7DB-57A18EFC94F0}"/>
                </a:ext>
              </a:extLst>
            </p:cNvPr>
            <p:cNvSpPr/>
            <p:nvPr/>
          </p:nvSpPr>
          <p:spPr>
            <a:xfrm>
              <a:off x="6024562" y="3100387"/>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527068"/>
            </a:solidFill>
            <a:ln w="9525" cap="flat">
              <a:noFill/>
              <a:prstDash val="solid"/>
              <a:miter/>
            </a:ln>
          </p:spPr>
          <p:txBody>
            <a:bodyPr rtlCol="0" anchor="ctr"/>
            <a:lstStyle/>
            <a:p>
              <a:endParaRPr lang="th-TH"/>
            </a:p>
          </p:txBody>
        </p:sp>
        <p:sp>
          <p:nvSpPr>
            <p:cNvPr id="57" name="Freeform: Shape 56">
              <a:extLst>
                <a:ext uri="{FF2B5EF4-FFF2-40B4-BE49-F238E27FC236}">
                  <a16:creationId xmlns:a16="http://schemas.microsoft.com/office/drawing/2014/main" id="{3DA00B6C-A2E2-4505-AE4A-FA9A09323438}"/>
                </a:ext>
              </a:extLst>
            </p:cNvPr>
            <p:cNvSpPr/>
            <p:nvPr/>
          </p:nvSpPr>
          <p:spPr>
            <a:xfrm>
              <a:off x="6024562" y="3620547"/>
              <a:ext cx="140779" cy="140779"/>
            </a:xfrm>
            <a:custGeom>
              <a:avLst/>
              <a:gdLst>
                <a:gd name="connsiteX0" fmla="*/ 140780 w 140779"/>
                <a:gd name="connsiteY0" fmla="*/ 70390 h 140779"/>
                <a:gd name="connsiteX1" fmla="*/ 70390 w 140779"/>
                <a:gd name="connsiteY1" fmla="*/ 140779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79"/>
                    <a:pt x="70390" y="140779"/>
                  </a:cubicBezTo>
                  <a:cubicBezTo>
                    <a:pt x="31528" y="140779"/>
                    <a:pt x="0" y="109347"/>
                    <a:pt x="0" y="70390"/>
                  </a:cubicBezTo>
                  <a:cubicBezTo>
                    <a:pt x="0" y="31432"/>
                    <a:pt x="31528" y="0"/>
                    <a:pt x="70390" y="0"/>
                  </a:cubicBezTo>
                  <a:cubicBezTo>
                    <a:pt x="109252" y="0"/>
                    <a:pt x="140780" y="31528"/>
                    <a:pt x="140780" y="70390"/>
                  </a:cubicBezTo>
                  <a:close/>
                </a:path>
              </a:pathLst>
            </a:custGeom>
            <a:solidFill>
              <a:srgbClr val="A7736D"/>
            </a:solidFill>
            <a:ln w="9525" cap="flat">
              <a:noFill/>
              <a:prstDash val="solid"/>
              <a:miter/>
            </a:ln>
          </p:spPr>
          <p:txBody>
            <a:bodyPr rtlCol="0" anchor="ctr"/>
            <a:lstStyle/>
            <a:p>
              <a:endParaRPr lang="th-TH"/>
            </a:p>
          </p:txBody>
        </p:sp>
      </p:grpSp>
      <p:pic>
        <p:nvPicPr>
          <p:cNvPr id="4" name="Picture 3">
            <a:extLst>
              <a:ext uri="{FF2B5EF4-FFF2-40B4-BE49-F238E27FC236}">
                <a16:creationId xmlns:a16="http://schemas.microsoft.com/office/drawing/2014/main" id="{8F26268D-C677-3F05-522C-1DC4CC5C90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511" y="150882"/>
            <a:ext cx="8736322" cy="6556235"/>
          </a:xfrm>
          <a:prstGeom prst="rect">
            <a:avLst/>
          </a:prstGeom>
        </p:spPr>
      </p:pic>
      <p:sp>
        <p:nvSpPr>
          <p:cNvPr id="5" name="Subtitle 4">
            <a:extLst>
              <a:ext uri="{FF2B5EF4-FFF2-40B4-BE49-F238E27FC236}">
                <a16:creationId xmlns:a16="http://schemas.microsoft.com/office/drawing/2014/main" id="{40B34C06-FE53-CB04-B6FC-3EDD45ED4128}"/>
              </a:ext>
            </a:extLst>
          </p:cNvPr>
          <p:cNvSpPr>
            <a:spLocks noGrp="1"/>
          </p:cNvSpPr>
          <p:nvPr>
            <p:ph type="subTitle" idx="1"/>
          </p:nvPr>
        </p:nvSpPr>
        <p:spPr>
          <a:xfrm>
            <a:off x="9448799" y="3602038"/>
            <a:ext cx="1841417" cy="1985962"/>
          </a:xfrm>
        </p:spPr>
        <p:txBody>
          <a:bodyPr/>
          <a:lstStyle/>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7715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EB525CA-E7D7-4E8D-BFB2-2C15E3D72733}"/>
              </a:ext>
            </a:extLst>
          </p:cNvPr>
          <p:cNvSpPr/>
          <p:nvPr/>
        </p:nvSpPr>
        <p:spPr>
          <a:xfrm rot="5400000">
            <a:off x="1870632" y="-693222"/>
            <a:ext cx="2578606" cy="8141024"/>
          </a:xfrm>
          <a:prstGeom prst="rect">
            <a:avLst/>
          </a:prstGeom>
          <a:solidFill>
            <a:srgbClr val="C5594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Rectangle 2">
            <a:extLst>
              <a:ext uri="{FF2B5EF4-FFF2-40B4-BE49-F238E27FC236}">
                <a16:creationId xmlns:a16="http://schemas.microsoft.com/office/drawing/2014/main" id="{5ECA090B-0647-404E-9637-707DDC0CADA0}"/>
              </a:ext>
            </a:extLst>
          </p:cNvPr>
          <p:cNvSpPr/>
          <p:nvPr/>
        </p:nvSpPr>
        <p:spPr>
          <a:xfrm rot="5400000">
            <a:off x="7200584" y="1444300"/>
            <a:ext cx="6467714" cy="3590438"/>
          </a:xfrm>
          <a:prstGeom prst="rect">
            <a:avLst/>
          </a:prstGeom>
          <a:solidFill>
            <a:srgbClr val="849DA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6" name="Group 25">
            <a:extLst>
              <a:ext uri="{FF2B5EF4-FFF2-40B4-BE49-F238E27FC236}">
                <a16:creationId xmlns:a16="http://schemas.microsoft.com/office/drawing/2014/main" id="{6B77758A-3AC6-48DC-9B6F-2D7C9D9F0150}"/>
              </a:ext>
            </a:extLst>
          </p:cNvPr>
          <p:cNvGrpSpPr/>
          <p:nvPr/>
        </p:nvGrpSpPr>
        <p:grpSpPr>
          <a:xfrm>
            <a:off x="-1852209" y="4238677"/>
            <a:ext cx="3057631" cy="4469397"/>
            <a:chOff x="4836343" y="1188146"/>
            <a:chExt cx="2979632" cy="4308052"/>
          </a:xfrm>
        </p:grpSpPr>
        <p:grpSp>
          <p:nvGrpSpPr>
            <p:cNvPr id="27" name="Graphic 83">
              <a:extLst>
                <a:ext uri="{FF2B5EF4-FFF2-40B4-BE49-F238E27FC236}">
                  <a16:creationId xmlns:a16="http://schemas.microsoft.com/office/drawing/2014/main" id="{6B736E59-C1CD-4415-A375-C9B378EC9D36}"/>
                </a:ext>
              </a:extLst>
            </p:cNvPr>
            <p:cNvGrpSpPr/>
            <p:nvPr/>
          </p:nvGrpSpPr>
          <p:grpSpPr>
            <a:xfrm>
              <a:off x="4836343" y="2120039"/>
              <a:ext cx="1674603" cy="1856032"/>
              <a:chOff x="5091398" y="2628973"/>
              <a:chExt cx="1213465" cy="1248177"/>
            </a:xfrm>
            <a:solidFill>
              <a:srgbClr val="527068"/>
            </a:solidFill>
          </p:grpSpPr>
          <p:sp>
            <p:nvSpPr>
              <p:cNvPr id="101" name="Freeform: Shape 100">
                <a:extLst>
                  <a:ext uri="{FF2B5EF4-FFF2-40B4-BE49-F238E27FC236}">
                    <a16:creationId xmlns:a16="http://schemas.microsoft.com/office/drawing/2014/main" id="{FD925433-21C4-4AD6-AA94-90CCCB3A66CF}"/>
                  </a:ext>
                </a:extLst>
              </p:cNvPr>
              <p:cNvSpPr/>
              <p:nvPr/>
            </p:nvSpPr>
            <p:spPr>
              <a:xfrm>
                <a:off x="5826442" y="3404234"/>
                <a:ext cx="418242" cy="85247"/>
              </a:xfrm>
              <a:custGeom>
                <a:avLst/>
                <a:gdLst>
                  <a:gd name="connsiteX0" fmla="*/ 149257 w 418242"/>
                  <a:gd name="connsiteY0" fmla="*/ 38957 h 85247"/>
                  <a:gd name="connsiteX1" fmla="*/ 0 w 418242"/>
                  <a:gd name="connsiteY1" fmla="*/ 0 h 85247"/>
                  <a:gd name="connsiteX2" fmla="*/ 161163 w 418242"/>
                  <a:gd name="connsiteY2" fmla="*/ 78581 h 85247"/>
                  <a:gd name="connsiteX3" fmla="*/ 284893 w 418242"/>
                  <a:gd name="connsiteY3" fmla="*/ 82963 h 85247"/>
                  <a:gd name="connsiteX4" fmla="*/ 352616 w 418242"/>
                  <a:gd name="connsiteY4" fmla="*/ 76295 h 85247"/>
                  <a:gd name="connsiteX5" fmla="*/ 418243 w 418242"/>
                  <a:gd name="connsiteY5" fmla="*/ 82010 h 85247"/>
                  <a:gd name="connsiteX6" fmla="*/ 416909 w 418242"/>
                  <a:gd name="connsiteY6" fmla="*/ 78010 h 85247"/>
                  <a:gd name="connsiteX7" fmla="*/ 149257 w 418242"/>
                  <a:gd name="connsiteY7" fmla="*/ 38957 h 8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242" h="85247">
                    <a:moveTo>
                      <a:pt x="149257" y="38957"/>
                    </a:moveTo>
                    <a:cubicBezTo>
                      <a:pt x="101727" y="39148"/>
                      <a:pt x="42767" y="30385"/>
                      <a:pt x="0" y="0"/>
                    </a:cubicBezTo>
                    <a:cubicBezTo>
                      <a:pt x="44196" y="41720"/>
                      <a:pt x="105347" y="67437"/>
                      <a:pt x="161163" y="78581"/>
                    </a:cubicBezTo>
                    <a:cubicBezTo>
                      <a:pt x="203264" y="86582"/>
                      <a:pt x="244507" y="86487"/>
                      <a:pt x="284893" y="82963"/>
                    </a:cubicBezTo>
                    <a:cubicBezTo>
                      <a:pt x="307562" y="80963"/>
                      <a:pt x="329851" y="77533"/>
                      <a:pt x="352616" y="76295"/>
                    </a:cubicBezTo>
                    <a:cubicBezTo>
                      <a:pt x="374142" y="75057"/>
                      <a:pt x="396431" y="79820"/>
                      <a:pt x="418243" y="82010"/>
                    </a:cubicBezTo>
                    <a:cubicBezTo>
                      <a:pt x="417767" y="80582"/>
                      <a:pt x="417290" y="79343"/>
                      <a:pt x="416909" y="78010"/>
                    </a:cubicBezTo>
                    <a:cubicBezTo>
                      <a:pt x="326422" y="16669"/>
                      <a:pt x="235268" y="39624"/>
                      <a:pt x="149257" y="38957"/>
                    </a:cubicBezTo>
                    <a:close/>
                  </a:path>
                </a:pathLst>
              </a:custGeom>
              <a:grpFill/>
              <a:ln w="9525" cap="flat">
                <a:noFill/>
                <a:prstDash val="solid"/>
                <a:miter/>
              </a:ln>
            </p:spPr>
            <p:txBody>
              <a:bodyPr rtlCol="0" anchor="ctr"/>
              <a:lstStyle/>
              <a:p>
                <a:endParaRPr lang="th-TH"/>
              </a:p>
            </p:txBody>
          </p:sp>
          <p:sp>
            <p:nvSpPr>
              <p:cNvPr id="102" name="Freeform: Shape 101">
                <a:extLst>
                  <a:ext uri="{FF2B5EF4-FFF2-40B4-BE49-F238E27FC236}">
                    <a16:creationId xmlns:a16="http://schemas.microsoft.com/office/drawing/2014/main" id="{E86EB9A0-D489-42E1-82C0-8E37DAF8E1C0}"/>
                  </a:ext>
                </a:extLst>
              </p:cNvPr>
              <p:cNvSpPr/>
              <p:nvPr/>
            </p:nvSpPr>
            <p:spPr>
              <a:xfrm>
                <a:off x="5799104" y="3365627"/>
                <a:ext cx="437580" cy="97376"/>
              </a:xfrm>
              <a:custGeom>
                <a:avLst/>
                <a:gdLst>
                  <a:gd name="connsiteX0" fmla="*/ 265559 w 437580"/>
                  <a:gd name="connsiteY0" fmla="*/ 61182 h 97376"/>
                  <a:gd name="connsiteX1" fmla="*/ 437580 w 437580"/>
                  <a:gd name="connsiteY1" fmla="*/ 97377 h 97376"/>
                  <a:gd name="connsiteX2" fmla="*/ 252414 w 437580"/>
                  <a:gd name="connsiteY2" fmla="*/ 8604 h 97376"/>
                  <a:gd name="connsiteX3" fmla="*/ 5336 w 437580"/>
                  <a:gd name="connsiteY3" fmla="*/ 698 h 97376"/>
                  <a:gd name="connsiteX4" fmla="*/ 668 w 437580"/>
                  <a:gd name="connsiteY4" fmla="*/ 6032 h 97376"/>
                  <a:gd name="connsiteX5" fmla="*/ 478 w 437580"/>
                  <a:gd name="connsiteY5" fmla="*/ 7937 h 97376"/>
                  <a:gd name="connsiteX6" fmla="*/ 265559 w 437580"/>
                  <a:gd name="connsiteY6" fmla="*/ 61182 h 9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580" h="97376">
                    <a:moveTo>
                      <a:pt x="265559" y="61182"/>
                    </a:moveTo>
                    <a:cubicBezTo>
                      <a:pt x="317946" y="59563"/>
                      <a:pt x="379859" y="60706"/>
                      <a:pt x="437580" y="97377"/>
                    </a:cubicBezTo>
                    <a:cubicBezTo>
                      <a:pt x="381097" y="27559"/>
                      <a:pt x="312707" y="3270"/>
                      <a:pt x="252414" y="8604"/>
                    </a:cubicBezTo>
                    <a:cubicBezTo>
                      <a:pt x="172309" y="17272"/>
                      <a:pt x="88108" y="54610"/>
                      <a:pt x="5336" y="698"/>
                    </a:cubicBezTo>
                    <a:cubicBezTo>
                      <a:pt x="1430" y="-1778"/>
                      <a:pt x="-1332" y="2889"/>
                      <a:pt x="668" y="6032"/>
                    </a:cubicBezTo>
                    <a:cubicBezTo>
                      <a:pt x="287" y="6508"/>
                      <a:pt x="97" y="7270"/>
                      <a:pt x="478" y="7937"/>
                    </a:cubicBezTo>
                    <a:cubicBezTo>
                      <a:pt x="79535" y="82708"/>
                      <a:pt x="174309" y="65182"/>
                      <a:pt x="265559" y="61182"/>
                    </a:cubicBezTo>
                    <a:close/>
                  </a:path>
                </a:pathLst>
              </a:custGeom>
              <a:grpFill/>
              <a:ln w="9525" cap="flat">
                <a:noFill/>
                <a:prstDash val="solid"/>
                <a:miter/>
              </a:ln>
            </p:spPr>
            <p:txBody>
              <a:bodyPr rtlCol="0" anchor="ctr"/>
              <a:lstStyle/>
              <a:p>
                <a:endParaRPr lang="th-TH"/>
              </a:p>
            </p:txBody>
          </p:sp>
          <p:sp>
            <p:nvSpPr>
              <p:cNvPr id="103" name="Freeform: Shape 102">
                <a:extLst>
                  <a:ext uri="{FF2B5EF4-FFF2-40B4-BE49-F238E27FC236}">
                    <a16:creationId xmlns:a16="http://schemas.microsoft.com/office/drawing/2014/main" id="{E5A35E95-E0F7-4DCD-99BD-85EECC5BAAF8}"/>
                  </a:ext>
                </a:extLst>
              </p:cNvPr>
              <p:cNvSpPr/>
              <p:nvPr/>
            </p:nvSpPr>
            <p:spPr>
              <a:xfrm>
                <a:off x="5799581" y="3373469"/>
                <a:ext cx="443769" cy="108775"/>
              </a:xfrm>
              <a:custGeom>
                <a:avLst/>
                <a:gdLst>
                  <a:gd name="connsiteX0" fmla="*/ 176117 w 443769"/>
                  <a:gd name="connsiteY0" fmla="*/ 69723 h 108775"/>
                  <a:gd name="connsiteX1" fmla="*/ 443770 w 443769"/>
                  <a:gd name="connsiteY1" fmla="*/ 108775 h 108775"/>
                  <a:gd name="connsiteX2" fmla="*/ 437102 w 443769"/>
                  <a:gd name="connsiteY2" fmla="*/ 89440 h 108775"/>
                  <a:gd name="connsiteX3" fmla="*/ 265081 w 443769"/>
                  <a:gd name="connsiteY3" fmla="*/ 53245 h 108775"/>
                  <a:gd name="connsiteX4" fmla="*/ 0 w 443769"/>
                  <a:gd name="connsiteY4" fmla="*/ 0 h 108775"/>
                  <a:gd name="connsiteX5" fmla="*/ 95 w 443769"/>
                  <a:gd name="connsiteY5" fmla="*/ 191 h 108775"/>
                  <a:gd name="connsiteX6" fmla="*/ 26670 w 443769"/>
                  <a:gd name="connsiteY6" fmla="*/ 30575 h 108775"/>
                  <a:gd name="connsiteX7" fmla="*/ 26860 w 443769"/>
                  <a:gd name="connsiteY7" fmla="*/ 30766 h 108775"/>
                  <a:gd name="connsiteX8" fmla="*/ 176117 w 443769"/>
                  <a:gd name="connsiteY8" fmla="*/ 69723 h 10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769" h="108775">
                    <a:moveTo>
                      <a:pt x="176117" y="69723"/>
                    </a:moveTo>
                    <a:cubicBezTo>
                      <a:pt x="262128" y="70390"/>
                      <a:pt x="353282" y="47339"/>
                      <a:pt x="443770" y="108775"/>
                    </a:cubicBezTo>
                    <a:cubicBezTo>
                      <a:pt x="441674" y="102394"/>
                      <a:pt x="439388" y="95917"/>
                      <a:pt x="437102" y="89440"/>
                    </a:cubicBezTo>
                    <a:cubicBezTo>
                      <a:pt x="379381" y="52864"/>
                      <a:pt x="317468" y="51625"/>
                      <a:pt x="265081" y="53245"/>
                    </a:cubicBezTo>
                    <a:cubicBezTo>
                      <a:pt x="173831" y="57341"/>
                      <a:pt x="79058" y="74771"/>
                      <a:pt x="0" y="0"/>
                    </a:cubicBezTo>
                    <a:cubicBezTo>
                      <a:pt x="0" y="95"/>
                      <a:pt x="0" y="191"/>
                      <a:pt x="95" y="191"/>
                    </a:cubicBezTo>
                    <a:cubicBezTo>
                      <a:pt x="8096" y="11430"/>
                      <a:pt x="17050" y="21526"/>
                      <a:pt x="26670" y="30575"/>
                    </a:cubicBezTo>
                    <a:cubicBezTo>
                      <a:pt x="26765" y="30671"/>
                      <a:pt x="26860" y="30671"/>
                      <a:pt x="26860" y="30766"/>
                    </a:cubicBezTo>
                    <a:cubicBezTo>
                      <a:pt x="69628" y="61150"/>
                      <a:pt x="128492" y="69913"/>
                      <a:pt x="176117" y="69723"/>
                    </a:cubicBezTo>
                    <a:close/>
                  </a:path>
                </a:pathLst>
              </a:custGeom>
              <a:grpFill/>
              <a:ln w="9525" cap="flat">
                <a:noFill/>
                <a:prstDash val="solid"/>
                <a:miter/>
              </a:ln>
            </p:spPr>
            <p:txBody>
              <a:bodyPr rtlCol="0" anchor="ctr"/>
              <a:lstStyle/>
              <a:p>
                <a:endParaRPr lang="th-TH"/>
              </a:p>
            </p:txBody>
          </p:sp>
          <p:sp>
            <p:nvSpPr>
              <p:cNvPr id="104" name="Freeform: Shape 103">
                <a:extLst>
                  <a:ext uri="{FF2B5EF4-FFF2-40B4-BE49-F238E27FC236}">
                    <a16:creationId xmlns:a16="http://schemas.microsoft.com/office/drawing/2014/main" id="{3D67164C-9361-4590-B19F-6DA7E1DCE76E}"/>
                  </a:ext>
                </a:extLst>
              </p:cNvPr>
              <p:cNvSpPr/>
              <p:nvPr/>
            </p:nvSpPr>
            <p:spPr>
              <a:xfrm>
                <a:off x="5864542" y="2994279"/>
                <a:ext cx="204216" cy="164210"/>
              </a:xfrm>
              <a:custGeom>
                <a:avLst/>
                <a:gdLst>
                  <a:gd name="connsiteX0" fmla="*/ 190119 w 204216"/>
                  <a:gd name="connsiteY0" fmla="*/ 153067 h 164210"/>
                  <a:gd name="connsiteX1" fmla="*/ 193167 w 204216"/>
                  <a:gd name="connsiteY1" fmla="*/ 154115 h 164210"/>
                  <a:gd name="connsiteX2" fmla="*/ 197834 w 204216"/>
                  <a:gd name="connsiteY2" fmla="*/ 158972 h 164210"/>
                  <a:gd name="connsiteX3" fmla="*/ 204216 w 204216"/>
                  <a:gd name="connsiteY3" fmla="*/ 164211 h 164210"/>
                  <a:gd name="connsiteX4" fmla="*/ 202025 w 204216"/>
                  <a:gd name="connsiteY4" fmla="*/ 159163 h 164210"/>
                  <a:gd name="connsiteX5" fmla="*/ 0 w 204216"/>
                  <a:gd name="connsiteY5" fmla="*/ 0 h 164210"/>
                  <a:gd name="connsiteX6" fmla="*/ 9049 w 204216"/>
                  <a:gd name="connsiteY6" fmla="*/ 15431 h 164210"/>
                  <a:gd name="connsiteX7" fmla="*/ 4382 w 204216"/>
                  <a:gd name="connsiteY7" fmla="*/ 21622 h 164210"/>
                  <a:gd name="connsiteX8" fmla="*/ 149162 w 204216"/>
                  <a:gd name="connsiteY8" fmla="*/ 129635 h 164210"/>
                  <a:gd name="connsiteX9" fmla="*/ 190119 w 204216"/>
                  <a:gd name="connsiteY9" fmla="*/ 153067 h 164210"/>
                  <a:gd name="connsiteX10" fmla="*/ 190119 w 204216"/>
                  <a:gd name="connsiteY10" fmla="*/ 153067 h 16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 h="164210">
                    <a:moveTo>
                      <a:pt x="190119" y="153067"/>
                    </a:moveTo>
                    <a:cubicBezTo>
                      <a:pt x="191072" y="153448"/>
                      <a:pt x="192119" y="153734"/>
                      <a:pt x="193167" y="154115"/>
                    </a:cubicBezTo>
                    <a:cubicBezTo>
                      <a:pt x="195644" y="154972"/>
                      <a:pt x="197168" y="156972"/>
                      <a:pt x="197834" y="158972"/>
                    </a:cubicBezTo>
                    <a:cubicBezTo>
                      <a:pt x="199930" y="160592"/>
                      <a:pt x="202121" y="162306"/>
                      <a:pt x="204216" y="164211"/>
                    </a:cubicBezTo>
                    <a:cubicBezTo>
                      <a:pt x="203454" y="162592"/>
                      <a:pt x="202692" y="160782"/>
                      <a:pt x="202025" y="159163"/>
                    </a:cubicBezTo>
                    <a:cubicBezTo>
                      <a:pt x="145828" y="98965"/>
                      <a:pt x="77533" y="43529"/>
                      <a:pt x="0" y="0"/>
                    </a:cubicBezTo>
                    <a:cubicBezTo>
                      <a:pt x="3143" y="5144"/>
                      <a:pt x="6191" y="10287"/>
                      <a:pt x="9049" y="15431"/>
                    </a:cubicBezTo>
                    <a:cubicBezTo>
                      <a:pt x="11906" y="20383"/>
                      <a:pt x="8573" y="22574"/>
                      <a:pt x="4382" y="21622"/>
                    </a:cubicBezTo>
                    <a:cubicBezTo>
                      <a:pt x="57626" y="52769"/>
                      <a:pt x="106299" y="89630"/>
                      <a:pt x="149162" y="129635"/>
                    </a:cubicBezTo>
                    <a:cubicBezTo>
                      <a:pt x="162687" y="135350"/>
                      <a:pt x="176213" y="143065"/>
                      <a:pt x="190119" y="153067"/>
                    </a:cubicBezTo>
                    <a:cubicBezTo>
                      <a:pt x="190024" y="153067"/>
                      <a:pt x="190024" y="153067"/>
                      <a:pt x="190119" y="153067"/>
                    </a:cubicBezTo>
                    <a:close/>
                  </a:path>
                </a:pathLst>
              </a:custGeom>
              <a:grpFill/>
              <a:ln w="9525" cap="flat">
                <a:noFill/>
                <a:prstDash val="solid"/>
                <a:miter/>
              </a:ln>
            </p:spPr>
            <p:txBody>
              <a:bodyPr rtlCol="0" anchor="ctr"/>
              <a:lstStyle/>
              <a:p>
                <a:endParaRPr lang="th-TH"/>
              </a:p>
            </p:txBody>
          </p:sp>
          <p:sp>
            <p:nvSpPr>
              <p:cNvPr id="105" name="Freeform: Shape 104">
                <a:extLst>
                  <a:ext uri="{FF2B5EF4-FFF2-40B4-BE49-F238E27FC236}">
                    <a16:creationId xmlns:a16="http://schemas.microsoft.com/office/drawing/2014/main" id="{2408826A-82E5-4E56-A6B0-E5BCDA08C8A2}"/>
                  </a:ext>
                </a:extLst>
              </p:cNvPr>
              <p:cNvSpPr/>
              <p:nvPr/>
            </p:nvSpPr>
            <p:spPr>
              <a:xfrm>
                <a:off x="6082188" y="3170491"/>
                <a:ext cx="22193" cy="32384"/>
              </a:xfrm>
              <a:custGeom>
                <a:avLst/>
                <a:gdLst>
                  <a:gd name="connsiteX0" fmla="*/ 4000 w 22193"/>
                  <a:gd name="connsiteY0" fmla="*/ 10763 h 32384"/>
                  <a:gd name="connsiteX1" fmla="*/ 22193 w 22193"/>
                  <a:gd name="connsiteY1" fmla="*/ 32385 h 32384"/>
                  <a:gd name="connsiteX2" fmla="*/ 2476 w 22193"/>
                  <a:gd name="connsiteY2" fmla="*/ 2858 h 32384"/>
                  <a:gd name="connsiteX3" fmla="*/ 2381 w 22193"/>
                  <a:gd name="connsiteY3" fmla="*/ 2762 h 32384"/>
                  <a:gd name="connsiteX4" fmla="*/ 2286 w 22193"/>
                  <a:gd name="connsiteY4" fmla="*/ 2667 h 32384"/>
                  <a:gd name="connsiteX5" fmla="*/ 2191 w 22193"/>
                  <a:gd name="connsiteY5" fmla="*/ 2572 h 32384"/>
                  <a:gd name="connsiteX6" fmla="*/ 2095 w 22193"/>
                  <a:gd name="connsiteY6" fmla="*/ 2477 h 32384"/>
                  <a:gd name="connsiteX7" fmla="*/ 2000 w 22193"/>
                  <a:gd name="connsiteY7" fmla="*/ 2286 h 32384"/>
                  <a:gd name="connsiteX8" fmla="*/ 0 w 22193"/>
                  <a:gd name="connsiteY8" fmla="*/ 0 h 32384"/>
                  <a:gd name="connsiteX9" fmla="*/ 3524 w 22193"/>
                  <a:gd name="connsiteY9" fmla="*/ 8477 h 32384"/>
                  <a:gd name="connsiteX10" fmla="*/ 4000 w 22193"/>
                  <a:gd name="connsiteY10" fmla="*/ 10763 h 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93" h="32384">
                    <a:moveTo>
                      <a:pt x="4000" y="10763"/>
                    </a:moveTo>
                    <a:cubicBezTo>
                      <a:pt x="10287" y="17526"/>
                      <a:pt x="16288" y="24670"/>
                      <a:pt x="22193" y="32385"/>
                    </a:cubicBezTo>
                    <a:cubicBezTo>
                      <a:pt x="15716" y="22479"/>
                      <a:pt x="9239" y="12668"/>
                      <a:pt x="2476" y="2858"/>
                    </a:cubicBezTo>
                    <a:cubicBezTo>
                      <a:pt x="2476" y="2858"/>
                      <a:pt x="2476" y="2762"/>
                      <a:pt x="2381" y="2762"/>
                    </a:cubicBezTo>
                    <a:cubicBezTo>
                      <a:pt x="2381" y="2762"/>
                      <a:pt x="2381" y="2667"/>
                      <a:pt x="2286" y="2667"/>
                    </a:cubicBezTo>
                    <a:cubicBezTo>
                      <a:pt x="2286" y="2667"/>
                      <a:pt x="2191" y="2572"/>
                      <a:pt x="2191" y="2572"/>
                    </a:cubicBezTo>
                    <a:cubicBezTo>
                      <a:pt x="2191" y="2572"/>
                      <a:pt x="2095" y="2477"/>
                      <a:pt x="2095" y="2477"/>
                    </a:cubicBezTo>
                    <a:cubicBezTo>
                      <a:pt x="2095" y="2381"/>
                      <a:pt x="2095" y="2381"/>
                      <a:pt x="2000" y="2286"/>
                    </a:cubicBezTo>
                    <a:cubicBezTo>
                      <a:pt x="1333" y="1524"/>
                      <a:pt x="667" y="762"/>
                      <a:pt x="0" y="0"/>
                    </a:cubicBezTo>
                    <a:cubicBezTo>
                      <a:pt x="1143" y="2762"/>
                      <a:pt x="2286" y="5620"/>
                      <a:pt x="3524" y="8477"/>
                    </a:cubicBezTo>
                    <a:cubicBezTo>
                      <a:pt x="3715" y="9334"/>
                      <a:pt x="3905" y="10096"/>
                      <a:pt x="4000" y="10763"/>
                    </a:cubicBezTo>
                    <a:close/>
                  </a:path>
                </a:pathLst>
              </a:custGeom>
              <a:grpFill/>
              <a:ln w="9525" cap="flat">
                <a:noFill/>
                <a:prstDash val="solid"/>
                <a:miter/>
              </a:ln>
            </p:spPr>
            <p:txBody>
              <a:bodyPr rtlCol="0" anchor="ctr"/>
              <a:lstStyle/>
              <a:p>
                <a:endParaRPr lang="th-TH"/>
              </a:p>
            </p:txBody>
          </p:sp>
          <p:sp>
            <p:nvSpPr>
              <p:cNvPr id="106" name="Freeform: Shape 105">
                <a:extLst>
                  <a:ext uri="{FF2B5EF4-FFF2-40B4-BE49-F238E27FC236}">
                    <a16:creationId xmlns:a16="http://schemas.microsoft.com/office/drawing/2014/main" id="{2D358DD9-DA93-49E9-B2AE-FD977FF5EB06}"/>
                  </a:ext>
                </a:extLst>
              </p:cNvPr>
              <p:cNvSpPr/>
              <p:nvPr/>
            </p:nvSpPr>
            <p:spPr>
              <a:xfrm>
                <a:off x="6045612" y="3155156"/>
                <a:ext cx="259251" cy="721995"/>
              </a:xfrm>
              <a:custGeom>
                <a:avLst/>
                <a:gdLst>
                  <a:gd name="connsiteX0" fmla="*/ 220694 w 259251"/>
                  <a:gd name="connsiteY0" fmla="*/ 345662 h 721995"/>
                  <a:gd name="connsiteX1" fmla="*/ 220694 w 259251"/>
                  <a:gd name="connsiteY1" fmla="*/ 345662 h 721995"/>
                  <a:gd name="connsiteX2" fmla="*/ 214122 w 259251"/>
                  <a:gd name="connsiteY2" fmla="*/ 324803 h 721995"/>
                  <a:gd name="connsiteX3" fmla="*/ 192595 w 259251"/>
                  <a:gd name="connsiteY3" fmla="*/ 266319 h 721995"/>
                  <a:gd name="connsiteX4" fmla="*/ 187452 w 259251"/>
                  <a:gd name="connsiteY4" fmla="*/ 254032 h 721995"/>
                  <a:gd name="connsiteX5" fmla="*/ 182690 w 259251"/>
                  <a:gd name="connsiteY5" fmla="*/ 242983 h 721995"/>
                  <a:gd name="connsiteX6" fmla="*/ 182880 w 259251"/>
                  <a:gd name="connsiteY6" fmla="*/ 245650 h 721995"/>
                  <a:gd name="connsiteX7" fmla="*/ 185261 w 259251"/>
                  <a:gd name="connsiteY7" fmla="*/ 269938 h 721995"/>
                  <a:gd name="connsiteX8" fmla="*/ 169736 w 259251"/>
                  <a:gd name="connsiteY8" fmla="*/ 234315 h 721995"/>
                  <a:gd name="connsiteX9" fmla="*/ 169545 w 259251"/>
                  <a:gd name="connsiteY9" fmla="*/ 230981 h 721995"/>
                  <a:gd name="connsiteX10" fmla="*/ 156877 w 259251"/>
                  <a:gd name="connsiteY10" fmla="*/ 189833 h 721995"/>
                  <a:gd name="connsiteX11" fmla="*/ 156781 w 259251"/>
                  <a:gd name="connsiteY11" fmla="*/ 189738 h 721995"/>
                  <a:gd name="connsiteX12" fmla="*/ 156686 w 259251"/>
                  <a:gd name="connsiteY12" fmla="*/ 189452 h 721995"/>
                  <a:gd name="connsiteX13" fmla="*/ 155067 w 259251"/>
                  <a:gd name="connsiteY13" fmla="*/ 186404 h 721995"/>
                  <a:gd name="connsiteX14" fmla="*/ 52959 w 259251"/>
                  <a:gd name="connsiteY14" fmla="*/ 34576 h 721995"/>
                  <a:gd name="connsiteX15" fmla="*/ 60579 w 259251"/>
                  <a:gd name="connsiteY15" fmla="*/ 48482 h 721995"/>
                  <a:gd name="connsiteX16" fmla="*/ 60103 w 259251"/>
                  <a:gd name="connsiteY16" fmla="*/ 49721 h 721995"/>
                  <a:gd name="connsiteX17" fmla="*/ 60579 w 259251"/>
                  <a:gd name="connsiteY17" fmla="*/ 50292 h 721995"/>
                  <a:gd name="connsiteX18" fmla="*/ 60293 w 259251"/>
                  <a:gd name="connsiteY18" fmla="*/ 50673 h 721995"/>
                  <a:gd name="connsiteX19" fmla="*/ 40100 w 259251"/>
                  <a:gd name="connsiteY19" fmla="*/ 28004 h 721995"/>
                  <a:gd name="connsiteX20" fmla="*/ 32004 w 259251"/>
                  <a:gd name="connsiteY20" fmla="*/ 24670 h 721995"/>
                  <a:gd name="connsiteX21" fmla="*/ 28956 w 259251"/>
                  <a:gd name="connsiteY21" fmla="*/ 17240 h 721995"/>
                  <a:gd name="connsiteX22" fmla="*/ 13430 w 259251"/>
                  <a:gd name="connsiteY22" fmla="*/ 3810 h 721995"/>
                  <a:gd name="connsiteX23" fmla="*/ 12478 w 259251"/>
                  <a:gd name="connsiteY23" fmla="*/ 3715 h 721995"/>
                  <a:gd name="connsiteX24" fmla="*/ 0 w 259251"/>
                  <a:gd name="connsiteY24" fmla="*/ 0 h 721995"/>
                  <a:gd name="connsiteX25" fmla="*/ 116872 w 259251"/>
                  <a:gd name="connsiteY25" fmla="*/ 152019 h 721995"/>
                  <a:gd name="connsiteX26" fmla="*/ 131255 w 259251"/>
                  <a:gd name="connsiteY26" fmla="*/ 157829 h 721995"/>
                  <a:gd name="connsiteX27" fmla="*/ 135255 w 259251"/>
                  <a:gd name="connsiteY27" fmla="*/ 168974 h 721995"/>
                  <a:gd name="connsiteX28" fmla="*/ 133350 w 259251"/>
                  <a:gd name="connsiteY28" fmla="*/ 169640 h 721995"/>
                  <a:gd name="connsiteX29" fmla="*/ 132302 w 259251"/>
                  <a:gd name="connsiteY29" fmla="*/ 169354 h 721995"/>
                  <a:gd name="connsiteX30" fmla="*/ 130969 w 259251"/>
                  <a:gd name="connsiteY30" fmla="*/ 168783 h 721995"/>
                  <a:gd name="connsiteX31" fmla="*/ 152781 w 259251"/>
                  <a:gd name="connsiteY31" fmla="*/ 201073 h 721995"/>
                  <a:gd name="connsiteX32" fmla="*/ 148019 w 259251"/>
                  <a:gd name="connsiteY32" fmla="*/ 202597 h 721995"/>
                  <a:gd name="connsiteX33" fmla="*/ 133540 w 259251"/>
                  <a:gd name="connsiteY33" fmla="*/ 180880 h 721995"/>
                  <a:gd name="connsiteX34" fmla="*/ 162592 w 259251"/>
                  <a:gd name="connsiteY34" fmla="*/ 238125 h 721995"/>
                  <a:gd name="connsiteX35" fmla="*/ 177832 w 259251"/>
                  <a:gd name="connsiteY35" fmla="*/ 273367 h 721995"/>
                  <a:gd name="connsiteX36" fmla="*/ 191072 w 259251"/>
                  <a:gd name="connsiteY36" fmla="*/ 307943 h 721995"/>
                  <a:gd name="connsiteX37" fmla="*/ 197739 w 259251"/>
                  <a:gd name="connsiteY37" fmla="*/ 327279 h 721995"/>
                  <a:gd name="connsiteX38" fmla="*/ 199073 w 259251"/>
                  <a:gd name="connsiteY38" fmla="*/ 331280 h 721995"/>
                  <a:gd name="connsiteX39" fmla="*/ 235363 w 259251"/>
                  <a:gd name="connsiteY39" fmla="*/ 715994 h 721995"/>
                  <a:gd name="connsiteX40" fmla="*/ 251079 w 259251"/>
                  <a:gd name="connsiteY40" fmla="*/ 721995 h 721995"/>
                  <a:gd name="connsiteX41" fmla="*/ 220694 w 259251"/>
                  <a:gd name="connsiteY41" fmla="*/ 345662 h 72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9251" h="721995">
                    <a:moveTo>
                      <a:pt x="220694" y="345662"/>
                    </a:moveTo>
                    <a:cubicBezTo>
                      <a:pt x="220694" y="345662"/>
                      <a:pt x="220694" y="345662"/>
                      <a:pt x="220694" y="345662"/>
                    </a:cubicBezTo>
                    <a:cubicBezTo>
                      <a:pt x="218599" y="338709"/>
                      <a:pt x="216408" y="331756"/>
                      <a:pt x="214122" y="324803"/>
                    </a:cubicBezTo>
                    <a:cubicBezTo>
                      <a:pt x="207740" y="305562"/>
                      <a:pt x="200597" y="285941"/>
                      <a:pt x="192595" y="266319"/>
                    </a:cubicBezTo>
                    <a:cubicBezTo>
                      <a:pt x="190881" y="262223"/>
                      <a:pt x="189167" y="258128"/>
                      <a:pt x="187452" y="254032"/>
                    </a:cubicBezTo>
                    <a:cubicBezTo>
                      <a:pt x="185928" y="250317"/>
                      <a:pt x="184309" y="246602"/>
                      <a:pt x="182690" y="242983"/>
                    </a:cubicBezTo>
                    <a:cubicBezTo>
                      <a:pt x="182690" y="243840"/>
                      <a:pt x="182785" y="244697"/>
                      <a:pt x="182880" y="245650"/>
                    </a:cubicBezTo>
                    <a:cubicBezTo>
                      <a:pt x="183452" y="253651"/>
                      <a:pt x="184214" y="261747"/>
                      <a:pt x="185261" y="269938"/>
                    </a:cubicBezTo>
                    <a:cubicBezTo>
                      <a:pt x="180403" y="258128"/>
                      <a:pt x="175260" y="246221"/>
                      <a:pt x="169736" y="234315"/>
                    </a:cubicBezTo>
                    <a:cubicBezTo>
                      <a:pt x="169640" y="233077"/>
                      <a:pt x="169640" y="232029"/>
                      <a:pt x="169545" y="230981"/>
                    </a:cubicBezTo>
                    <a:cubicBezTo>
                      <a:pt x="165259" y="217170"/>
                      <a:pt x="161068" y="203549"/>
                      <a:pt x="156877" y="189833"/>
                    </a:cubicBezTo>
                    <a:cubicBezTo>
                      <a:pt x="156877" y="189833"/>
                      <a:pt x="156781" y="189833"/>
                      <a:pt x="156781" y="189738"/>
                    </a:cubicBezTo>
                    <a:cubicBezTo>
                      <a:pt x="156686" y="189643"/>
                      <a:pt x="156686" y="189643"/>
                      <a:pt x="156686" y="189452"/>
                    </a:cubicBezTo>
                    <a:cubicBezTo>
                      <a:pt x="156115" y="188500"/>
                      <a:pt x="155639" y="187452"/>
                      <a:pt x="155067" y="186404"/>
                    </a:cubicBezTo>
                    <a:cubicBezTo>
                      <a:pt x="128492" y="136208"/>
                      <a:pt x="94679" y="84392"/>
                      <a:pt x="52959" y="34576"/>
                    </a:cubicBezTo>
                    <a:cubicBezTo>
                      <a:pt x="55435" y="39243"/>
                      <a:pt x="58007" y="43720"/>
                      <a:pt x="60579" y="48482"/>
                    </a:cubicBezTo>
                    <a:cubicBezTo>
                      <a:pt x="60960" y="49244"/>
                      <a:pt x="60674" y="49816"/>
                      <a:pt x="60103" y="49721"/>
                    </a:cubicBezTo>
                    <a:cubicBezTo>
                      <a:pt x="60198" y="49911"/>
                      <a:pt x="60293" y="50101"/>
                      <a:pt x="60579" y="50292"/>
                    </a:cubicBezTo>
                    <a:cubicBezTo>
                      <a:pt x="60865" y="50673"/>
                      <a:pt x="60579" y="51149"/>
                      <a:pt x="60293" y="50673"/>
                    </a:cubicBezTo>
                    <a:cubicBezTo>
                      <a:pt x="53721" y="42577"/>
                      <a:pt x="46958" y="34957"/>
                      <a:pt x="40100" y="28004"/>
                    </a:cubicBezTo>
                    <a:cubicBezTo>
                      <a:pt x="38767" y="30575"/>
                      <a:pt x="34100" y="29718"/>
                      <a:pt x="32004" y="24670"/>
                    </a:cubicBezTo>
                    <a:cubicBezTo>
                      <a:pt x="30956" y="22193"/>
                      <a:pt x="30004" y="19717"/>
                      <a:pt x="28956" y="17240"/>
                    </a:cubicBezTo>
                    <a:cubicBezTo>
                      <a:pt x="23813" y="12573"/>
                      <a:pt x="18669" y="8001"/>
                      <a:pt x="13430" y="3810"/>
                    </a:cubicBezTo>
                    <a:cubicBezTo>
                      <a:pt x="13144" y="3715"/>
                      <a:pt x="12859" y="3810"/>
                      <a:pt x="12478" y="3715"/>
                    </a:cubicBezTo>
                    <a:cubicBezTo>
                      <a:pt x="8287" y="2381"/>
                      <a:pt x="4096" y="1143"/>
                      <a:pt x="0" y="0"/>
                    </a:cubicBezTo>
                    <a:cubicBezTo>
                      <a:pt x="46958" y="48578"/>
                      <a:pt x="85820" y="100584"/>
                      <a:pt x="116872" y="152019"/>
                    </a:cubicBezTo>
                    <a:cubicBezTo>
                      <a:pt x="121539" y="153734"/>
                      <a:pt x="126397" y="155638"/>
                      <a:pt x="131255" y="157829"/>
                    </a:cubicBezTo>
                    <a:cubicBezTo>
                      <a:pt x="135541" y="159734"/>
                      <a:pt x="137255" y="166878"/>
                      <a:pt x="135255" y="168974"/>
                    </a:cubicBezTo>
                    <a:cubicBezTo>
                      <a:pt x="134874" y="169545"/>
                      <a:pt x="134112" y="169736"/>
                      <a:pt x="133350" y="169640"/>
                    </a:cubicBezTo>
                    <a:cubicBezTo>
                      <a:pt x="133064" y="169640"/>
                      <a:pt x="132588" y="169450"/>
                      <a:pt x="132302" y="169354"/>
                    </a:cubicBezTo>
                    <a:cubicBezTo>
                      <a:pt x="131826" y="169164"/>
                      <a:pt x="131350" y="168974"/>
                      <a:pt x="130969" y="168783"/>
                    </a:cubicBezTo>
                    <a:cubicBezTo>
                      <a:pt x="139446" y="177737"/>
                      <a:pt x="147066" y="188309"/>
                      <a:pt x="152781" y="201073"/>
                    </a:cubicBezTo>
                    <a:cubicBezTo>
                      <a:pt x="155067" y="206121"/>
                      <a:pt x="150400" y="207359"/>
                      <a:pt x="148019" y="202597"/>
                    </a:cubicBezTo>
                    <a:cubicBezTo>
                      <a:pt x="144113" y="194405"/>
                      <a:pt x="139256" y="187452"/>
                      <a:pt x="133540" y="180880"/>
                    </a:cubicBezTo>
                    <a:cubicBezTo>
                      <a:pt x="144304" y="200311"/>
                      <a:pt x="153924" y="219456"/>
                      <a:pt x="162592" y="238125"/>
                    </a:cubicBezTo>
                    <a:cubicBezTo>
                      <a:pt x="168021" y="249936"/>
                      <a:pt x="173069" y="261652"/>
                      <a:pt x="177832" y="273367"/>
                    </a:cubicBezTo>
                    <a:cubicBezTo>
                      <a:pt x="182594" y="284988"/>
                      <a:pt x="187071" y="296513"/>
                      <a:pt x="191072" y="307943"/>
                    </a:cubicBezTo>
                    <a:cubicBezTo>
                      <a:pt x="193453" y="314420"/>
                      <a:pt x="195739" y="320897"/>
                      <a:pt x="197739" y="327279"/>
                    </a:cubicBezTo>
                    <a:cubicBezTo>
                      <a:pt x="198215" y="328708"/>
                      <a:pt x="198692" y="329946"/>
                      <a:pt x="199073" y="331280"/>
                    </a:cubicBezTo>
                    <a:cubicBezTo>
                      <a:pt x="269653" y="549974"/>
                      <a:pt x="233363" y="716375"/>
                      <a:pt x="235363" y="715994"/>
                    </a:cubicBezTo>
                    <a:cubicBezTo>
                      <a:pt x="240602" y="717995"/>
                      <a:pt x="245840" y="719900"/>
                      <a:pt x="251079" y="721995"/>
                    </a:cubicBezTo>
                    <a:cubicBezTo>
                      <a:pt x="249174" y="722186"/>
                      <a:pt x="284798" y="561118"/>
                      <a:pt x="220694" y="345662"/>
                    </a:cubicBezTo>
                    <a:close/>
                  </a:path>
                </a:pathLst>
              </a:custGeom>
              <a:grpFill/>
              <a:ln w="9525" cap="flat">
                <a:noFill/>
                <a:prstDash val="solid"/>
                <a:miter/>
              </a:ln>
            </p:spPr>
            <p:txBody>
              <a:bodyPr rtlCol="0" anchor="ctr"/>
              <a:lstStyle/>
              <a:p>
                <a:endParaRPr lang="th-TH"/>
              </a:p>
            </p:txBody>
          </p:sp>
          <p:sp>
            <p:nvSpPr>
              <p:cNvPr id="107" name="Freeform: Shape 106">
                <a:extLst>
                  <a:ext uri="{FF2B5EF4-FFF2-40B4-BE49-F238E27FC236}">
                    <a16:creationId xmlns:a16="http://schemas.microsoft.com/office/drawing/2014/main" id="{FEC86752-1A7A-425B-B58C-4AD2B598C16C}"/>
                  </a:ext>
                </a:extLst>
              </p:cNvPr>
              <p:cNvSpPr/>
              <p:nvPr/>
            </p:nvSpPr>
            <p:spPr>
              <a:xfrm>
                <a:off x="5746813" y="2939986"/>
                <a:ext cx="116490" cy="72675"/>
              </a:xfrm>
              <a:custGeom>
                <a:avLst/>
                <a:gdLst>
                  <a:gd name="connsiteX0" fmla="*/ 98489 w 116490"/>
                  <a:gd name="connsiteY0" fmla="*/ 43720 h 72675"/>
                  <a:gd name="connsiteX1" fmla="*/ 98489 w 116490"/>
                  <a:gd name="connsiteY1" fmla="*/ 43720 h 72675"/>
                  <a:gd name="connsiteX2" fmla="*/ 0 w 116490"/>
                  <a:gd name="connsiteY2" fmla="*/ 0 h 72675"/>
                  <a:gd name="connsiteX3" fmla="*/ 98965 w 116490"/>
                  <a:gd name="connsiteY3" fmla="*/ 55435 h 72675"/>
                  <a:gd name="connsiteX4" fmla="*/ 42767 w 116490"/>
                  <a:gd name="connsiteY4" fmla="*/ 35242 h 72675"/>
                  <a:gd name="connsiteX5" fmla="*/ 116491 w 116490"/>
                  <a:gd name="connsiteY5" fmla="*/ 72676 h 72675"/>
                  <a:gd name="connsiteX6" fmla="*/ 114681 w 116490"/>
                  <a:gd name="connsiteY6" fmla="*/ 70294 h 72675"/>
                  <a:gd name="connsiteX7" fmla="*/ 98489 w 116490"/>
                  <a:gd name="connsiteY7" fmla="*/ 43720 h 7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490" h="72675">
                    <a:moveTo>
                      <a:pt x="98489" y="43720"/>
                    </a:moveTo>
                    <a:cubicBezTo>
                      <a:pt x="98489" y="43624"/>
                      <a:pt x="98489" y="43624"/>
                      <a:pt x="98489" y="43720"/>
                    </a:cubicBezTo>
                    <a:cubicBezTo>
                      <a:pt x="66866" y="27051"/>
                      <a:pt x="34004" y="12287"/>
                      <a:pt x="0" y="0"/>
                    </a:cubicBezTo>
                    <a:cubicBezTo>
                      <a:pt x="33814" y="16478"/>
                      <a:pt x="66961" y="35052"/>
                      <a:pt x="98965" y="55435"/>
                    </a:cubicBezTo>
                    <a:cubicBezTo>
                      <a:pt x="80010" y="47244"/>
                      <a:pt x="61436" y="40576"/>
                      <a:pt x="42767" y="35242"/>
                    </a:cubicBezTo>
                    <a:cubicBezTo>
                      <a:pt x="68104" y="46482"/>
                      <a:pt x="92678" y="58960"/>
                      <a:pt x="116491" y="72676"/>
                    </a:cubicBezTo>
                    <a:cubicBezTo>
                      <a:pt x="115824" y="72009"/>
                      <a:pt x="115157" y="71247"/>
                      <a:pt x="114681" y="70294"/>
                    </a:cubicBezTo>
                    <a:cubicBezTo>
                      <a:pt x="109442" y="61246"/>
                      <a:pt x="104013" y="52483"/>
                      <a:pt x="98489" y="43720"/>
                    </a:cubicBezTo>
                    <a:close/>
                  </a:path>
                </a:pathLst>
              </a:custGeom>
              <a:grpFill/>
              <a:ln w="9525" cap="flat">
                <a:noFill/>
                <a:prstDash val="solid"/>
                <a:miter/>
              </a:ln>
            </p:spPr>
            <p:txBody>
              <a:bodyPr rtlCol="0" anchor="ctr"/>
              <a:lstStyle/>
              <a:p>
                <a:endParaRPr lang="th-TH"/>
              </a:p>
            </p:txBody>
          </p:sp>
          <p:sp>
            <p:nvSpPr>
              <p:cNvPr id="108" name="Freeform: Shape 107">
                <a:extLst>
                  <a:ext uri="{FF2B5EF4-FFF2-40B4-BE49-F238E27FC236}">
                    <a16:creationId xmlns:a16="http://schemas.microsoft.com/office/drawing/2014/main" id="{DD1FE025-37C3-41AA-A99B-F49C690709BB}"/>
                  </a:ext>
                </a:extLst>
              </p:cNvPr>
              <p:cNvSpPr/>
              <p:nvPr/>
            </p:nvSpPr>
            <p:spPr>
              <a:xfrm>
                <a:off x="5488218" y="3091014"/>
                <a:ext cx="514341" cy="66884"/>
              </a:xfrm>
              <a:custGeom>
                <a:avLst/>
                <a:gdLst>
                  <a:gd name="connsiteX0" fmla="*/ 328032 w 514341"/>
                  <a:gd name="connsiteY0" fmla="*/ 37663 h 66884"/>
                  <a:gd name="connsiteX1" fmla="*/ 514341 w 514341"/>
                  <a:gd name="connsiteY1" fmla="*/ 28233 h 66884"/>
                  <a:gd name="connsiteX2" fmla="*/ 331652 w 514341"/>
                  <a:gd name="connsiteY2" fmla="*/ 3182 h 66884"/>
                  <a:gd name="connsiteX3" fmla="*/ 5039 w 514341"/>
                  <a:gd name="connsiteY3" fmla="*/ 49474 h 66884"/>
                  <a:gd name="connsiteX4" fmla="*/ 277 w 514341"/>
                  <a:gd name="connsiteY4" fmla="*/ 55951 h 66884"/>
                  <a:gd name="connsiteX5" fmla="*/ 277 w 514341"/>
                  <a:gd name="connsiteY5" fmla="*/ 56046 h 66884"/>
                  <a:gd name="connsiteX6" fmla="*/ 328032 w 514341"/>
                  <a:gd name="connsiteY6" fmla="*/ 37663 h 6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341" h="66884">
                    <a:moveTo>
                      <a:pt x="328032" y="37663"/>
                    </a:moveTo>
                    <a:cubicBezTo>
                      <a:pt x="384039" y="22708"/>
                      <a:pt x="444904" y="3182"/>
                      <a:pt x="514341" y="28233"/>
                    </a:cubicBezTo>
                    <a:cubicBezTo>
                      <a:pt x="450905" y="-2342"/>
                      <a:pt x="386706" y="-3200"/>
                      <a:pt x="331652" y="3182"/>
                    </a:cubicBezTo>
                    <a:cubicBezTo>
                      <a:pt x="219638" y="16612"/>
                      <a:pt x="113529" y="40330"/>
                      <a:pt x="5039" y="49474"/>
                    </a:cubicBezTo>
                    <a:cubicBezTo>
                      <a:pt x="1229" y="49759"/>
                      <a:pt x="-771" y="53093"/>
                      <a:pt x="277" y="55951"/>
                    </a:cubicBezTo>
                    <a:cubicBezTo>
                      <a:pt x="277" y="55951"/>
                      <a:pt x="277" y="55951"/>
                      <a:pt x="277" y="56046"/>
                    </a:cubicBezTo>
                    <a:cubicBezTo>
                      <a:pt x="109910" y="77382"/>
                      <a:pt x="223257" y="65095"/>
                      <a:pt x="328032" y="37663"/>
                    </a:cubicBezTo>
                    <a:close/>
                  </a:path>
                </a:pathLst>
              </a:custGeom>
              <a:grpFill/>
              <a:ln w="9525" cap="flat">
                <a:noFill/>
                <a:prstDash val="solid"/>
                <a:miter/>
              </a:ln>
            </p:spPr>
            <p:txBody>
              <a:bodyPr rtlCol="0" anchor="ctr"/>
              <a:lstStyle/>
              <a:p>
                <a:endParaRPr lang="th-TH"/>
              </a:p>
            </p:txBody>
          </p:sp>
          <p:sp>
            <p:nvSpPr>
              <p:cNvPr id="109" name="Freeform: Shape 108">
                <a:extLst>
                  <a:ext uri="{FF2B5EF4-FFF2-40B4-BE49-F238E27FC236}">
                    <a16:creationId xmlns:a16="http://schemas.microsoft.com/office/drawing/2014/main" id="{F99A3A89-02AD-4DE7-B1B0-46649594D252}"/>
                  </a:ext>
                </a:extLst>
              </p:cNvPr>
              <p:cNvSpPr/>
              <p:nvPr/>
            </p:nvSpPr>
            <p:spPr>
              <a:xfrm>
                <a:off x="5553741" y="2648807"/>
                <a:ext cx="497014" cy="450437"/>
              </a:xfrm>
              <a:custGeom>
                <a:avLst/>
                <a:gdLst>
                  <a:gd name="connsiteX0" fmla="*/ 497015 w 497014"/>
                  <a:gd name="connsiteY0" fmla="*/ 450437 h 450437"/>
                  <a:gd name="connsiteX1" fmla="*/ 329279 w 497014"/>
                  <a:gd name="connsiteY1" fmla="*/ 193453 h 450437"/>
                  <a:gd name="connsiteX2" fmla="*/ 171831 w 497014"/>
                  <a:gd name="connsiteY2" fmla="*/ 78772 h 450437"/>
                  <a:gd name="connsiteX3" fmla="*/ 0 w 497014"/>
                  <a:gd name="connsiteY3" fmla="*/ 0 h 450437"/>
                  <a:gd name="connsiteX4" fmla="*/ 259747 w 497014"/>
                  <a:gd name="connsiteY4" fmla="*/ 176784 h 450437"/>
                  <a:gd name="connsiteX5" fmla="*/ 497015 w 497014"/>
                  <a:gd name="connsiteY5" fmla="*/ 450437 h 45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14" h="450437">
                    <a:moveTo>
                      <a:pt x="497015" y="450437"/>
                    </a:moveTo>
                    <a:cubicBezTo>
                      <a:pt x="455390" y="360617"/>
                      <a:pt x="405860" y="271748"/>
                      <a:pt x="329279" y="193453"/>
                    </a:cubicBezTo>
                    <a:cubicBezTo>
                      <a:pt x="284702" y="147923"/>
                      <a:pt x="232124" y="109252"/>
                      <a:pt x="171831" y="78772"/>
                    </a:cubicBezTo>
                    <a:cubicBezTo>
                      <a:pt x="114205" y="49721"/>
                      <a:pt x="58769" y="24479"/>
                      <a:pt x="0" y="0"/>
                    </a:cubicBezTo>
                    <a:cubicBezTo>
                      <a:pt x="93250" y="51721"/>
                      <a:pt x="176498" y="112205"/>
                      <a:pt x="259747" y="176784"/>
                    </a:cubicBezTo>
                    <a:cubicBezTo>
                      <a:pt x="359378" y="253937"/>
                      <a:pt x="441960" y="347472"/>
                      <a:pt x="497015" y="450437"/>
                    </a:cubicBezTo>
                    <a:close/>
                  </a:path>
                </a:pathLst>
              </a:custGeom>
              <a:grpFill/>
              <a:ln w="9525" cap="flat">
                <a:noFill/>
                <a:prstDash val="solid"/>
                <a:miter/>
              </a:ln>
            </p:spPr>
            <p:txBody>
              <a:bodyPr rtlCol="0" anchor="ctr"/>
              <a:lstStyle/>
              <a:p>
                <a:endParaRPr lang="th-TH"/>
              </a:p>
            </p:txBody>
          </p:sp>
          <p:sp>
            <p:nvSpPr>
              <p:cNvPr id="110" name="Freeform: Shape 109">
                <a:extLst>
                  <a:ext uri="{FF2B5EF4-FFF2-40B4-BE49-F238E27FC236}">
                    <a16:creationId xmlns:a16="http://schemas.microsoft.com/office/drawing/2014/main" id="{3F0BE2C2-BA59-46F0-B597-9F4C51E83FB6}"/>
                  </a:ext>
                </a:extLst>
              </p:cNvPr>
              <p:cNvSpPr/>
              <p:nvPr/>
            </p:nvSpPr>
            <p:spPr>
              <a:xfrm>
                <a:off x="6054566" y="3147345"/>
                <a:ext cx="7715" cy="5810"/>
              </a:xfrm>
              <a:custGeom>
                <a:avLst/>
                <a:gdLst>
                  <a:gd name="connsiteX0" fmla="*/ 3048 w 7715"/>
                  <a:gd name="connsiteY0" fmla="*/ 1048 h 5810"/>
                  <a:gd name="connsiteX1" fmla="*/ 0 w 7715"/>
                  <a:gd name="connsiteY1" fmla="*/ 0 h 5810"/>
                  <a:gd name="connsiteX2" fmla="*/ 7715 w 7715"/>
                  <a:gd name="connsiteY2" fmla="*/ 5810 h 5810"/>
                  <a:gd name="connsiteX3" fmla="*/ 3048 w 7715"/>
                  <a:gd name="connsiteY3" fmla="*/ 1048 h 5810"/>
                </a:gdLst>
                <a:ahLst/>
                <a:cxnLst>
                  <a:cxn ang="0">
                    <a:pos x="connsiteX0" y="connsiteY0"/>
                  </a:cxn>
                  <a:cxn ang="0">
                    <a:pos x="connsiteX1" y="connsiteY1"/>
                  </a:cxn>
                  <a:cxn ang="0">
                    <a:pos x="connsiteX2" y="connsiteY2"/>
                  </a:cxn>
                  <a:cxn ang="0">
                    <a:pos x="connsiteX3" y="connsiteY3"/>
                  </a:cxn>
                </a:cxnLst>
                <a:rect l="l" t="t" r="r" b="b"/>
                <a:pathLst>
                  <a:path w="7715" h="5810">
                    <a:moveTo>
                      <a:pt x="3048" y="1048"/>
                    </a:moveTo>
                    <a:cubicBezTo>
                      <a:pt x="2096" y="667"/>
                      <a:pt x="1048" y="381"/>
                      <a:pt x="0" y="0"/>
                    </a:cubicBezTo>
                    <a:cubicBezTo>
                      <a:pt x="2572" y="1905"/>
                      <a:pt x="5048" y="3715"/>
                      <a:pt x="7715" y="5810"/>
                    </a:cubicBezTo>
                    <a:cubicBezTo>
                      <a:pt x="7144" y="3810"/>
                      <a:pt x="5620" y="1810"/>
                      <a:pt x="3048" y="1048"/>
                    </a:cubicBezTo>
                    <a:close/>
                  </a:path>
                </a:pathLst>
              </a:custGeom>
              <a:grpFill/>
              <a:ln w="9525" cap="flat">
                <a:noFill/>
                <a:prstDash val="solid"/>
                <a:miter/>
              </a:ln>
            </p:spPr>
            <p:txBody>
              <a:bodyPr rtlCol="0" anchor="ctr"/>
              <a:lstStyle/>
              <a:p>
                <a:endParaRPr lang="th-TH"/>
              </a:p>
            </p:txBody>
          </p:sp>
          <p:sp>
            <p:nvSpPr>
              <p:cNvPr id="111" name="Freeform: Shape 110">
                <a:extLst>
                  <a:ext uri="{FF2B5EF4-FFF2-40B4-BE49-F238E27FC236}">
                    <a16:creationId xmlns:a16="http://schemas.microsoft.com/office/drawing/2014/main" id="{16C06B19-530A-4147-9294-4BE2B86AB335}"/>
                  </a:ext>
                </a:extLst>
              </p:cNvPr>
              <p:cNvSpPr/>
              <p:nvPr/>
            </p:nvSpPr>
            <p:spPr>
              <a:xfrm>
                <a:off x="5489543" y="2629471"/>
                <a:ext cx="616828" cy="582024"/>
              </a:xfrm>
              <a:custGeom>
                <a:avLst/>
                <a:gdLst>
                  <a:gd name="connsiteX0" fmla="*/ 569500 w 616828"/>
                  <a:gd name="connsiteY0" fmla="*/ 529400 h 582024"/>
                  <a:gd name="connsiteX1" fmla="*/ 585026 w 616828"/>
                  <a:gd name="connsiteY1" fmla="*/ 542830 h 582024"/>
                  <a:gd name="connsiteX2" fmla="*/ 588074 w 616828"/>
                  <a:gd name="connsiteY2" fmla="*/ 550259 h 582024"/>
                  <a:gd name="connsiteX3" fmla="*/ 596170 w 616828"/>
                  <a:gd name="connsiteY3" fmla="*/ 553593 h 582024"/>
                  <a:gd name="connsiteX4" fmla="*/ 616363 w 616828"/>
                  <a:gd name="connsiteY4" fmla="*/ 576263 h 582024"/>
                  <a:gd name="connsiteX5" fmla="*/ 616649 w 616828"/>
                  <a:gd name="connsiteY5" fmla="*/ 575882 h 582024"/>
                  <a:gd name="connsiteX6" fmla="*/ 616172 w 616828"/>
                  <a:gd name="connsiteY6" fmla="*/ 575310 h 582024"/>
                  <a:gd name="connsiteX7" fmla="*/ 616649 w 616828"/>
                  <a:gd name="connsiteY7" fmla="*/ 574072 h 582024"/>
                  <a:gd name="connsiteX8" fmla="*/ 609028 w 616828"/>
                  <a:gd name="connsiteY8" fmla="*/ 560165 h 582024"/>
                  <a:gd name="connsiteX9" fmla="*/ 608933 w 616828"/>
                  <a:gd name="connsiteY9" fmla="*/ 559975 h 582024"/>
                  <a:gd name="connsiteX10" fmla="*/ 608648 w 616828"/>
                  <a:gd name="connsiteY10" fmla="*/ 559594 h 582024"/>
                  <a:gd name="connsiteX11" fmla="*/ 587026 w 616828"/>
                  <a:gd name="connsiteY11" fmla="*/ 523685 h 582024"/>
                  <a:gd name="connsiteX12" fmla="*/ 584359 w 616828"/>
                  <a:gd name="connsiteY12" fmla="*/ 523113 h 582024"/>
                  <a:gd name="connsiteX13" fmla="*/ 9430 w 616828"/>
                  <a:gd name="connsiteY13" fmla="*/ 0 h 582024"/>
                  <a:gd name="connsiteX14" fmla="*/ 9334 w 616828"/>
                  <a:gd name="connsiteY14" fmla="*/ 0 h 582024"/>
                  <a:gd name="connsiteX15" fmla="*/ 11335 w 616828"/>
                  <a:gd name="connsiteY15" fmla="*/ 6096 h 582024"/>
                  <a:gd name="connsiteX16" fmla="*/ 356902 w 616828"/>
                  <a:gd name="connsiteY16" fmla="*/ 261747 h 582024"/>
                  <a:gd name="connsiteX17" fmla="*/ 569976 w 616828"/>
                  <a:gd name="connsiteY17" fmla="*/ 507873 h 582024"/>
                  <a:gd name="connsiteX18" fmla="*/ 576929 w 616828"/>
                  <a:gd name="connsiteY18" fmla="*/ 523780 h 582024"/>
                  <a:gd name="connsiteX19" fmla="*/ 579120 w 616828"/>
                  <a:gd name="connsiteY19" fmla="*/ 528828 h 582024"/>
                  <a:gd name="connsiteX20" fmla="*/ 586454 w 616828"/>
                  <a:gd name="connsiteY20" fmla="*/ 535115 h 582024"/>
                  <a:gd name="connsiteX21" fmla="*/ 584835 w 616828"/>
                  <a:gd name="connsiteY21" fmla="*/ 541211 h 582024"/>
                  <a:gd name="connsiteX22" fmla="*/ 543211 w 616828"/>
                  <a:gd name="connsiteY22" fmla="*/ 512445 h 582024"/>
                  <a:gd name="connsiteX23" fmla="*/ 247174 w 616828"/>
                  <a:gd name="connsiteY23" fmla="*/ 524256 h 582024"/>
                  <a:gd name="connsiteX24" fmla="*/ 0 w 616828"/>
                  <a:gd name="connsiteY24" fmla="*/ 519113 h 582024"/>
                  <a:gd name="connsiteX25" fmla="*/ 1810 w 616828"/>
                  <a:gd name="connsiteY25" fmla="*/ 520541 h 582024"/>
                  <a:gd name="connsiteX26" fmla="*/ 242125 w 616828"/>
                  <a:gd name="connsiteY26" fmla="*/ 581978 h 582024"/>
                  <a:gd name="connsiteX27" fmla="*/ 383953 w 616828"/>
                  <a:gd name="connsiteY27" fmla="*/ 555784 h 582024"/>
                  <a:gd name="connsiteX28" fmla="*/ 556165 w 616828"/>
                  <a:gd name="connsiteY28" fmla="*/ 525494 h 582024"/>
                  <a:gd name="connsiteX29" fmla="*/ 568643 w 616828"/>
                  <a:gd name="connsiteY29" fmla="*/ 529209 h 582024"/>
                  <a:gd name="connsiteX30" fmla="*/ 569500 w 616828"/>
                  <a:gd name="connsiteY30" fmla="*/ 529400 h 582024"/>
                  <a:gd name="connsiteX31" fmla="*/ 591503 w 616828"/>
                  <a:gd name="connsiteY31" fmla="*/ 538639 h 582024"/>
                  <a:gd name="connsiteX32" fmla="*/ 594551 w 616828"/>
                  <a:gd name="connsiteY32" fmla="*/ 543211 h 582024"/>
                  <a:gd name="connsiteX33" fmla="*/ 594646 w 616828"/>
                  <a:gd name="connsiteY33" fmla="*/ 543401 h 582024"/>
                  <a:gd name="connsiteX34" fmla="*/ 594741 w 616828"/>
                  <a:gd name="connsiteY34" fmla="*/ 543497 h 582024"/>
                  <a:gd name="connsiteX35" fmla="*/ 594836 w 616828"/>
                  <a:gd name="connsiteY35" fmla="*/ 543592 h 582024"/>
                  <a:gd name="connsiteX36" fmla="*/ 594932 w 616828"/>
                  <a:gd name="connsiteY36" fmla="*/ 543687 h 582024"/>
                  <a:gd name="connsiteX37" fmla="*/ 595027 w 616828"/>
                  <a:gd name="connsiteY37" fmla="*/ 543782 h 582024"/>
                  <a:gd name="connsiteX38" fmla="*/ 614744 w 616828"/>
                  <a:gd name="connsiteY38" fmla="*/ 573310 h 582024"/>
                  <a:gd name="connsiteX39" fmla="*/ 596551 w 616828"/>
                  <a:gd name="connsiteY39" fmla="*/ 551688 h 582024"/>
                  <a:gd name="connsiteX40" fmla="*/ 595979 w 616828"/>
                  <a:gd name="connsiteY40" fmla="*/ 549307 h 582024"/>
                  <a:gd name="connsiteX41" fmla="*/ 592455 w 616828"/>
                  <a:gd name="connsiteY41" fmla="*/ 540830 h 582024"/>
                  <a:gd name="connsiteX42" fmla="*/ 591503 w 616828"/>
                  <a:gd name="connsiteY42" fmla="*/ 538639 h 58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16828" h="582024">
                    <a:moveTo>
                      <a:pt x="569500" y="529400"/>
                    </a:moveTo>
                    <a:cubicBezTo>
                      <a:pt x="574738" y="533591"/>
                      <a:pt x="579977" y="538163"/>
                      <a:pt x="585026" y="542830"/>
                    </a:cubicBezTo>
                    <a:cubicBezTo>
                      <a:pt x="586073" y="545306"/>
                      <a:pt x="587121" y="547783"/>
                      <a:pt x="588074" y="550259"/>
                    </a:cubicBezTo>
                    <a:cubicBezTo>
                      <a:pt x="590169" y="555212"/>
                      <a:pt x="594836" y="556165"/>
                      <a:pt x="596170" y="553593"/>
                    </a:cubicBezTo>
                    <a:cubicBezTo>
                      <a:pt x="603028" y="560546"/>
                      <a:pt x="609790" y="568166"/>
                      <a:pt x="616363" y="576263"/>
                    </a:cubicBezTo>
                    <a:cubicBezTo>
                      <a:pt x="616744" y="576739"/>
                      <a:pt x="617030" y="576263"/>
                      <a:pt x="616649" y="575882"/>
                    </a:cubicBezTo>
                    <a:cubicBezTo>
                      <a:pt x="616458" y="575596"/>
                      <a:pt x="616363" y="575501"/>
                      <a:pt x="616172" y="575310"/>
                    </a:cubicBezTo>
                    <a:cubicBezTo>
                      <a:pt x="616744" y="575501"/>
                      <a:pt x="617030" y="574834"/>
                      <a:pt x="616649" y="574072"/>
                    </a:cubicBezTo>
                    <a:cubicBezTo>
                      <a:pt x="614077" y="569405"/>
                      <a:pt x="611505" y="564833"/>
                      <a:pt x="609028" y="560165"/>
                    </a:cubicBezTo>
                    <a:cubicBezTo>
                      <a:pt x="609028" y="560070"/>
                      <a:pt x="608933" y="560070"/>
                      <a:pt x="608933" y="559975"/>
                    </a:cubicBezTo>
                    <a:cubicBezTo>
                      <a:pt x="608838" y="559880"/>
                      <a:pt x="608743" y="559689"/>
                      <a:pt x="608648" y="559594"/>
                    </a:cubicBezTo>
                    <a:cubicBezTo>
                      <a:pt x="601790" y="547497"/>
                      <a:pt x="594455" y="535496"/>
                      <a:pt x="587026" y="523685"/>
                    </a:cubicBezTo>
                    <a:cubicBezTo>
                      <a:pt x="587026" y="525018"/>
                      <a:pt x="585311" y="524923"/>
                      <a:pt x="584359" y="523113"/>
                    </a:cubicBezTo>
                    <a:cubicBezTo>
                      <a:pt x="470440" y="298323"/>
                      <a:pt x="254222" y="121158"/>
                      <a:pt x="9430" y="0"/>
                    </a:cubicBezTo>
                    <a:cubicBezTo>
                      <a:pt x="9430" y="0"/>
                      <a:pt x="9334" y="0"/>
                      <a:pt x="9334" y="0"/>
                    </a:cubicBezTo>
                    <a:cubicBezTo>
                      <a:pt x="6858" y="1048"/>
                      <a:pt x="6763" y="3810"/>
                      <a:pt x="11335" y="6096"/>
                    </a:cubicBezTo>
                    <a:cubicBezTo>
                      <a:pt x="144494" y="74676"/>
                      <a:pt x="256318" y="163830"/>
                      <a:pt x="356902" y="261747"/>
                    </a:cubicBezTo>
                    <a:cubicBezTo>
                      <a:pt x="434245" y="336995"/>
                      <a:pt x="506730" y="419957"/>
                      <a:pt x="569976" y="507873"/>
                    </a:cubicBezTo>
                    <a:cubicBezTo>
                      <a:pt x="572262" y="513207"/>
                      <a:pt x="574548" y="518446"/>
                      <a:pt x="576929" y="523780"/>
                    </a:cubicBezTo>
                    <a:cubicBezTo>
                      <a:pt x="577596" y="525399"/>
                      <a:pt x="578358" y="527209"/>
                      <a:pt x="579120" y="528828"/>
                    </a:cubicBezTo>
                    <a:cubicBezTo>
                      <a:pt x="581597" y="530828"/>
                      <a:pt x="583978" y="532924"/>
                      <a:pt x="586454" y="535115"/>
                    </a:cubicBezTo>
                    <a:cubicBezTo>
                      <a:pt x="590645" y="538829"/>
                      <a:pt x="589217" y="545021"/>
                      <a:pt x="584835" y="541211"/>
                    </a:cubicBezTo>
                    <a:cubicBezTo>
                      <a:pt x="570833" y="529400"/>
                      <a:pt x="556832" y="519875"/>
                      <a:pt x="543211" y="512445"/>
                    </a:cubicBezTo>
                    <a:cubicBezTo>
                      <a:pt x="429578" y="453676"/>
                      <a:pt x="340233" y="514922"/>
                      <a:pt x="247174" y="524256"/>
                    </a:cubicBezTo>
                    <a:cubicBezTo>
                      <a:pt x="163735" y="534257"/>
                      <a:pt x="81629" y="538163"/>
                      <a:pt x="0" y="519113"/>
                    </a:cubicBezTo>
                    <a:cubicBezTo>
                      <a:pt x="476" y="519589"/>
                      <a:pt x="1048" y="520065"/>
                      <a:pt x="1810" y="520541"/>
                    </a:cubicBezTo>
                    <a:cubicBezTo>
                      <a:pt x="76009" y="559689"/>
                      <a:pt x="157925" y="583216"/>
                      <a:pt x="242125" y="581978"/>
                    </a:cubicBezTo>
                    <a:cubicBezTo>
                      <a:pt x="291846" y="580834"/>
                      <a:pt x="339376" y="570357"/>
                      <a:pt x="383953" y="555784"/>
                    </a:cubicBezTo>
                    <a:cubicBezTo>
                      <a:pt x="437674" y="539020"/>
                      <a:pt x="487490" y="508826"/>
                      <a:pt x="556165" y="525494"/>
                    </a:cubicBezTo>
                    <a:cubicBezTo>
                      <a:pt x="560356" y="526637"/>
                      <a:pt x="564451" y="527780"/>
                      <a:pt x="568643" y="529209"/>
                    </a:cubicBezTo>
                    <a:cubicBezTo>
                      <a:pt x="568928" y="529400"/>
                      <a:pt x="569309" y="529304"/>
                      <a:pt x="569500" y="529400"/>
                    </a:cubicBezTo>
                    <a:close/>
                    <a:moveTo>
                      <a:pt x="591503" y="538639"/>
                    </a:moveTo>
                    <a:cubicBezTo>
                      <a:pt x="592646" y="540353"/>
                      <a:pt x="593693" y="541592"/>
                      <a:pt x="594551" y="543211"/>
                    </a:cubicBezTo>
                    <a:cubicBezTo>
                      <a:pt x="594646" y="543306"/>
                      <a:pt x="594646" y="543306"/>
                      <a:pt x="594646" y="543401"/>
                    </a:cubicBezTo>
                    <a:cubicBezTo>
                      <a:pt x="594646" y="543401"/>
                      <a:pt x="594741" y="543497"/>
                      <a:pt x="594741" y="543497"/>
                    </a:cubicBezTo>
                    <a:cubicBezTo>
                      <a:pt x="594741" y="543497"/>
                      <a:pt x="594836" y="543592"/>
                      <a:pt x="594836" y="543592"/>
                    </a:cubicBezTo>
                    <a:cubicBezTo>
                      <a:pt x="594932" y="543592"/>
                      <a:pt x="594932" y="543687"/>
                      <a:pt x="594932" y="543687"/>
                    </a:cubicBezTo>
                    <a:cubicBezTo>
                      <a:pt x="595027" y="543687"/>
                      <a:pt x="595027" y="543782"/>
                      <a:pt x="595027" y="543782"/>
                    </a:cubicBezTo>
                    <a:cubicBezTo>
                      <a:pt x="601694" y="553498"/>
                      <a:pt x="608267" y="563404"/>
                      <a:pt x="614744" y="573310"/>
                    </a:cubicBezTo>
                    <a:cubicBezTo>
                      <a:pt x="608838" y="565690"/>
                      <a:pt x="602837" y="558451"/>
                      <a:pt x="596551" y="551688"/>
                    </a:cubicBezTo>
                    <a:cubicBezTo>
                      <a:pt x="596551" y="551021"/>
                      <a:pt x="596360" y="550259"/>
                      <a:pt x="595979" y="549307"/>
                    </a:cubicBezTo>
                    <a:cubicBezTo>
                      <a:pt x="594836" y="546449"/>
                      <a:pt x="593598" y="543687"/>
                      <a:pt x="592455" y="540830"/>
                    </a:cubicBezTo>
                    <a:cubicBezTo>
                      <a:pt x="592169" y="540163"/>
                      <a:pt x="591788" y="539306"/>
                      <a:pt x="591503" y="538639"/>
                    </a:cubicBezTo>
                    <a:close/>
                  </a:path>
                </a:pathLst>
              </a:custGeom>
              <a:grpFill/>
              <a:ln w="9525" cap="flat">
                <a:noFill/>
                <a:prstDash val="solid"/>
                <a:miter/>
              </a:ln>
            </p:spPr>
            <p:txBody>
              <a:bodyPr rtlCol="0" anchor="ctr"/>
              <a:lstStyle/>
              <a:p>
                <a:endParaRPr lang="th-TH"/>
              </a:p>
            </p:txBody>
          </p:sp>
          <p:sp>
            <p:nvSpPr>
              <p:cNvPr id="112" name="Freeform: Shape 111">
                <a:extLst>
                  <a:ext uri="{FF2B5EF4-FFF2-40B4-BE49-F238E27FC236}">
                    <a16:creationId xmlns:a16="http://schemas.microsoft.com/office/drawing/2014/main" id="{C15BC1B6-9251-47D0-BB0C-E445802230F5}"/>
                  </a:ext>
                </a:extLst>
              </p:cNvPr>
              <p:cNvSpPr/>
              <p:nvPr/>
            </p:nvSpPr>
            <p:spPr>
              <a:xfrm>
                <a:off x="5101208" y="2862555"/>
                <a:ext cx="744664" cy="135802"/>
              </a:xfrm>
              <a:custGeom>
                <a:avLst/>
                <a:gdLst>
                  <a:gd name="connsiteX0" fmla="*/ 645700 w 744664"/>
                  <a:gd name="connsiteY0" fmla="*/ 77431 h 135802"/>
                  <a:gd name="connsiteX1" fmla="*/ 645414 w 744664"/>
                  <a:gd name="connsiteY1" fmla="*/ 77335 h 135802"/>
                  <a:gd name="connsiteX2" fmla="*/ 348710 w 744664"/>
                  <a:gd name="connsiteY2" fmla="*/ 183 h 135802"/>
                  <a:gd name="connsiteX3" fmla="*/ 5429 w 744664"/>
                  <a:gd name="connsiteY3" fmla="*/ 116674 h 135802"/>
                  <a:gd name="connsiteX4" fmla="*/ 80963 w 744664"/>
                  <a:gd name="connsiteY4" fmla="*/ 94766 h 135802"/>
                  <a:gd name="connsiteX5" fmla="*/ 213741 w 744664"/>
                  <a:gd name="connsiteY5" fmla="*/ 60381 h 135802"/>
                  <a:gd name="connsiteX6" fmla="*/ 335756 w 744664"/>
                  <a:gd name="connsiteY6" fmla="*/ 42188 h 135802"/>
                  <a:gd name="connsiteX7" fmla="*/ 536639 w 744664"/>
                  <a:gd name="connsiteY7" fmla="*/ 51237 h 135802"/>
                  <a:gd name="connsiteX8" fmla="*/ 537591 w 744664"/>
                  <a:gd name="connsiteY8" fmla="*/ 56285 h 135802"/>
                  <a:gd name="connsiteX9" fmla="*/ 441198 w 744664"/>
                  <a:gd name="connsiteY9" fmla="*/ 51237 h 135802"/>
                  <a:gd name="connsiteX10" fmla="*/ 202025 w 744664"/>
                  <a:gd name="connsiteY10" fmla="*/ 73525 h 135802"/>
                  <a:gd name="connsiteX11" fmla="*/ 0 w 744664"/>
                  <a:gd name="connsiteY11" fmla="*/ 129056 h 135802"/>
                  <a:gd name="connsiteX12" fmla="*/ 183071 w 744664"/>
                  <a:gd name="connsiteY12" fmla="*/ 135724 h 135802"/>
                  <a:gd name="connsiteX13" fmla="*/ 364331 w 744664"/>
                  <a:gd name="connsiteY13" fmla="*/ 123532 h 135802"/>
                  <a:gd name="connsiteX14" fmla="*/ 557498 w 744664"/>
                  <a:gd name="connsiteY14" fmla="*/ 95909 h 135802"/>
                  <a:gd name="connsiteX15" fmla="*/ 688372 w 744664"/>
                  <a:gd name="connsiteY15" fmla="*/ 112483 h 135802"/>
                  <a:gd name="connsiteX16" fmla="*/ 688467 w 744664"/>
                  <a:gd name="connsiteY16" fmla="*/ 112483 h 135802"/>
                  <a:gd name="connsiteX17" fmla="*/ 744665 w 744664"/>
                  <a:gd name="connsiteY17" fmla="*/ 132676 h 135802"/>
                  <a:gd name="connsiteX18" fmla="*/ 645700 w 744664"/>
                  <a:gd name="connsiteY18" fmla="*/ 77431 h 13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4664" h="135802">
                    <a:moveTo>
                      <a:pt x="645700" y="77431"/>
                    </a:moveTo>
                    <a:cubicBezTo>
                      <a:pt x="645605" y="77335"/>
                      <a:pt x="645605" y="77335"/>
                      <a:pt x="645414" y="77335"/>
                    </a:cubicBezTo>
                    <a:cubicBezTo>
                      <a:pt x="550926" y="31425"/>
                      <a:pt x="449104" y="2850"/>
                      <a:pt x="348710" y="183"/>
                    </a:cubicBezTo>
                    <a:cubicBezTo>
                      <a:pt x="210312" y="-3341"/>
                      <a:pt x="92012" y="44379"/>
                      <a:pt x="5429" y="116674"/>
                    </a:cubicBezTo>
                    <a:cubicBezTo>
                      <a:pt x="30671" y="108958"/>
                      <a:pt x="55817" y="102100"/>
                      <a:pt x="80963" y="94766"/>
                    </a:cubicBezTo>
                    <a:cubicBezTo>
                      <a:pt x="125063" y="81907"/>
                      <a:pt x="168974" y="69811"/>
                      <a:pt x="213741" y="60381"/>
                    </a:cubicBezTo>
                    <a:cubicBezTo>
                      <a:pt x="253556" y="51999"/>
                      <a:pt x="294227" y="45617"/>
                      <a:pt x="335756" y="42188"/>
                    </a:cubicBezTo>
                    <a:cubicBezTo>
                      <a:pt x="400907" y="36664"/>
                      <a:pt x="468440" y="38473"/>
                      <a:pt x="536639" y="51237"/>
                    </a:cubicBezTo>
                    <a:cubicBezTo>
                      <a:pt x="540925" y="51999"/>
                      <a:pt x="541687" y="56571"/>
                      <a:pt x="537591" y="56285"/>
                    </a:cubicBezTo>
                    <a:cubicBezTo>
                      <a:pt x="505492" y="53523"/>
                      <a:pt x="473202" y="51808"/>
                      <a:pt x="441198" y="51237"/>
                    </a:cubicBezTo>
                    <a:cubicBezTo>
                      <a:pt x="359378" y="49808"/>
                      <a:pt x="278416" y="56476"/>
                      <a:pt x="202025" y="73525"/>
                    </a:cubicBezTo>
                    <a:cubicBezTo>
                      <a:pt x="134207" y="88575"/>
                      <a:pt x="67913" y="109149"/>
                      <a:pt x="0" y="129056"/>
                    </a:cubicBezTo>
                    <a:cubicBezTo>
                      <a:pt x="64675" y="130199"/>
                      <a:pt x="120777" y="136581"/>
                      <a:pt x="183071" y="135724"/>
                    </a:cubicBezTo>
                    <a:cubicBezTo>
                      <a:pt x="244792" y="135057"/>
                      <a:pt x="305372" y="131533"/>
                      <a:pt x="364331" y="123532"/>
                    </a:cubicBezTo>
                    <a:cubicBezTo>
                      <a:pt x="428816" y="114769"/>
                      <a:pt x="489871" y="98005"/>
                      <a:pt x="557498" y="95909"/>
                    </a:cubicBezTo>
                    <a:cubicBezTo>
                      <a:pt x="600170" y="94766"/>
                      <a:pt x="643700" y="99624"/>
                      <a:pt x="688372" y="112483"/>
                    </a:cubicBezTo>
                    <a:cubicBezTo>
                      <a:pt x="688372" y="112483"/>
                      <a:pt x="688467" y="112483"/>
                      <a:pt x="688467" y="112483"/>
                    </a:cubicBezTo>
                    <a:cubicBezTo>
                      <a:pt x="707136" y="117817"/>
                      <a:pt x="725710" y="124484"/>
                      <a:pt x="744665" y="132676"/>
                    </a:cubicBezTo>
                    <a:cubicBezTo>
                      <a:pt x="712565" y="112483"/>
                      <a:pt x="679418" y="93909"/>
                      <a:pt x="645700" y="77431"/>
                    </a:cubicBezTo>
                    <a:close/>
                  </a:path>
                </a:pathLst>
              </a:custGeom>
              <a:grpFill/>
              <a:ln w="9525" cap="flat">
                <a:noFill/>
                <a:prstDash val="solid"/>
                <a:miter/>
              </a:ln>
            </p:spPr>
            <p:txBody>
              <a:bodyPr rtlCol="0" anchor="ctr"/>
              <a:lstStyle/>
              <a:p>
                <a:endParaRPr lang="th-TH"/>
              </a:p>
            </p:txBody>
          </p:sp>
          <p:sp>
            <p:nvSpPr>
              <p:cNvPr id="113" name="Freeform: Shape 112">
                <a:extLst>
                  <a:ext uri="{FF2B5EF4-FFF2-40B4-BE49-F238E27FC236}">
                    <a16:creationId xmlns:a16="http://schemas.microsoft.com/office/drawing/2014/main" id="{503AEAE1-A07B-4DDF-A7E8-6E825BAFFE51}"/>
                  </a:ext>
                </a:extLst>
              </p:cNvPr>
              <p:cNvSpPr/>
              <p:nvPr/>
            </p:nvSpPr>
            <p:spPr>
              <a:xfrm>
                <a:off x="5210838" y="2681477"/>
                <a:ext cx="663821" cy="334575"/>
              </a:xfrm>
              <a:custGeom>
                <a:avLst/>
                <a:gdLst>
                  <a:gd name="connsiteX0" fmla="*/ 662753 w 663821"/>
                  <a:gd name="connsiteY0" fmla="*/ 328136 h 334575"/>
                  <a:gd name="connsiteX1" fmla="*/ 653704 w 663821"/>
                  <a:gd name="connsiteY1" fmla="*/ 312706 h 334575"/>
                  <a:gd name="connsiteX2" fmla="*/ 427105 w 663821"/>
                  <a:gd name="connsiteY2" fmla="*/ 93821 h 334575"/>
                  <a:gd name="connsiteX3" fmla="*/ 26293 w 663821"/>
                  <a:gd name="connsiteY3" fmla="*/ 286 h 334575"/>
                  <a:gd name="connsiteX4" fmla="*/ 642941 w 663821"/>
                  <a:gd name="connsiteY4" fmla="*/ 306705 h 334575"/>
                  <a:gd name="connsiteX5" fmla="*/ 650656 w 663821"/>
                  <a:gd name="connsiteY5" fmla="*/ 318516 h 334575"/>
                  <a:gd name="connsiteX6" fmla="*/ 649990 w 663821"/>
                  <a:gd name="connsiteY6" fmla="*/ 318611 h 334575"/>
                  <a:gd name="connsiteX7" fmla="*/ 638560 w 663821"/>
                  <a:gd name="connsiteY7" fmla="*/ 304324 h 334575"/>
                  <a:gd name="connsiteX8" fmla="*/ 316043 w 663821"/>
                  <a:gd name="connsiteY8" fmla="*/ 78772 h 334575"/>
                  <a:gd name="connsiteX9" fmla="*/ 6385 w 663821"/>
                  <a:gd name="connsiteY9" fmla="*/ 0 h 334575"/>
                  <a:gd name="connsiteX10" fmla="*/ 4671 w 663821"/>
                  <a:gd name="connsiteY10" fmla="*/ 7620 h 334575"/>
                  <a:gd name="connsiteX11" fmla="*/ 633988 w 663821"/>
                  <a:gd name="connsiteY11" fmla="*/ 301371 h 334575"/>
                  <a:gd name="connsiteX12" fmla="*/ 634559 w 663821"/>
                  <a:gd name="connsiteY12" fmla="*/ 302133 h 334575"/>
                  <a:gd name="connsiteX13" fmla="*/ 634654 w 663821"/>
                  <a:gd name="connsiteY13" fmla="*/ 302228 h 334575"/>
                  <a:gd name="connsiteX14" fmla="*/ 650752 w 663821"/>
                  <a:gd name="connsiteY14" fmla="*/ 328803 h 334575"/>
                  <a:gd name="connsiteX15" fmla="*/ 652561 w 663821"/>
                  <a:gd name="connsiteY15" fmla="*/ 331184 h 334575"/>
                  <a:gd name="connsiteX16" fmla="*/ 658086 w 663821"/>
                  <a:gd name="connsiteY16" fmla="*/ 334423 h 334575"/>
                  <a:gd name="connsiteX17" fmla="*/ 658181 w 663821"/>
                  <a:gd name="connsiteY17" fmla="*/ 334423 h 334575"/>
                  <a:gd name="connsiteX18" fmla="*/ 662753 w 663821"/>
                  <a:gd name="connsiteY18" fmla="*/ 328136 h 3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821" h="334575">
                    <a:moveTo>
                      <a:pt x="662753" y="328136"/>
                    </a:moveTo>
                    <a:cubicBezTo>
                      <a:pt x="659800" y="322993"/>
                      <a:pt x="656752" y="317849"/>
                      <a:pt x="653704" y="312706"/>
                    </a:cubicBezTo>
                    <a:cubicBezTo>
                      <a:pt x="603031" y="228791"/>
                      <a:pt x="532451" y="146590"/>
                      <a:pt x="427105" y="93821"/>
                    </a:cubicBezTo>
                    <a:cubicBezTo>
                      <a:pt x="307375" y="33814"/>
                      <a:pt x="167263" y="4001"/>
                      <a:pt x="26293" y="286"/>
                    </a:cubicBezTo>
                    <a:cubicBezTo>
                      <a:pt x="270799" y="31528"/>
                      <a:pt x="522450" y="128302"/>
                      <a:pt x="642941" y="306705"/>
                    </a:cubicBezTo>
                    <a:cubicBezTo>
                      <a:pt x="645513" y="310610"/>
                      <a:pt x="648180" y="314611"/>
                      <a:pt x="650656" y="318516"/>
                    </a:cubicBezTo>
                    <a:cubicBezTo>
                      <a:pt x="650847" y="318992"/>
                      <a:pt x="650275" y="319088"/>
                      <a:pt x="649990" y="318611"/>
                    </a:cubicBezTo>
                    <a:cubicBezTo>
                      <a:pt x="646275" y="313849"/>
                      <a:pt x="642465" y="309086"/>
                      <a:pt x="638560" y="304324"/>
                    </a:cubicBezTo>
                    <a:cubicBezTo>
                      <a:pt x="557502" y="205931"/>
                      <a:pt x="447107" y="129350"/>
                      <a:pt x="316043" y="78772"/>
                    </a:cubicBezTo>
                    <a:cubicBezTo>
                      <a:pt x="217650" y="40862"/>
                      <a:pt x="114304" y="16764"/>
                      <a:pt x="6385" y="0"/>
                    </a:cubicBezTo>
                    <a:cubicBezTo>
                      <a:pt x="-1044" y="381"/>
                      <a:pt x="-2473" y="5810"/>
                      <a:pt x="4671" y="7620"/>
                    </a:cubicBezTo>
                    <a:cubicBezTo>
                      <a:pt x="242891" y="66770"/>
                      <a:pt x="448536" y="168307"/>
                      <a:pt x="633988" y="301371"/>
                    </a:cubicBezTo>
                    <a:cubicBezTo>
                      <a:pt x="634178" y="301657"/>
                      <a:pt x="634273" y="301943"/>
                      <a:pt x="634559" y="302133"/>
                    </a:cubicBezTo>
                    <a:cubicBezTo>
                      <a:pt x="634559" y="302133"/>
                      <a:pt x="634559" y="302228"/>
                      <a:pt x="634654" y="302228"/>
                    </a:cubicBezTo>
                    <a:cubicBezTo>
                      <a:pt x="640179" y="310991"/>
                      <a:pt x="645608" y="319850"/>
                      <a:pt x="650752" y="328803"/>
                    </a:cubicBezTo>
                    <a:cubicBezTo>
                      <a:pt x="651323" y="329660"/>
                      <a:pt x="651895" y="330422"/>
                      <a:pt x="652561" y="331184"/>
                    </a:cubicBezTo>
                    <a:cubicBezTo>
                      <a:pt x="654276" y="332899"/>
                      <a:pt x="656276" y="333947"/>
                      <a:pt x="658086" y="334423"/>
                    </a:cubicBezTo>
                    <a:cubicBezTo>
                      <a:pt x="658086" y="334423"/>
                      <a:pt x="658181" y="334423"/>
                      <a:pt x="658181" y="334423"/>
                    </a:cubicBezTo>
                    <a:cubicBezTo>
                      <a:pt x="662277" y="335185"/>
                      <a:pt x="665611" y="333089"/>
                      <a:pt x="662753" y="328136"/>
                    </a:cubicBezTo>
                    <a:close/>
                  </a:path>
                </a:pathLst>
              </a:custGeom>
              <a:grpFill/>
              <a:ln w="9525" cap="flat">
                <a:noFill/>
                <a:prstDash val="solid"/>
                <a:miter/>
              </a:ln>
            </p:spPr>
            <p:txBody>
              <a:bodyPr rtlCol="0" anchor="ctr"/>
              <a:lstStyle/>
              <a:p>
                <a:endParaRPr lang="th-TH"/>
              </a:p>
            </p:txBody>
          </p:sp>
          <p:sp>
            <p:nvSpPr>
              <p:cNvPr id="114" name="Freeform: Shape 113">
                <a:extLst>
                  <a:ext uri="{FF2B5EF4-FFF2-40B4-BE49-F238E27FC236}">
                    <a16:creationId xmlns:a16="http://schemas.microsoft.com/office/drawing/2014/main" id="{261A3584-EB1A-4CCD-AB07-780765CE0E2E}"/>
                  </a:ext>
                </a:extLst>
              </p:cNvPr>
              <p:cNvSpPr/>
              <p:nvPr/>
            </p:nvSpPr>
            <p:spPr>
              <a:xfrm>
                <a:off x="5684102" y="3232392"/>
                <a:ext cx="514903" cy="128142"/>
              </a:xfrm>
              <a:custGeom>
                <a:avLst/>
                <a:gdLst>
                  <a:gd name="connsiteX0" fmla="*/ 514291 w 514903"/>
                  <a:gd name="connsiteY0" fmla="*/ 123646 h 128142"/>
                  <a:gd name="connsiteX1" fmla="*/ 492479 w 514903"/>
                  <a:gd name="connsiteY1" fmla="*/ 91357 h 128142"/>
                  <a:gd name="connsiteX2" fmla="*/ 493812 w 514903"/>
                  <a:gd name="connsiteY2" fmla="*/ 91928 h 128142"/>
                  <a:gd name="connsiteX3" fmla="*/ 494860 w 514903"/>
                  <a:gd name="connsiteY3" fmla="*/ 92214 h 128142"/>
                  <a:gd name="connsiteX4" fmla="*/ 496765 w 514903"/>
                  <a:gd name="connsiteY4" fmla="*/ 91547 h 128142"/>
                  <a:gd name="connsiteX5" fmla="*/ 492764 w 514903"/>
                  <a:gd name="connsiteY5" fmla="*/ 80403 h 128142"/>
                  <a:gd name="connsiteX6" fmla="*/ 478382 w 514903"/>
                  <a:gd name="connsiteY6" fmla="*/ 74593 h 128142"/>
                  <a:gd name="connsiteX7" fmla="*/ 468952 w 514903"/>
                  <a:gd name="connsiteY7" fmla="*/ 71354 h 128142"/>
                  <a:gd name="connsiteX8" fmla="*/ 419327 w 514903"/>
                  <a:gd name="connsiteY8" fmla="*/ 43922 h 128142"/>
                  <a:gd name="connsiteX9" fmla="*/ 275118 w 514903"/>
                  <a:gd name="connsiteY9" fmla="*/ 107 h 128142"/>
                  <a:gd name="connsiteX10" fmla="*/ 2798 w 514903"/>
                  <a:gd name="connsiteY10" fmla="*/ 33730 h 128142"/>
                  <a:gd name="connsiteX11" fmla="*/ 1084 w 514903"/>
                  <a:gd name="connsiteY11" fmla="*/ 38588 h 128142"/>
                  <a:gd name="connsiteX12" fmla="*/ 2322 w 514903"/>
                  <a:gd name="connsiteY12" fmla="*/ 39636 h 128142"/>
                  <a:gd name="connsiteX13" fmla="*/ 40136 w 514903"/>
                  <a:gd name="connsiteY13" fmla="*/ 56400 h 128142"/>
                  <a:gd name="connsiteX14" fmla="*/ 315885 w 514903"/>
                  <a:gd name="connsiteY14" fmla="*/ 30778 h 128142"/>
                  <a:gd name="connsiteX15" fmla="*/ 481525 w 514903"/>
                  <a:gd name="connsiteY15" fmla="*/ 80117 h 128142"/>
                  <a:gd name="connsiteX16" fmla="*/ 483430 w 514903"/>
                  <a:gd name="connsiteY16" fmla="*/ 81451 h 128142"/>
                  <a:gd name="connsiteX17" fmla="*/ 485525 w 514903"/>
                  <a:gd name="connsiteY17" fmla="*/ 85451 h 128142"/>
                  <a:gd name="connsiteX18" fmla="*/ 484002 w 514903"/>
                  <a:gd name="connsiteY18" fmla="*/ 84403 h 128142"/>
                  <a:gd name="connsiteX19" fmla="*/ 222445 w 514903"/>
                  <a:gd name="connsiteY19" fmla="*/ 54876 h 128142"/>
                  <a:gd name="connsiteX20" fmla="*/ 75474 w 514903"/>
                  <a:gd name="connsiteY20" fmla="*/ 70116 h 128142"/>
                  <a:gd name="connsiteX21" fmla="*/ 231779 w 514903"/>
                  <a:gd name="connsiteY21" fmla="*/ 92976 h 128142"/>
                  <a:gd name="connsiteX22" fmla="*/ 473619 w 514903"/>
                  <a:gd name="connsiteY22" fmla="*/ 83832 h 128142"/>
                  <a:gd name="connsiteX23" fmla="*/ 494669 w 514903"/>
                  <a:gd name="connsiteY23" fmla="*/ 103168 h 128142"/>
                  <a:gd name="connsiteX24" fmla="*/ 494765 w 514903"/>
                  <a:gd name="connsiteY24" fmla="*/ 103263 h 128142"/>
                  <a:gd name="connsiteX25" fmla="*/ 494860 w 514903"/>
                  <a:gd name="connsiteY25" fmla="*/ 103358 h 128142"/>
                  <a:gd name="connsiteX26" fmla="*/ 509338 w 514903"/>
                  <a:gd name="connsiteY26" fmla="*/ 125075 h 128142"/>
                  <a:gd name="connsiteX27" fmla="*/ 514291 w 514903"/>
                  <a:gd name="connsiteY27" fmla="*/ 123646 h 12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4903" h="128142">
                    <a:moveTo>
                      <a:pt x="514291" y="123646"/>
                    </a:moveTo>
                    <a:cubicBezTo>
                      <a:pt x="508576" y="110883"/>
                      <a:pt x="501051" y="100405"/>
                      <a:pt x="492479" y="91357"/>
                    </a:cubicBezTo>
                    <a:cubicBezTo>
                      <a:pt x="492955" y="91547"/>
                      <a:pt x="493431" y="91738"/>
                      <a:pt x="493812" y="91928"/>
                    </a:cubicBezTo>
                    <a:cubicBezTo>
                      <a:pt x="494098" y="92023"/>
                      <a:pt x="494574" y="92214"/>
                      <a:pt x="494860" y="92214"/>
                    </a:cubicBezTo>
                    <a:cubicBezTo>
                      <a:pt x="495622" y="92309"/>
                      <a:pt x="496289" y="92119"/>
                      <a:pt x="496765" y="91547"/>
                    </a:cubicBezTo>
                    <a:cubicBezTo>
                      <a:pt x="498765" y="89452"/>
                      <a:pt x="497051" y="82308"/>
                      <a:pt x="492764" y="80403"/>
                    </a:cubicBezTo>
                    <a:cubicBezTo>
                      <a:pt x="487907" y="78212"/>
                      <a:pt x="483049" y="76307"/>
                      <a:pt x="478382" y="74593"/>
                    </a:cubicBezTo>
                    <a:cubicBezTo>
                      <a:pt x="475238" y="73354"/>
                      <a:pt x="472095" y="72402"/>
                      <a:pt x="468952" y="71354"/>
                    </a:cubicBezTo>
                    <a:cubicBezTo>
                      <a:pt x="452283" y="59924"/>
                      <a:pt x="434662" y="51828"/>
                      <a:pt x="419327" y="43922"/>
                    </a:cubicBezTo>
                    <a:cubicBezTo>
                      <a:pt x="370940" y="18871"/>
                      <a:pt x="321314" y="2584"/>
                      <a:pt x="275118" y="107"/>
                    </a:cubicBezTo>
                    <a:cubicBezTo>
                      <a:pt x="176534" y="-2655"/>
                      <a:pt x="100811" y="49066"/>
                      <a:pt x="2798" y="33730"/>
                    </a:cubicBezTo>
                    <a:cubicBezTo>
                      <a:pt x="-345" y="33254"/>
                      <a:pt x="-726" y="36683"/>
                      <a:pt x="1084" y="38588"/>
                    </a:cubicBezTo>
                    <a:cubicBezTo>
                      <a:pt x="1465" y="38969"/>
                      <a:pt x="1751" y="39350"/>
                      <a:pt x="2322" y="39636"/>
                    </a:cubicBezTo>
                    <a:cubicBezTo>
                      <a:pt x="15086" y="45637"/>
                      <a:pt x="27659" y="51352"/>
                      <a:pt x="40136" y="56400"/>
                    </a:cubicBezTo>
                    <a:cubicBezTo>
                      <a:pt x="128814" y="84213"/>
                      <a:pt x="226731" y="35254"/>
                      <a:pt x="315885" y="30778"/>
                    </a:cubicBezTo>
                    <a:cubicBezTo>
                      <a:pt x="367987" y="28873"/>
                      <a:pt x="426280" y="41255"/>
                      <a:pt x="481525" y="80117"/>
                    </a:cubicBezTo>
                    <a:cubicBezTo>
                      <a:pt x="482192" y="80593"/>
                      <a:pt x="482763" y="80974"/>
                      <a:pt x="483430" y="81451"/>
                    </a:cubicBezTo>
                    <a:cubicBezTo>
                      <a:pt x="484097" y="82784"/>
                      <a:pt x="484859" y="84118"/>
                      <a:pt x="485525" y="85451"/>
                    </a:cubicBezTo>
                    <a:cubicBezTo>
                      <a:pt x="485049" y="85070"/>
                      <a:pt x="484573" y="84784"/>
                      <a:pt x="484002" y="84403"/>
                    </a:cubicBezTo>
                    <a:cubicBezTo>
                      <a:pt x="392752" y="22967"/>
                      <a:pt x="300359" y="38969"/>
                      <a:pt x="222445" y="54876"/>
                    </a:cubicBezTo>
                    <a:cubicBezTo>
                      <a:pt x="177201" y="64401"/>
                      <a:pt x="124242" y="75736"/>
                      <a:pt x="75474" y="70116"/>
                    </a:cubicBezTo>
                    <a:cubicBezTo>
                      <a:pt x="125957" y="87832"/>
                      <a:pt x="176820" y="97834"/>
                      <a:pt x="231779" y="92976"/>
                    </a:cubicBezTo>
                    <a:cubicBezTo>
                      <a:pt x="311504" y="87070"/>
                      <a:pt x="384656" y="54781"/>
                      <a:pt x="473619" y="83832"/>
                    </a:cubicBezTo>
                    <a:cubicBezTo>
                      <a:pt x="481049" y="89356"/>
                      <a:pt x="488383" y="95738"/>
                      <a:pt x="494669" y="103168"/>
                    </a:cubicBezTo>
                    <a:cubicBezTo>
                      <a:pt x="494669" y="103168"/>
                      <a:pt x="494765" y="103168"/>
                      <a:pt x="494765" y="103263"/>
                    </a:cubicBezTo>
                    <a:cubicBezTo>
                      <a:pt x="494765" y="103263"/>
                      <a:pt x="494860" y="103263"/>
                      <a:pt x="494860" y="103358"/>
                    </a:cubicBezTo>
                    <a:cubicBezTo>
                      <a:pt x="500575" y="109835"/>
                      <a:pt x="505433" y="116884"/>
                      <a:pt x="509338" y="125075"/>
                    </a:cubicBezTo>
                    <a:cubicBezTo>
                      <a:pt x="511910" y="129933"/>
                      <a:pt x="516577" y="128695"/>
                      <a:pt x="514291" y="123646"/>
                    </a:cubicBezTo>
                    <a:close/>
                  </a:path>
                </a:pathLst>
              </a:custGeom>
              <a:grpFill/>
              <a:ln w="9525" cap="flat">
                <a:noFill/>
                <a:prstDash val="solid"/>
                <a:miter/>
              </a:ln>
            </p:spPr>
            <p:txBody>
              <a:bodyPr rtlCol="0" anchor="ctr"/>
              <a:lstStyle/>
              <a:p>
                <a:endParaRPr lang="th-TH"/>
              </a:p>
            </p:txBody>
          </p:sp>
          <p:sp>
            <p:nvSpPr>
              <p:cNvPr id="115" name="Freeform: Shape 114">
                <a:extLst>
                  <a:ext uri="{FF2B5EF4-FFF2-40B4-BE49-F238E27FC236}">
                    <a16:creationId xmlns:a16="http://schemas.microsoft.com/office/drawing/2014/main" id="{3CB70E83-57C3-4681-A5E4-C3D9C8BB8197}"/>
                  </a:ext>
                </a:extLst>
              </p:cNvPr>
              <p:cNvSpPr/>
              <p:nvPr/>
            </p:nvSpPr>
            <p:spPr>
              <a:xfrm>
                <a:off x="5891783" y="2748724"/>
                <a:ext cx="335184" cy="621315"/>
              </a:xfrm>
              <a:custGeom>
                <a:avLst/>
                <a:gdLst>
                  <a:gd name="connsiteX0" fmla="*/ 332613 w 335184"/>
                  <a:gd name="connsiteY0" fmla="*/ 618172 h 621315"/>
                  <a:gd name="connsiteX1" fmla="*/ 335185 w 335184"/>
                  <a:gd name="connsiteY1" fmla="*/ 621316 h 621315"/>
                  <a:gd name="connsiteX2" fmla="*/ 329660 w 335184"/>
                  <a:gd name="connsiteY2" fmla="*/ 487299 h 621315"/>
                  <a:gd name="connsiteX3" fmla="*/ 266319 w 335184"/>
                  <a:gd name="connsiteY3" fmla="*/ 295084 h 621315"/>
                  <a:gd name="connsiteX4" fmla="*/ 0 w 335184"/>
                  <a:gd name="connsiteY4" fmla="*/ 0 h 621315"/>
                  <a:gd name="connsiteX5" fmla="*/ 216218 w 335184"/>
                  <a:gd name="connsiteY5" fmla="*/ 245745 h 621315"/>
                  <a:gd name="connsiteX6" fmla="*/ 332613 w 335184"/>
                  <a:gd name="connsiteY6" fmla="*/ 618172 h 62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184" h="621315">
                    <a:moveTo>
                      <a:pt x="332613" y="618172"/>
                    </a:moveTo>
                    <a:cubicBezTo>
                      <a:pt x="333470" y="619220"/>
                      <a:pt x="334328" y="620268"/>
                      <a:pt x="335185" y="621316"/>
                    </a:cubicBezTo>
                    <a:cubicBezTo>
                      <a:pt x="333851" y="576072"/>
                      <a:pt x="335947" y="531019"/>
                      <a:pt x="329660" y="487299"/>
                    </a:cubicBezTo>
                    <a:cubicBezTo>
                      <a:pt x="320707" y="424910"/>
                      <a:pt x="301562" y="358902"/>
                      <a:pt x="266319" y="295084"/>
                    </a:cubicBezTo>
                    <a:cubicBezTo>
                      <a:pt x="204026" y="181451"/>
                      <a:pt x="101346" y="86677"/>
                      <a:pt x="0" y="0"/>
                    </a:cubicBezTo>
                    <a:cubicBezTo>
                      <a:pt x="80486" y="73723"/>
                      <a:pt x="162592" y="153448"/>
                      <a:pt x="216218" y="245745"/>
                    </a:cubicBezTo>
                    <a:cubicBezTo>
                      <a:pt x="286607" y="368713"/>
                      <a:pt x="299561" y="490538"/>
                      <a:pt x="332613" y="618172"/>
                    </a:cubicBezTo>
                    <a:close/>
                  </a:path>
                </a:pathLst>
              </a:custGeom>
              <a:grpFill/>
              <a:ln w="9525" cap="flat">
                <a:noFill/>
                <a:prstDash val="solid"/>
                <a:miter/>
              </a:ln>
            </p:spPr>
            <p:txBody>
              <a:bodyPr rtlCol="0" anchor="ctr"/>
              <a:lstStyle/>
              <a:p>
                <a:endParaRPr lang="th-TH"/>
              </a:p>
            </p:txBody>
          </p:sp>
          <p:sp>
            <p:nvSpPr>
              <p:cNvPr id="116" name="Freeform: Shape 115">
                <a:extLst>
                  <a:ext uri="{FF2B5EF4-FFF2-40B4-BE49-F238E27FC236}">
                    <a16:creationId xmlns:a16="http://schemas.microsoft.com/office/drawing/2014/main" id="{8ADDED52-E7AB-4324-911C-F5C1CBBBB4A0}"/>
                  </a:ext>
                </a:extLst>
              </p:cNvPr>
              <p:cNvSpPr/>
              <p:nvPr/>
            </p:nvSpPr>
            <p:spPr>
              <a:xfrm>
                <a:off x="5832824" y="2705385"/>
                <a:ext cx="398049" cy="719613"/>
              </a:xfrm>
              <a:custGeom>
                <a:avLst/>
                <a:gdLst>
                  <a:gd name="connsiteX0" fmla="*/ 369665 w 398049"/>
                  <a:gd name="connsiteY0" fmla="*/ 639509 h 719613"/>
                  <a:gd name="connsiteX1" fmla="*/ 382333 w 398049"/>
                  <a:gd name="connsiteY1" fmla="*/ 680657 h 719613"/>
                  <a:gd name="connsiteX2" fmla="*/ 382524 w 398049"/>
                  <a:gd name="connsiteY2" fmla="*/ 683990 h 719613"/>
                  <a:gd name="connsiteX3" fmla="*/ 398050 w 398049"/>
                  <a:gd name="connsiteY3" fmla="*/ 719614 h 719613"/>
                  <a:gd name="connsiteX4" fmla="*/ 395669 w 398049"/>
                  <a:gd name="connsiteY4" fmla="*/ 695325 h 719613"/>
                  <a:gd name="connsiteX5" fmla="*/ 394049 w 398049"/>
                  <a:gd name="connsiteY5" fmla="*/ 689515 h 719613"/>
                  <a:gd name="connsiteX6" fmla="*/ 394049 w 398049"/>
                  <a:gd name="connsiteY6" fmla="*/ 689420 h 719613"/>
                  <a:gd name="connsiteX7" fmla="*/ 390239 w 398049"/>
                  <a:gd name="connsiteY7" fmla="*/ 675227 h 719613"/>
                  <a:gd name="connsiteX8" fmla="*/ 390335 w 398049"/>
                  <a:gd name="connsiteY8" fmla="*/ 675227 h 719613"/>
                  <a:gd name="connsiteX9" fmla="*/ 382619 w 398049"/>
                  <a:gd name="connsiteY9" fmla="*/ 644747 h 719613"/>
                  <a:gd name="connsiteX10" fmla="*/ 382333 w 398049"/>
                  <a:gd name="connsiteY10" fmla="*/ 643795 h 719613"/>
                  <a:gd name="connsiteX11" fmla="*/ 268034 w 398049"/>
                  <a:gd name="connsiteY11" fmla="*/ 290417 h 719613"/>
                  <a:gd name="connsiteX12" fmla="*/ 0 w 398049"/>
                  <a:gd name="connsiteY12" fmla="*/ 0 h 719613"/>
                  <a:gd name="connsiteX13" fmla="*/ 952 w 398049"/>
                  <a:gd name="connsiteY13" fmla="*/ 1333 h 719613"/>
                  <a:gd name="connsiteX14" fmla="*/ 266700 w 398049"/>
                  <a:gd name="connsiteY14" fmla="*/ 372142 h 719613"/>
                  <a:gd name="connsiteX15" fmla="*/ 368808 w 398049"/>
                  <a:gd name="connsiteY15" fmla="*/ 636937 h 719613"/>
                  <a:gd name="connsiteX16" fmla="*/ 369475 w 398049"/>
                  <a:gd name="connsiteY16" fmla="*/ 639128 h 719613"/>
                  <a:gd name="connsiteX17" fmla="*/ 369570 w 398049"/>
                  <a:gd name="connsiteY17" fmla="*/ 639413 h 719613"/>
                  <a:gd name="connsiteX18" fmla="*/ 369665 w 398049"/>
                  <a:gd name="connsiteY18" fmla="*/ 639509 h 71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8049" h="719613">
                    <a:moveTo>
                      <a:pt x="369665" y="639509"/>
                    </a:moveTo>
                    <a:cubicBezTo>
                      <a:pt x="373856" y="653129"/>
                      <a:pt x="378047" y="666845"/>
                      <a:pt x="382333" y="680657"/>
                    </a:cubicBezTo>
                    <a:cubicBezTo>
                      <a:pt x="382333" y="681704"/>
                      <a:pt x="382429" y="682752"/>
                      <a:pt x="382524" y="683990"/>
                    </a:cubicBezTo>
                    <a:cubicBezTo>
                      <a:pt x="388048" y="695992"/>
                      <a:pt x="393192" y="707803"/>
                      <a:pt x="398050" y="719614"/>
                    </a:cubicBezTo>
                    <a:cubicBezTo>
                      <a:pt x="397002" y="711422"/>
                      <a:pt x="396240" y="703421"/>
                      <a:pt x="395669" y="695325"/>
                    </a:cubicBezTo>
                    <a:cubicBezTo>
                      <a:pt x="395097" y="693325"/>
                      <a:pt x="394525" y="691420"/>
                      <a:pt x="394049" y="689515"/>
                    </a:cubicBezTo>
                    <a:cubicBezTo>
                      <a:pt x="394049" y="689515"/>
                      <a:pt x="394049" y="689420"/>
                      <a:pt x="394049" y="689420"/>
                    </a:cubicBezTo>
                    <a:cubicBezTo>
                      <a:pt x="392811" y="684657"/>
                      <a:pt x="391478" y="679895"/>
                      <a:pt x="390239" y="675227"/>
                    </a:cubicBezTo>
                    <a:cubicBezTo>
                      <a:pt x="390239" y="675227"/>
                      <a:pt x="390335" y="675227"/>
                      <a:pt x="390335" y="675227"/>
                    </a:cubicBezTo>
                    <a:cubicBezTo>
                      <a:pt x="387953" y="665036"/>
                      <a:pt x="385382" y="654844"/>
                      <a:pt x="382619" y="644747"/>
                    </a:cubicBezTo>
                    <a:cubicBezTo>
                      <a:pt x="382524" y="644462"/>
                      <a:pt x="382429" y="644080"/>
                      <a:pt x="382333" y="643795"/>
                    </a:cubicBezTo>
                    <a:cubicBezTo>
                      <a:pt x="351949" y="523304"/>
                      <a:pt x="337185" y="407098"/>
                      <a:pt x="268034" y="290417"/>
                    </a:cubicBezTo>
                    <a:cubicBezTo>
                      <a:pt x="202501" y="180594"/>
                      <a:pt x="93536" y="87535"/>
                      <a:pt x="0" y="0"/>
                    </a:cubicBezTo>
                    <a:cubicBezTo>
                      <a:pt x="95" y="381"/>
                      <a:pt x="381" y="857"/>
                      <a:pt x="952" y="1333"/>
                    </a:cubicBezTo>
                    <a:cubicBezTo>
                      <a:pt x="111252" y="113348"/>
                      <a:pt x="199930" y="238982"/>
                      <a:pt x="266700" y="372142"/>
                    </a:cubicBezTo>
                    <a:cubicBezTo>
                      <a:pt x="309182" y="457200"/>
                      <a:pt x="340423" y="546545"/>
                      <a:pt x="368808" y="636937"/>
                    </a:cubicBezTo>
                    <a:cubicBezTo>
                      <a:pt x="368998" y="637604"/>
                      <a:pt x="369284" y="638366"/>
                      <a:pt x="369475" y="639128"/>
                    </a:cubicBezTo>
                    <a:cubicBezTo>
                      <a:pt x="369475" y="639223"/>
                      <a:pt x="369475" y="639223"/>
                      <a:pt x="369570" y="639413"/>
                    </a:cubicBezTo>
                    <a:cubicBezTo>
                      <a:pt x="369665" y="639509"/>
                      <a:pt x="369665" y="639509"/>
                      <a:pt x="369665" y="639509"/>
                    </a:cubicBezTo>
                    <a:close/>
                  </a:path>
                </a:pathLst>
              </a:custGeom>
              <a:grpFill/>
              <a:ln w="9525" cap="flat">
                <a:noFill/>
                <a:prstDash val="solid"/>
                <a:miter/>
              </a:ln>
            </p:spPr>
            <p:txBody>
              <a:bodyPr rtlCol="0" anchor="ctr"/>
              <a:lstStyle/>
              <a:p>
                <a:endParaRPr lang="th-TH"/>
              </a:p>
            </p:txBody>
          </p:sp>
          <p:sp>
            <p:nvSpPr>
              <p:cNvPr id="117" name="Freeform: Shape 116">
                <a:extLst>
                  <a:ext uri="{FF2B5EF4-FFF2-40B4-BE49-F238E27FC236}">
                    <a16:creationId xmlns:a16="http://schemas.microsoft.com/office/drawing/2014/main" id="{43EA4790-DC42-4108-8A81-F9DE85497A6C}"/>
                  </a:ext>
                </a:extLst>
              </p:cNvPr>
              <p:cNvSpPr/>
              <p:nvPr/>
            </p:nvSpPr>
            <p:spPr>
              <a:xfrm>
                <a:off x="6224968" y="3368897"/>
                <a:ext cx="2190" cy="8762"/>
              </a:xfrm>
              <a:custGeom>
                <a:avLst/>
                <a:gdLst>
                  <a:gd name="connsiteX0" fmla="*/ 2191 w 2190"/>
                  <a:gd name="connsiteY0" fmla="*/ 8763 h 8762"/>
                  <a:gd name="connsiteX1" fmla="*/ 2000 w 2190"/>
                  <a:gd name="connsiteY1" fmla="*/ 2476 h 8762"/>
                  <a:gd name="connsiteX2" fmla="*/ 0 w 2190"/>
                  <a:gd name="connsiteY2" fmla="*/ 0 h 8762"/>
                  <a:gd name="connsiteX3" fmla="*/ 2191 w 2190"/>
                  <a:gd name="connsiteY3" fmla="*/ 8763 h 8762"/>
                </a:gdLst>
                <a:ahLst/>
                <a:cxnLst>
                  <a:cxn ang="0">
                    <a:pos x="connsiteX0" y="connsiteY0"/>
                  </a:cxn>
                  <a:cxn ang="0">
                    <a:pos x="connsiteX1" y="connsiteY1"/>
                  </a:cxn>
                  <a:cxn ang="0">
                    <a:pos x="connsiteX2" y="connsiteY2"/>
                  </a:cxn>
                  <a:cxn ang="0">
                    <a:pos x="connsiteX3" y="connsiteY3"/>
                  </a:cxn>
                </a:cxnLst>
                <a:rect l="l" t="t" r="r" b="b"/>
                <a:pathLst>
                  <a:path w="2190" h="8762">
                    <a:moveTo>
                      <a:pt x="2191" y="8763"/>
                    </a:moveTo>
                    <a:cubicBezTo>
                      <a:pt x="2096" y="6667"/>
                      <a:pt x="2000" y="4572"/>
                      <a:pt x="2000" y="2476"/>
                    </a:cubicBezTo>
                    <a:cubicBezTo>
                      <a:pt x="1333" y="1619"/>
                      <a:pt x="667" y="762"/>
                      <a:pt x="0" y="0"/>
                    </a:cubicBezTo>
                    <a:cubicBezTo>
                      <a:pt x="667" y="2953"/>
                      <a:pt x="1429" y="5905"/>
                      <a:pt x="2191" y="8763"/>
                    </a:cubicBezTo>
                    <a:close/>
                  </a:path>
                </a:pathLst>
              </a:custGeom>
              <a:grpFill/>
              <a:ln w="9525" cap="flat">
                <a:noFill/>
                <a:prstDash val="solid"/>
                <a:miter/>
              </a:ln>
            </p:spPr>
            <p:txBody>
              <a:bodyPr rtlCol="0" anchor="ctr"/>
              <a:lstStyle/>
              <a:p>
                <a:endParaRPr lang="th-TH"/>
              </a:p>
            </p:txBody>
          </p:sp>
          <p:sp>
            <p:nvSpPr>
              <p:cNvPr id="118" name="Freeform: Shape 117">
                <a:extLst>
                  <a:ext uri="{FF2B5EF4-FFF2-40B4-BE49-F238E27FC236}">
                    <a16:creationId xmlns:a16="http://schemas.microsoft.com/office/drawing/2014/main" id="{D39EB23E-1DEE-413C-A87B-6A010A734956}"/>
                  </a:ext>
                </a:extLst>
              </p:cNvPr>
              <p:cNvSpPr/>
              <p:nvPr/>
            </p:nvSpPr>
            <p:spPr>
              <a:xfrm>
                <a:off x="5724429" y="3263078"/>
                <a:ext cx="445389" cy="54860"/>
              </a:xfrm>
              <a:custGeom>
                <a:avLst/>
                <a:gdLst>
                  <a:gd name="connsiteX0" fmla="*/ 443865 w 445389"/>
                  <a:gd name="connsiteY0" fmla="*/ 53813 h 54860"/>
                  <a:gd name="connsiteX1" fmla="*/ 445389 w 445389"/>
                  <a:gd name="connsiteY1" fmla="*/ 54860 h 54860"/>
                  <a:gd name="connsiteX2" fmla="*/ 443294 w 445389"/>
                  <a:gd name="connsiteY2" fmla="*/ 50860 h 54860"/>
                  <a:gd name="connsiteX3" fmla="*/ 441389 w 445389"/>
                  <a:gd name="connsiteY3" fmla="*/ 49526 h 54860"/>
                  <a:gd name="connsiteX4" fmla="*/ 275749 w 445389"/>
                  <a:gd name="connsiteY4" fmla="*/ 187 h 54860"/>
                  <a:gd name="connsiteX5" fmla="*/ 0 w 445389"/>
                  <a:gd name="connsiteY5" fmla="*/ 25809 h 54860"/>
                  <a:gd name="connsiteX6" fmla="*/ 35338 w 445389"/>
                  <a:gd name="connsiteY6" fmla="*/ 39525 h 54860"/>
                  <a:gd name="connsiteX7" fmla="*/ 182309 w 445389"/>
                  <a:gd name="connsiteY7" fmla="*/ 24285 h 54860"/>
                  <a:gd name="connsiteX8" fmla="*/ 443865 w 445389"/>
                  <a:gd name="connsiteY8" fmla="*/ 53813 h 5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389" h="54860">
                    <a:moveTo>
                      <a:pt x="443865" y="53813"/>
                    </a:moveTo>
                    <a:cubicBezTo>
                      <a:pt x="444341" y="54194"/>
                      <a:pt x="444913" y="54480"/>
                      <a:pt x="445389" y="54860"/>
                    </a:cubicBezTo>
                    <a:cubicBezTo>
                      <a:pt x="444722" y="53527"/>
                      <a:pt x="443960" y="52193"/>
                      <a:pt x="443294" y="50860"/>
                    </a:cubicBezTo>
                    <a:cubicBezTo>
                      <a:pt x="442627" y="50384"/>
                      <a:pt x="442055" y="50003"/>
                      <a:pt x="441389" y="49526"/>
                    </a:cubicBezTo>
                    <a:cubicBezTo>
                      <a:pt x="386048" y="10664"/>
                      <a:pt x="327851" y="-1718"/>
                      <a:pt x="275749" y="187"/>
                    </a:cubicBezTo>
                    <a:cubicBezTo>
                      <a:pt x="186690" y="4664"/>
                      <a:pt x="88773" y="53527"/>
                      <a:pt x="0" y="25809"/>
                    </a:cubicBezTo>
                    <a:cubicBezTo>
                      <a:pt x="11811" y="30858"/>
                      <a:pt x="23527" y="35430"/>
                      <a:pt x="35338" y="39525"/>
                    </a:cubicBezTo>
                    <a:cubicBezTo>
                      <a:pt x="84106" y="45240"/>
                      <a:pt x="137065" y="33810"/>
                      <a:pt x="182309" y="24285"/>
                    </a:cubicBezTo>
                    <a:cubicBezTo>
                      <a:pt x="260223" y="8379"/>
                      <a:pt x="352711" y="-7624"/>
                      <a:pt x="443865" y="53813"/>
                    </a:cubicBezTo>
                    <a:close/>
                  </a:path>
                </a:pathLst>
              </a:custGeom>
              <a:grpFill/>
              <a:ln w="9525" cap="flat">
                <a:noFill/>
                <a:prstDash val="solid"/>
                <a:miter/>
              </a:ln>
            </p:spPr>
            <p:txBody>
              <a:bodyPr rtlCol="0" anchor="ctr"/>
              <a:lstStyle/>
              <a:p>
                <a:endParaRPr lang="th-TH"/>
              </a:p>
            </p:txBody>
          </p:sp>
          <p:sp>
            <p:nvSpPr>
              <p:cNvPr id="119" name="Freeform: Shape 118">
                <a:extLst>
                  <a:ext uri="{FF2B5EF4-FFF2-40B4-BE49-F238E27FC236}">
                    <a16:creationId xmlns:a16="http://schemas.microsoft.com/office/drawing/2014/main" id="{40EE8507-9B9A-437E-9628-485B85189AA1}"/>
                  </a:ext>
                </a:extLst>
              </p:cNvPr>
              <p:cNvSpPr/>
              <p:nvPr/>
            </p:nvSpPr>
            <p:spPr>
              <a:xfrm>
                <a:off x="5832340" y="2702581"/>
                <a:ext cx="396152" cy="698128"/>
              </a:xfrm>
              <a:custGeom>
                <a:avLst/>
                <a:gdLst>
                  <a:gd name="connsiteX0" fmla="*/ 382818 w 396152"/>
                  <a:gd name="connsiteY0" fmla="*/ 646599 h 698128"/>
                  <a:gd name="connsiteX1" fmla="*/ 383103 w 396152"/>
                  <a:gd name="connsiteY1" fmla="*/ 647551 h 698128"/>
                  <a:gd name="connsiteX2" fmla="*/ 390819 w 396152"/>
                  <a:gd name="connsiteY2" fmla="*/ 678031 h 698128"/>
                  <a:gd name="connsiteX3" fmla="*/ 390723 w 396152"/>
                  <a:gd name="connsiteY3" fmla="*/ 678031 h 698128"/>
                  <a:gd name="connsiteX4" fmla="*/ 394533 w 396152"/>
                  <a:gd name="connsiteY4" fmla="*/ 692223 h 698128"/>
                  <a:gd name="connsiteX5" fmla="*/ 394533 w 396152"/>
                  <a:gd name="connsiteY5" fmla="*/ 692319 h 698128"/>
                  <a:gd name="connsiteX6" fmla="*/ 396153 w 396152"/>
                  <a:gd name="connsiteY6" fmla="*/ 698129 h 698128"/>
                  <a:gd name="connsiteX7" fmla="*/ 395962 w 396152"/>
                  <a:gd name="connsiteY7" fmla="*/ 695462 h 698128"/>
                  <a:gd name="connsiteX8" fmla="*/ 394819 w 396152"/>
                  <a:gd name="connsiteY8" fmla="*/ 675078 h 698128"/>
                  <a:gd name="connsiteX9" fmla="*/ 392628 w 396152"/>
                  <a:gd name="connsiteY9" fmla="*/ 666315 h 698128"/>
                  <a:gd name="connsiteX10" fmla="*/ 394629 w 396152"/>
                  <a:gd name="connsiteY10" fmla="*/ 668792 h 698128"/>
                  <a:gd name="connsiteX11" fmla="*/ 394629 w 396152"/>
                  <a:gd name="connsiteY11" fmla="*/ 667458 h 698128"/>
                  <a:gd name="connsiteX12" fmla="*/ 392057 w 396152"/>
                  <a:gd name="connsiteY12" fmla="*/ 664315 h 698128"/>
                  <a:gd name="connsiteX13" fmla="*/ 275661 w 396152"/>
                  <a:gd name="connsiteY13" fmla="*/ 291888 h 698128"/>
                  <a:gd name="connsiteX14" fmla="*/ 59444 w 396152"/>
                  <a:gd name="connsiteY14" fmla="*/ 46143 h 698128"/>
                  <a:gd name="connsiteX15" fmla="*/ 58777 w 396152"/>
                  <a:gd name="connsiteY15" fmla="*/ 45571 h 698128"/>
                  <a:gd name="connsiteX16" fmla="*/ 8009 w 396152"/>
                  <a:gd name="connsiteY16" fmla="*/ 2137 h 698128"/>
                  <a:gd name="connsiteX17" fmla="*/ 294 w 396152"/>
                  <a:gd name="connsiteY17" fmla="*/ 2709 h 698128"/>
                  <a:gd name="connsiteX18" fmla="*/ 268327 w 396152"/>
                  <a:gd name="connsiteY18" fmla="*/ 293126 h 698128"/>
                  <a:gd name="connsiteX19" fmla="*/ 382818 w 396152"/>
                  <a:gd name="connsiteY19" fmla="*/ 646599 h 69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152" h="698128">
                    <a:moveTo>
                      <a:pt x="382818" y="646599"/>
                    </a:moveTo>
                    <a:cubicBezTo>
                      <a:pt x="382913" y="646884"/>
                      <a:pt x="383008" y="647265"/>
                      <a:pt x="383103" y="647551"/>
                    </a:cubicBezTo>
                    <a:cubicBezTo>
                      <a:pt x="385770" y="657648"/>
                      <a:pt x="388342" y="667839"/>
                      <a:pt x="390819" y="678031"/>
                    </a:cubicBezTo>
                    <a:cubicBezTo>
                      <a:pt x="390819" y="678031"/>
                      <a:pt x="390723" y="678031"/>
                      <a:pt x="390723" y="678031"/>
                    </a:cubicBezTo>
                    <a:cubicBezTo>
                      <a:pt x="391962" y="682698"/>
                      <a:pt x="393200" y="687461"/>
                      <a:pt x="394533" y="692223"/>
                    </a:cubicBezTo>
                    <a:cubicBezTo>
                      <a:pt x="394533" y="692223"/>
                      <a:pt x="394533" y="692319"/>
                      <a:pt x="394533" y="692319"/>
                    </a:cubicBezTo>
                    <a:cubicBezTo>
                      <a:pt x="395010" y="694224"/>
                      <a:pt x="395581" y="696129"/>
                      <a:pt x="396153" y="698129"/>
                    </a:cubicBezTo>
                    <a:cubicBezTo>
                      <a:pt x="396057" y="697272"/>
                      <a:pt x="395962" y="696319"/>
                      <a:pt x="395962" y="695462"/>
                    </a:cubicBezTo>
                    <a:cubicBezTo>
                      <a:pt x="395486" y="688699"/>
                      <a:pt x="395105" y="681841"/>
                      <a:pt x="394819" y="675078"/>
                    </a:cubicBezTo>
                    <a:cubicBezTo>
                      <a:pt x="394057" y="672221"/>
                      <a:pt x="393390" y="669173"/>
                      <a:pt x="392628" y="666315"/>
                    </a:cubicBezTo>
                    <a:cubicBezTo>
                      <a:pt x="393295" y="667077"/>
                      <a:pt x="393962" y="667935"/>
                      <a:pt x="394629" y="668792"/>
                    </a:cubicBezTo>
                    <a:cubicBezTo>
                      <a:pt x="394629" y="668411"/>
                      <a:pt x="394629" y="667839"/>
                      <a:pt x="394629" y="667458"/>
                    </a:cubicBezTo>
                    <a:cubicBezTo>
                      <a:pt x="393771" y="666411"/>
                      <a:pt x="392914" y="665363"/>
                      <a:pt x="392057" y="664315"/>
                    </a:cubicBezTo>
                    <a:cubicBezTo>
                      <a:pt x="359005" y="536680"/>
                      <a:pt x="346051" y="414855"/>
                      <a:pt x="275661" y="291888"/>
                    </a:cubicBezTo>
                    <a:cubicBezTo>
                      <a:pt x="222036" y="199590"/>
                      <a:pt x="139930" y="119866"/>
                      <a:pt x="59444" y="46143"/>
                    </a:cubicBezTo>
                    <a:cubicBezTo>
                      <a:pt x="59158" y="45952"/>
                      <a:pt x="58968" y="45762"/>
                      <a:pt x="58777" y="45571"/>
                    </a:cubicBezTo>
                    <a:cubicBezTo>
                      <a:pt x="41918" y="31093"/>
                      <a:pt x="24868" y="16710"/>
                      <a:pt x="8009" y="2137"/>
                    </a:cubicBezTo>
                    <a:cubicBezTo>
                      <a:pt x="4104" y="-1197"/>
                      <a:pt x="-1326" y="-339"/>
                      <a:pt x="294" y="2709"/>
                    </a:cubicBezTo>
                    <a:cubicBezTo>
                      <a:pt x="93924" y="90243"/>
                      <a:pt x="202795" y="183207"/>
                      <a:pt x="268327" y="293126"/>
                    </a:cubicBezTo>
                    <a:cubicBezTo>
                      <a:pt x="337669" y="409998"/>
                      <a:pt x="352338" y="526107"/>
                      <a:pt x="382818" y="646599"/>
                    </a:cubicBezTo>
                    <a:close/>
                  </a:path>
                </a:pathLst>
              </a:custGeom>
              <a:grpFill/>
              <a:ln w="9525" cap="flat">
                <a:noFill/>
                <a:prstDash val="solid"/>
                <a:miter/>
              </a:ln>
            </p:spPr>
            <p:txBody>
              <a:bodyPr rtlCol="0" anchor="ctr"/>
              <a:lstStyle/>
              <a:p>
                <a:endParaRPr lang="th-TH"/>
              </a:p>
            </p:txBody>
          </p:sp>
          <p:sp>
            <p:nvSpPr>
              <p:cNvPr id="120" name="Freeform: Shape 119">
                <a:extLst>
                  <a:ext uri="{FF2B5EF4-FFF2-40B4-BE49-F238E27FC236}">
                    <a16:creationId xmlns:a16="http://schemas.microsoft.com/office/drawing/2014/main" id="{83E5086C-2D38-4AB3-9916-32423944B126}"/>
                  </a:ext>
                </a:extLst>
              </p:cNvPr>
              <p:cNvSpPr/>
              <p:nvPr/>
            </p:nvSpPr>
            <p:spPr>
              <a:xfrm>
                <a:off x="5498972" y="2628973"/>
                <a:ext cx="577595" cy="525097"/>
              </a:xfrm>
              <a:custGeom>
                <a:avLst/>
                <a:gdLst>
                  <a:gd name="connsiteX0" fmla="*/ 577596 w 577595"/>
                  <a:gd name="connsiteY0" fmla="*/ 524182 h 525097"/>
                  <a:gd name="connsiteX1" fmla="*/ 577406 w 577595"/>
                  <a:gd name="connsiteY1" fmla="*/ 523325 h 525097"/>
                  <a:gd name="connsiteX2" fmla="*/ 551783 w 577595"/>
                  <a:gd name="connsiteY2" fmla="*/ 470366 h 525097"/>
                  <a:gd name="connsiteX3" fmla="*/ 551783 w 577595"/>
                  <a:gd name="connsiteY3" fmla="*/ 470271 h 525097"/>
                  <a:gd name="connsiteX4" fmla="*/ 314611 w 577595"/>
                  <a:gd name="connsiteY4" fmla="*/ 196522 h 525097"/>
                  <a:gd name="connsiteX5" fmla="*/ 54864 w 577595"/>
                  <a:gd name="connsiteY5" fmla="*/ 19738 h 525097"/>
                  <a:gd name="connsiteX6" fmla="*/ 54673 w 577595"/>
                  <a:gd name="connsiteY6" fmla="*/ 19738 h 525097"/>
                  <a:gd name="connsiteX7" fmla="*/ 8001 w 577595"/>
                  <a:gd name="connsiteY7" fmla="*/ 1069 h 525097"/>
                  <a:gd name="connsiteX8" fmla="*/ 0 w 577595"/>
                  <a:gd name="connsiteY8" fmla="*/ 593 h 525097"/>
                  <a:gd name="connsiteX9" fmla="*/ 574929 w 577595"/>
                  <a:gd name="connsiteY9" fmla="*/ 523706 h 525097"/>
                  <a:gd name="connsiteX10" fmla="*/ 577596 w 577595"/>
                  <a:gd name="connsiteY10" fmla="*/ 524182 h 52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595" h="525097">
                    <a:moveTo>
                      <a:pt x="577596" y="524182"/>
                    </a:moveTo>
                    <a:cubicBezTo>
                      <a:pt x="577596" y="523897"/>
                      <a:pt x="577596" y="523611"/>
                      <a:pt x="577406" y="523325"/>
                    </a:cubicBezTo>
                    <a:cubicBezTo>
                      <a:pt x="569690" y="505418"/>
                      <a:pt x="561213" y="487797"/>
                      <a:pt x="551783" y="470366"/>
                    </a:cubicBezTo>
                    <a:cubicBezTo>
                      <a:pt x="551783" y="470271"/>
                      <a:pt x="551783" y="470271"/>
                      <a:pt x="551783" y="470271"/>
                    </a:cubicBezTo>
                    <a:cubicBezTo>
                      <a:pt x="496729" y="367306"/>
                      <a:pt x="414147" y="273770"/>
                      <a:pt x="314611" y="196522"/>
                    </a:cubicBezTo>
                    <a:cubicBezTo>
                      <a:pt x="231362" y="131943"/>
                      <a:pt x="148019" y="71459"/>
                      <a:pt x="54864" y="19738"/>
                    </a:cubicBezTo>
                    <a:cubicBezTo>
                      <a:pt x="54769" y="19738"/>
                      <a:pt x="54769" y="19738"/>
                      <a:pt x="54673" y="19738"/>
                    </a:cubicBezTo>
                    <a:cubicBezTo>
                      <a:pt x="39433" y="13452"/>
                      <a:pt x="23813" y="7261"/>
                      <a:pt x="8001" y="1069"/>
                    </a:cubicBezTo>
                    <a:cubicBezTo>
                      <a:pt x="4572" y="-264"/>
                      <a:pt x="1810" y="-264"/>
                      <a:pt x="0" y="593"/>
                    </a:cubicBezTo>
                    <a:cubicBezTo>
                      <a:pt x="244792" y="121751"/>
                      <a:pt x="461010" y="298916"/>
                      <a:pt x="574929" y="523706"/>
                    </a:cubicBezTo>
                    <a:cubicBezTo>
                      <a:pt x="575786" y="525421"/>
                      <a:pt x="577596" y="525516"/>
                      <a:pt x="577596" y="524182"/>
                    </a:cubicBezTo>
                    <a:close/>
                  </a:path>
                </a:pathLst>
              </a:custGeom>
              <a:grpFill/>
              <a:ln w="9525" cap="flat">
                <a:noFill/>
                <a:prstDash val="solid"/>
                <a:miter/>
              </a:ln>
            </p:spPr>
            <p:txBody>
              <a:bodyPr rtlCol="0" anchor="ctr"/>
              <a:lstStyle/>
              <a:p>
                <a:endParaRPr lang="th-TH"/>
              </a:p>
            </p:txBody>
          </p:sp>
          <p:sp>
            <p:nvSpPr>
              <p:cNvPr id="121" name="Freeform: Shape 120">
                <a:extLst>
                  <a:ext uri="{FF2B5EF4-FFF2-40B4-BE49-F238E27FC236}">
                    <a16:creationId xmlns:a16="http://schemas.microsoft.com/office/drawing/2014/main" id="{F942308D-7F4D-4685-9272-6710E80E08D6}"/>
                  </a:ext>
                </a:extLst>
              </p:cNvPr>
              <p:cNvSpPr/>
              <p:nvPr/>
            </p:nvSpPr>
            <p:spPr>
              <a:xfrm>
                <a:off x="5217223" y="2681477"/>
                <a:ext cx="644340" cy="318893"/>
              </a:xfrm>
              <a:custGeom>
                <a:avLst/>
                <a:gdLst>
                  <a:gd name="connsiteX0" fmla="*/ 632174 w 644340"/>
                  <a:gd name="connsiteY0" fmla="*/ 304324 h 318893"/>
                  <a:gd name="connsiteX1" fmla="*/ 643604 w 644340"/>
                  <a:gd name="connsiteY1" fmla="*/ 318611 h 318893"/>
                  <a:gd name="connsiteX2" fmla="*/ 644271 w 644340"/>
                  <a:gd name="connsiteY2" fmla="*/ 318516 h 318893"/>
                  <a:gd name="connsiteX3" fmla="*/ 636556 w 644340"/>
                  <a:gd name="connsiteY3" fmla="*/ 306705 h 318893"/>
                  <a:gd name="connsiteX4" fmla="*/ 19907 w 644340"/>
                  <a:gd name="connsiteY4" fmla="*/ 286 h 318893"/>
                  <a:gd name="connsiteX5" fmla="*/ 19431 w 644340"/>
                  <a:gd name="connsiteY5" fmla="*/ 286 h 318893"/>
                  <a:gd name="connsiteX6" fmla="*/ 1143 w 644340"/>
                  <a:gd name="connsiteY6" fmla="*/ 0 h 318893"/>
                  <a:gd name="connsiteX7" fmla="*/ 0 w 644340"/>
                  <a:gd name="connsiteY7" fmla="*/ 95 h 318893"/>
                  <a:gd name="connsiteX8" fmla="*/ 309658 w 644340"/>
                  <a:gd name="connsiteY8" fmla="*/ 78867 h 318893"/>
                  <a:gd name="connsiteX9" fmla="*/ 632174 w 644340"/>
                  <a:gd name="connsiteY9" fmla="*/ 304324 h 31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4340" h="318893">
                    <a:moveTo>
                      <a:pt x="632174" y="304324"/>
                    </a:moveTo>
                    <a:cubicBezTo>
                      <a:pt x="636080" y="309086"/>
                      <a:pt x="639890" y="313849"/>
                      <a:pt x="643604" y="318611"/>
                    </a:cubicBezTo>
                    <a:cubicBezTo>
                      <a:pt x="643890" y="319088"/>
                      <a:pt x="644557" y="318897"/>
                      <a:pt x="644271" y="318516"/>
                    </a:cubicBezTo>
                    <a:cubicBezTo>
                      <a:pt x="641699" y="314611"/>
                      <a:pt x="639127" y="310610"/>
                      <a:pt x="636556" y="306705"/>
                    </a:cubicBezTo>
                    <a:cubicBezTo>
                      <a:pt x="515969" y="128302"/>
                      <a:pt x="264319" y="31433"/>
                      <a:pt x="19907" y="286"/>
                    </a:cubicBezTo>
                    <a:cubicBezTo>
                      <a:pt x="19717" y="286"/>
                      <a:pt x="19621" y="286"/>
                      <a:pt x="19431" y="286"/>
                    </a:cubicBezTo>
                    <a:cubicBezTo>
                      <a:pt x="13430" y="191"/>
                      <a:pt x="7239" y="0"/>
                      <a:pt x="1143" y="0"/>
                    </a:cubicBezTo>
                    <a:cubicBezTo>
                      <a:pt x="667" y="0"/>
                      <a:pt x="286" y="0"/>
                      <a:pt x="0" y="95"/>
                    </a:cubicBezTo>
                    <a:cubicBezTo>
                      <a:pt x="107918" y="16859"/>
                      <a:pt x="211264" y="40958"/>
                      <a:pt x="309658" y="78867"/>
                    </a:cubicBezTo>
                    <a:cubicBezTo>
                      <a:pt x="440722" y="129350"/>
                      <a:pt x="551117" y="205931"/>
                      <a:pt x="632174" y="304324"/>
                    </a:cubicBezTo>
                    <a:close/>
                  </a:path>
                </a:pathLst>
              </a:custGeom>
              <a:grpFill/>
              <a:ln w="9525" cap="flat">
                <a:noFill/>
                <a:prstDash val="solid"/>
                <a:miter/>
              </a:ln>
            </p:spPr>
            <p:txBody>
              <a:bodyPr rtlCol="0" anchor="ctr"/>
              <a:lstStyle/>
              <a:p>
                <a:endParaRPr lang="th-TH"/>
              </a:p>
            </p:txBody>
          </p:sp>
          <p:sp>
            <p:nvSpPr>
              <p:cNvPr id="122" name="Freeform: Shape 121">
                <a:extLst>
                  <a:ext uri="{FF2B5EF4-FFF2-40B4-BE49-F238E27FC236}">
                    <a16:creationId xmlns:a16="http://schemas.microsoft.com/office/drawing/2014/main" id="{216FD9B9-C328-4D04-A86F-3FF3788A6DCF}"/>
                  </a:ext>
                </a:extLst>
              </p:cNvPr>
              <p:cNvSpPr/>
              <p:nvPr/>
            </p:nvSpPr>
            <p:spPr>
              <a:xfrm>
                <a:off x="5488400" y="3107195"/>
                <a:ext cx="590102" cy="64777"/>
              </a:xfrm>
              <a:custGeom>
                <a:avLst/>
                <a:gdLst>
                  <a:gd name="connsiteX0" fmla="*/ 248317 w 590102"/>
                  <a:gd name="connsiteY0" fmla="*/ 46627 h 64777"/>
                  <a:gd name="connsiteX1" fmla="*/ 544354 w 590102"/>
                  <a:gd name="connsiteY1" fmla="*/ 34816 h 64777"/>
                  <a:gd name="connsiteX2" fmla="*/ 585978 w 590102"/>
                  <a:gd name="connsiteY2" fmla="*/ 63582 h 64777"/>
                  <a:gd name="connsiteX3" fmla="*/ 587597 w 590102"/>
                  <a:gd name="connsiteY3" fmla="*/ 57486 h 64777"/>
                  <a:gd name="connsiteX4" fmla="*/ 580263 w 590102"/>
                  <a:gd name="connsiteY4" fmla="*/ 51199 h 64777"/>
                  <a:gd name="connsiteX5" fmla="*/ 573881 w 590102"/>
                  <a:gd name="connsiteY5" fmla="*/ 45961 h 64777"/>
                  <a:gd name="connsiteX6" fmla="*/ 566166 w 590102"/>
                  <a:gd name="connsiteY6" fmla="*/ 40150 h 64777"/>
                  <a:gd name="connsiteX7" fmla="*/ 566071 w 590102"/>
                  <a:gd name="connsiteY7" fmla="*/ 40150 h 64777"/>
                  <a:gd name="connsiteX8" fmla="*/ 525304 w 590102"/>
                  <a:gd name="connsiteY8" fmla="*/ 16624 h 64777"/>
                  <a:gd name="connsiteX9" fmla="*/ 514921 w 590102"/>
                  <a:gd name="connsiteY9" fmla="*/ 12433 h 64777"/>
                  <a:gd name="connsiteX10" fmla="*/ 514064 w 590102"/>
                  <a:gd name="connsiteY10" fmla="*/ 12052 h 64777"/>
                  <a:gd name="connsiteX11" fmla="*/ 327755 w 590102"/>
                  <a:gd name="connsiteY11" fmla="*/ 21481 h 64777"/>
                  <a:gd name="connsiteX12" fmla="*/ 0 w 590102"/>
                  <a:gd name="connsiteY12" fmla="*/ 39769 h 64777"/>
                  <a:gd name="connsiteX13" fmla="*/ 1048 w 590102"/>
                  <a:gd name="connsiteY13" fmla="*/ 41484 h 64777"/>
                  <a:gd name="connsiteX14" fmla="*/ 248317 w 590102"/>
                  <a:gd name="connsiteY14" fmla="*/ 46627 h 6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0102" h="64777">
                    <a:moveTo>
                      <a:pt x="248317" y="46627"/>
                    </a:moveTo>
                    <a:cubicBezTo>
                      <a:pt x="341376" y="37198"/>
                      <a:pt x="430721" y="-23953"/>
                      <a:pt x="544354" y="34816"/>
                    </a:cubicBezTo>
                    <a:cubicBezTo>
                      <a:pt x="558070" y="42246"/>
                      <a:pt x="571976" y="51771"/>
                      <a:pt x="585978" y="63582"/>
                    </a:cubicBezTo>
                    <a:cubicBezTo>
                      <a:pt x="590360" y="67392"/>
                      <a:pt x="591788" y="61201"/>
                      <a:pt x="587597" y="57486"/>
                    </a:cubicBezTo>
                    <a:cubicBezTo>
                      <a:pt x="585216" y="55295"/>
                      <a:pt x="582740" y="53200"/>
                      <a:pt x="580263" y="51199"/>
                    </a:cubicBezTo>
                    <a:cubicBezTo>
                      <a:pt x="578168" y="49390"/>
                      <a:pt x="575977" y="47580"/>
                      <a:pt x="573881" y="45961"/>
                    </a:cubicBezTo>
                    <a:cubicBezTo>
                      <a:pt x="571310" y="43865"/>
                      <a:pt x="568738" y="41960"/>
                      <a:pt x="566166" y="40150"/>
                    </a:cubicBezTo>
                    <a:cubicBezTo>
                      <a:pt x="566166" y="40150"/>
                      <a:pt x="566071" y="40150"/>
                      <a:pt x="566071" y="40150"/>
                    </a:cubicBezTo>
                    <a:cubicBezTo>
                      <a:pt x="552355" y="30149"/>
                      <a:pt x="538734" y="22434"/>
                      <a:pt x="525304" y="16624"/>
                    </a:cubicBezTo>
                    <a:cubicBezTo>
                      <a:pt x="521780" y="15004"/>
                      <a:pt x="518350" y="13671"/>
                      <a:pt x="514921" y="12433"/>
                    </a:cubicBezTo>
                    <a:cubicBezTo>
                      <a:pt x="514636" y="12242"/>
                      <a:pt x="514350" y="12052"/>
                      <a:pt x="514064" y="12052"/>
                    </a:cubicBezTo>
                    <a:cubicBezTo>
                      <a:pt x="444627" y="-12999"/>
                      <a:pt x="383762" y="6432"/>
                      <a:pt x="327755" y="21481"/>
                    </a:cubicBezTo>
                    <a:cubicBezTo>
                      <a:pt x="222980" y="48913"/>
                      <a:pt x="109728" y="61201"/>
                      <a:pt x="0" y="39769"/>
                    </a:cubicBezTo>
                    <a:cubicBezTo>
                      <a:pt x="191" y="40341"/>
                      <a:pt x="476" y="40912"/>
                      <a:pt x="1048" y="41484"/>
                    </a:cubicBezTo>
                    <a:cubicBezTo>
                      <a:pt x="82677" y="60534"/>
                      <a:pt x="164783" y="56724"/>
                      <a:pt x="248317" y="46627"/>
                    </a:cubicBezTo>
                    <a:close/>
                  </a:path>
                </a:pathLst>
              </a:custGeom>
              <a:grpFill/>
              <a:ln w="9525" cap="flat">
                <a:noFill/>
                <a:prstDash val="solid"/>
                <a:miter/>
              </a:ln>
            </p:spPr>
            <p:txBody>
              <a:bodyPr rtlCol="0" anchor="ctr"/>
              <a:lstStyle/>
              <a:p>
                <a:endParaRPr lang="th-TH"/>
              </a:p>
            </p:txBody>
          </p:sp>
          <p:sp>
            <p:nvSpPr>
              <p:cNvPr id="123" name="Freeform: Shape 122">
                <a:extLst>
                  <a:ext uri="{FF2B5EF4-FFF2-40B4-BE49-F238E27FC236}">
                    <a16:creationId xmlns:a16="http://schemas.microsoft.com/office/drawing/2014/main" id="{CD94B0B0-D054-45AD-87C1-0335657F00B9}"/>
                  </a:ext>
                </a:extLst>
              </p:cNvPr>
              <p:cNvSpPr/>
              <p:nvPr/>
            </p:nvSpPr>
            <p:spPr>
              <a:xfrm>
                <a:off x="5091398" y="2901866"/>
                <a:ext cx="550101" cy="90602"/>
              </a:xfrm>
              <a:custGeom>
                <a:avLst/>
                <a:gdLst>
                  <a:gd name="connsiteX0" fmla="*/ 451009 w 550101"/>
                  <a:gd name="connsiteY0" fmla="*/ 12022 h 90602"/>
                  <a:gd name="connsiteX1" fmla="*/ 547402 w 550101"/>
                  <a:gd name="connsiteY1" fmla="*/ 17070 h 90602"/>
                  <a:gd name="connsiteX2" fmla="*/ 546449 w 550101"/>
                  <a:gd name="connsiteY2" fmla="*/ 12022 h 90602"/>
                  <a:gd name="connsiteX3" fmla="*/ 345567 w 550101"/>
                  <a:gd name="connsiteY3" fmla="*/ 2973 h 90602"/>
                  <a:gd name="connsiteX4" fmla="*/ 223552 w 550101"/>
                  <a:gd name="connsiteY4" fmla="*/ 21166 h 90602"/>
                  <a:gd name="connsiteX5" fmla="*/ 90773 w 550101"/>
                  <a:gd name="connsiteY5" fmla="*/ 55551 h 90602"/>
                  <a:gd name="connsiteX6" fmla="*/ 15240 w 550101"/>
                  <a:gd name="connsiteY6" fmla="*/ 77459 h 90602"/>
                  <a:gd name="connsiteX7" fmla="*/ 15145 w 550101"/>
                  <a:gd name="connsiteY7" fmla="*/ 77554 h 90602"/>
                  <a:gd name="connsiteX8" fmla="*/ 0 w 550101"/>
                  <a:gd name="connsiteY8" fmla="*/ 90603 h 90602"/>
                  <a:gd name="connsiteX9" fmla="*/ 3239 w 550101"/>
                  <a:gd name="connsiteY9" fmla="*/ 89936 h 90602"/>
                  <a:gd name="connsiteX10" fmla="*/ 9715 w 550101"/>
                  <a:gd name="connsiteY10" fmla="*/ 90032 h 90602"/>
                  <a:gd name="connsiteX11" fmla="*/ 211741 w 550101"/>
                  <a:gd name="connsiteY11" fmla="*/ 34501 h 90602"/>
                  <a:gd name="connsiteX12" fmla="*/ 451009 w 550101"/>
                  <a:gd name="connsiteY12" fmla="*/ 12022 h 9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101" h="90602">
                    <a:moveTo>
                      <a:pt x="451009" y="12022"/>
                    </a:moveTo>
                    <a:cubicBezTo>
                      <a:pt x="483013" y="12593"/>
                      <a:pt x="515302" y="14308"/>
                      <a:pt x="547402" y="17070"/>
                    </a:cubicBezTo>
                    <a:cubicBezTo>
                      <a:pt x="551498" y="17356"/>
                      <a:pt x="550736" y="12784"/>
                      <a:pt x="546449" y="12022"/>
                    </a:cubicBezTo>
                    <a:cubicBezTo>
                      <a:pt x="478250" y="-837"/>
                      <a:pt x="410623" y="-2552"/>
                      <a:pt x="345567" y="2973"/>
                    </a:cubicBezTo>
                    <a:cubicBezTo>
                      <a:pt x="304038" y="6402"/>
                      <a:pt x="263366" y="12784"/>
                      <a:pt x="223552" y="21166"/>
                    </a:cubicBezTo>
                    <a:cubicBezTo>
                      <a:pt x="178784" y="30500"/>
                      <a:pt x="134874" y="42692"/>
                      <a:pt x="90773" y="55551"/>
                    </a:cubicBezTo>
                    <a:cubicBezTo>
                      <a:pt x="65723" y="62885"/>
                      <a:pt x="40481" y="69743"/>
                      <a:pt x="15240" y="77459"/>
                    </a:cubicBezTo>
                    <a:cubicBezTo>
                      <a:pt x="15240" y="77554"/>
                      <a:pt x="15145" y="77554"/>
                      <a:pt x="15145" y="77554"/>
                    </a:cubicBezTo>
                    <a:cubicBezTo>
                      <a:pt x="9906" y="81745"/>
                      <a:pt x="4858" y="86126"/>
                      <a:pt x="0" y="90603"/>
                    </a:cubicBezTo>
                    <a:cubicBezTo>
                      <a:pt x="953" y="90222"/>
                      <a:pt x="1905" y="89841"/>
                      <a:pt x="3239" y="89936"/>
                    </a:cubicBezTo>
                    <a:cubicBezTo>
                      <a:pt x="5429" y="89936"/>
                      <a:pt x="7620" y="89936"/>
                      <a:pt x="9715" y="90032"/>
                    </a:cubicBezTo>
                    <a:cubicBezTo>
                      <a:pt x="77724" y="70124"/>
                      <a:pt x="143923" y="49550"/>
                      <a:pt x="211741" y="34501"/>
                    </a:cubicBezTo>
                    <a:cubicBezTo>
                      <a:pt x="288227" y="17261"/>
                      <a:pt x="369189" y="10593"/>
                      <a:pt x="451009" y="12022"/>
                    </a:cubicBezTo>
                    <a:close/>
                  </a:path>
                </a:pathLst>
              </a:custGeom>
              <a:grpFill/>
              <a:ln w="9525" cap="flat">
                <a:noFill/>
                <a:prstDash val="solid"/>
                <a:miter/>
              </a:ln>
            </p:spPr>
            <p:txBody>
              <a:bodyPr rtlCol="0" anchor="ctr"/>
              <a:lstStyle/>
              <a:p>
                <a:endParaRPr lang="th-TH"/>
              </a:p>
            </p:txBody>
          </p:sp>
        </p:grpSp>
        <p:grpSp>
          <p:nvGrpSpPr>
            <p:cNvPr id="28" name="Graphic 83">
              <a:extLst>
                <a:ext uri="{FF2B5EF4-FFF2-40B4-BE49-F238E27FC236}">
                  <a16:creationId xmlns:a16="http://schemas.microsoft.com/office/drawing/2014/main" id="{966D1B3D-BF3A-46CA-A00A-51380BD969E5}"/>
                </a:ext>
              </a:extLst>
            </p:cNvPr>
            <p:cNvGrpSpPr/>
            <p:nvPr/>
          </p:nvGrpSpPr>
          <p:grpSpPr>
            <a:xfrm>
              <a:off x="6164581" y="1188146"/>
              <a:ext cx="1651394" cy="2809738"/>
              <a:chOff x="6053877" y="2002277"/>
              <a:chExt cx="1196647" cy="1889542"/>
            </a:xfrm>
            <a:solidFill>
              <a:srgbClr val="527068"/>
            </a:solidFill>
          </p:grpSpPr>
          <p:sp>
            <p:nvSpPr>
              <p:cNvPr id="78" name="Freeform: Shape 77">
                <a:extLst>
                  <a:ext uri="{FF2B5EF4-FFF2-40B4-BE49-F238E27FC236}">
                    <a16:creationId xmlns:a16="http://schemas.microsoft.com/office/drawing/2014/main" id="{A4439406-616E-42C7-B363-CBD6DE078C12}"/>
                  </a:ext>
                </a:extLst>
              </p:cNvPr>
              <p:cNvSpPr/>
              <p:nvPr/>
            </p:nvSpPr>
            <p:spPr>
              <a:xfrm>
                <a:off x="6172676" y="3124104"/>
                <a:ext cx="438245" cy="296608"/>
              </a:xfrm>
              <a:custGeom>
                <a:avLst/>
                <a:gdLst>
                  <a:gd name="connsiteX0" fmla="*/ 286702 w 438245"/>
                  <a:gd name="connsiteY0" fmla="*/ 116777 h 296608"/>
                  <a:gd name="connsiteX1" fmla="*/ 438245 w 438245"/>
                  <a:gd name="connsiteY1" fmla="*/ 0 h 296608"/>
                  <a:gd name="connsiteX2" fmla="*/ 292227 w 438245"/>
                  <a:gd name="connsiteY2" fmla="*/ 167926 h 296608"/>
                  <a:gd name="connsiteX3" fmla="*/ 153067 w 438245"/>
                  <a:gd name="connsiteY3" fmla="*/ 232981 h 296608"/>
                  <a:gd name="connsiteX4" fmla="*/ 72485 w 438245"/>
                  <a:gd name="connsiteY4" fmla="*/ 258223 h 296608"/>
                  <a:gd name="connsiteX5" fmla="*/ 381 w 438245"/>
                  <a:gd name="connsiteY5" fmla="*/ 296609 h 296608"/>
                  <a:gd name="connsiteX6" fmla="*/ 0 w 438245"/>
                  <a:gd name="connsiteY6" fmla="*/ 291370 h 296608"/>
                  <a:gd name="connsiteX7" fmla="*/ 286702 w 438245"/>
                  <a:gd name="connsiteY7" fmla="*/ 116777 h 29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245" h="296608">
                    <a:moveTo>
                      <a:pt x="286702" y="116777"/>
                    </a:moveTo>
                    <a:cubicBezTo>
                      <a:pt x="341090" y="93917"/>
                      <a:pt x="404050" y="55340"/>
                      <a:pt x="438245" y="0"/>
                    </a:cubicBezTo>
                    <a:cubicBezTo>
                      <a:pt x="408051" y="69056"/>
                      <a:pt x="350615" y="128111"/>
                      <a:pt x="292227" y="167926"/>
                    </a:cubicBezTo>
                    <a:cubicBezTo>
                      <a:pt x="248031" y="197453"/>
                      <a:pt x="200787" y="217361"/>
                      <a:pt x="153067" y="232981"/>
                    </a:cubicBezTo>
                    <a:cubicBezTo>
                      <a:pt x="126206" y="241744"/>
                      <a:pt x="99060" y="248602"/>
                      <a:pt x="72485" y="258223"/>
                    </a:cubicBezTo>
                    <a:cubicBezTo>
                      <a:pt x="47339" y="267176"/>
                      <a:pt x="24193" y="283464"/>
                      <a:pt x="381" y="296609"/>
                    </a:cubicBezTo>
                    <a:cubicBezTo>
                      <a:pt x="191" y="294799"/>
                      <a:pt x="95" y="293084"/>
                      <a:pt x="0" y="291370"/>
                    </a:cubicBezTo>
                    <a:cubicBezTo>
                      <a:pt x="73533" y="177165"/>
                      <a:pt x="188785" y="159163"/>
                      <a:pt x="286702" y="116777"/>
                    </a:cubicBezTo>
                    <a:close/>
                  </a:path>
                </a:pathLst>
              </a:custGeom>
              <a:grpFill/>
              <a:ln w="9525" cap="flat">
                <a:noFill/>
                <a:prstDash val="solid"/>
                <a:miter/>
              </a:ln>
            </p:spPr>
            <p:txBody>
              <a:bodyPr rtlCol="0" anchor="ctr"/>
              <a:lstStyle/>
              <a:p>
                <a:endParaRPr lang="th-TH"/>
              </a:p>
            </p:txBody>
          </p:sp>
          <p:sp>
            <p:nvSpPr>
              <p:cNvPr id="79" name="Freeform: Shape 78">
                <a:extLst>
                  <a:ext uri="{FF2B5EF4-FFF2-40B4-BE49-F238E27FC236}">
                    <a16:creationId xmlns:a16="http://schemas.microsoft.com/office/drawing/2014/main" id="{C83B118B-86C2-41E4-9136-E9267C1CBD9D}"/>
                  </a:ext>
                </a:extLst>
              </p:cNvPr>
              <p:cNvSpPr/>
              <p:nvPr/>
            </p:nvSpPr>
            <p:spPr>
              <a:xfrm>
                <a:off x="6170866" y="3067919"/>
                <a:ext cx="455771" cy="322028"/>
              </a:xfrm>
              <a:custGeom>
                <a:avLst/>
                <a:gdLst>
                  <a:gd name="connsiteX0" fmla="*/ 178879 w 455771"/>
                  <a:gd name="connsiteY0" fmla="*/ 197346 h 322028"/>
                  <a:gd name="connsiteX1" fmla="*/ 0 w 455771"/>
                  <a:gd name="connsiteY1" fmla="*/ 322028 h 322028"/>
                  <a:gd name="connsiteX2" fmla="*/ 168402 w 455771"/>
                  <a:gd name="connsiteY2" fmla="*/ 130861 h 322028"/>
                  <a:gd name="connsiteX3" fmla="*/ 446722 w 455771"/>
                  <a:gd name="connsiteY3" fmla="*/ 2083 h 322028"/>
                  <a:gd name="connsiteX4" fmla="*/ 454628 w 455771"/>
                  <a:gd name="connsiteY4" fmla="*/ 5989 h 322028"/>
                  <a:gd name="connsiteX5" fmla="*/ 455771 w 455771"/>
                  <a:gd name="connsiteY5" fmla="*/ 8084 h 322028"/>
                  <a:gd name="connsiteX6" fmla="*/ 178879 w 455771"/>
                  <a:gd name="connsiteY6" fmla="*/ 197346 h 32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771" h="322028">
                    <a:moveTo>
                      <a:pt x="178879" y="197346"/>
                    </a:moveTo>
                    <a:cubicBezTo>
                      <a:pt x="118205" y="220873"/>
                      <a:pt x="48101" y="252305"/>
                      <a:pt x="0" y="322028"/>
                    </a:cubicBezTo>
                    <a:cubicBezTo>
                      <a:pt x="30575" y="214872"/>
                      <a:pt x="96964" y="154007"/>
                      <a:pt x="168402" y="130861"/>
                    </a:cubicBezTo>
                    <a:cubicBezTo>
                      <a:pt x="264033" y="102001"/>
                      <a:pt x="378333" y="103715"/>
                      <a:pt x="446722" y="2083"/>
                    </a:cubicBezTo>
                    <a:cubicBezTo>
                      <a:pt x="449961" y="-2584"/>
                      <a:pt x="455390" y="1417"/>
                      <a:pt x="454628" y="5989"/>
                    </a:cubicBezTo>
                    <a:cubicBezTo>
                      <a:pt x="455295" y="6274"/>
                      <a:pt x="455771" y="7132"/>
                      <a:pt x="455771" y="8084"/>
                    </a:cubicBezTo>
                    <a:cubicBezTo>
                      <a:pt x="401764" y="131719"/>
                      <a:pt x="285083" y="157722"/>
                      <a:pt x="178879" y="197346"/>
                    </a:cubicBezTo>
                    <a:close/>
                  </a:path>
                </a:pathLst>
              </a:custGeom>
              <a:grpFill/>
              <a:ln w="9525"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9F4CB921-BE03-427A-9D67-E42A764CB210}"/>
                  </a:ext>
                </a:extLst>
              </p:cNvPr>
              <p:cNvSpPr/>
              <p:nvPr/>
            </p:nvSpPr>
            <p:spPr>
              <a:xfrm>
                <a:off x="6170866" y="3075908"/>
                <a:ext cx="455813" cy="339375"/>
              </a:xfrm>
              <a:custGeom>
                <a:avLst/>
                <a:gdLst>
                  <a:gd name="connsiteX0" fmla="*/ 288512 w 455813"/>
                  <a:gd name="connsiteY0" fmla="*/ 164973 h 339375"/>
                  <a:gd name="connsiteX1" fmla="*/ 1714 w 455813"/>
                  <a:gd name="connsiteY1" fmla="*/ 339376 h 339375"/>
                  <a:gd name="connsiteX2" fmla="*/ 0 w 455813"/>
                  <a:gd name="connsiteY2" fmla="*/ 314039 h 339375"/>
                  <a:gd name="connsiteX3" fmla="*/ 178879 w 455813"/>
                  <a:gd name="connsiteY3" fmla="*/ 189357 h 339375"/>
                  <a:gd name="connsiteX4" fmla="*/ 455771 w 455813"/>
                  <a:gd name="connsiteY4" fmla="*/ 0 h 339375"/>
                  <a:gd name="connsiteX5" fmla="*/ 455771 w 455813"/>
                  <a:gd name="connsiteY5" fmla="*/ 286 h 339375"/>
                  <a:gd name="connsiteX6" fmla="*/ 440150 w 455813"/>
                  <a:gd name="connsiteY6" fmla="*/ 47911 h 339375"/>
                  <a:gd name="connsiteX7" fmla="*/ 440055 w 455813"/>
                  <a:gd name="connsiteY7" fmla="*/ 48196 h 339375"/>
                  <a:gd name="connsiteX8" fmla="*/ 288512 w 455813"/>
                  <a:gd name="connsiteY8" fmla="*/ 164973 h 33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813" h="339375">
                    <a:moveTo>
                      <a:pt x="288512" y="164973"/>
                    </a:moveTo>
                    <a:cubicBezTo>
                      <a:pt x="190595" y="207359"/>
                      <a:pt x="75343" y="225361"/>
                      <a:pt x="1714" y="339376"/>
                    </a:cubicBezTo>
                    <a:cubicBezTo>
                      <a:pt x="1048" y="331089"/>
                      <a:pt x="476" y="322612"/>
                      <a:pt x="0" y="314039"/>
                    </a:cubicBezTo>
                    <a:cubicBezTo>
                      <a:pt x="48101" y="244316"/>
                      <a:pt x="118205" y="212884"/>
                      <a:pt x="178879" y="189357"/>
                    </a:cubicBezTo>
                    <a:cubicBezTo>
                      <a:pt x="285083" y="149733"/>
                      <a:pt x="401764" y="123825"/>
                      <a:pt x="455771" y="0"/>
                    </a:cubicBezTo>
                    <a:cubicBezTo>
                      <a:pt x="455771" y="95"/>
                      <a:pt x="455867" y="190"/>
                      <a:pt x="455771" y="286"/>
                    </a:cubicBezTo>
                    <a:cubicBezTo>
                      <a:pt x="452057" y="16954"/>
                      <a:pt x="446818" y="32861"/>
                      <a:pt x="440150" y="47911"/>
                    </a:cubicBezTo>
                    <a:cubicBezTo>
                      <a:pt x="440055" y="48006"/>
                      <a:pt x="440055" y="48101"/>
                      <a:pt x="440055" y="48196"/>
                    </a:cubicBezTo>
                    <a:cubicBezTo>
                      <a:pt x="405955" y="103537"/>
                      <a:pt x="342900" y="142113"/>
                      <a:pt x="288512" y="164973"/>
                    </a:cubicBezTo>
                    <a:close/>
                  </a:path>
                </a:pathLst>
              </a:custGeom>
              <a:grpFill/>
              <a:ln w="9525"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75184733-B156-4DD1-A5FF-A70160D5EACC}"/>
                  </a:ext>
                </a:extLst>
              </p:cNvPr>
              <p:cNvSpPr/>
              <p:nvPr/>
            </p:nvSpPr>
            <p:spPr>
              <a:xfrm>
                <a:off x="6215062" y="2674143"/>
                <a:ext cx="159067" cy="286607"/>
              </a:xfrm>
              <a:custGeom>
                <a:avLst/>
                <a:gdLst>
                  <a:gd name="connsiteX0" fmla="*/ 10668 w 159067"/>
                  <a:gd name="connsiteY0" fmla="*/ 267081 h 286607"/>
                  <a:gd name="connsiteX1" fmla="*/ 7715 w 159067"/>
                  <a:gd name="connsiteY1" fmla="*/ 269748 h 286607"/>
                  <a:gd name="connsiteX2" fmla="*/ 4763 w 159067"/>
                  <a:gd name="connsiteY2" fmla="*/ 277559 h 286607"/>
                  <a:gd name="connsiteX3" fmla="*/ 0 w 159067"/>
                  <a:gd name="connsiteY3" fmla="*/ 286607 h 286607"/>
                  <a:gd name="connsiteX4" fmla="*/ 95 w 159067"/>
                  <a:gd name="connsiteY4" fmla="*/ 279749 h 286607"/>
                  <a:gd name="connsiteX5" fmla="*/ 153638 w 159067"/>
                  <a:gd name="connsiteY5" fmla="*/ 0 h 286607"/>
                  <a:gd name="connsiteX6" fmla="*/ 150686 w 159067"/>
                  <a:gd name="connsiteY6" fmla="*/ 22003 h 286607"/>
                  <a:gd name="connsiteX7" fmla="*/ 159067 w 159067"/>
                  <a:gd name="connsiteY7" fmla="*/ 26860 h 286607"/>
                  <a:gd name="connsiteX8" fmla="*/ 46006 w 159067"/>
                  <a:gd name="connsiteY8" fmla="*/ 220409 h 286607"/>
                  <a:gd name="connsiteX9" fmla="*/ 10668 w 159067"/>
                  <a:gd name="connsiteY9" fmla="*/ 267081 h 286607"/>
                  <a:gd name="connsiteX10" fmla="*/ 10668 w 159067"/>
                  <a:gd name="connsiteY10" fmla="*/ 267081 h 28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067" h="286607">
                    <a:moveTo>
                      <a:pt x="10668" y="267081"/>
                    </a:moveTo>
                    <a:cubicBezTo>
                      <a:pt x="9716" y="267938"/>
                      <a:pt x="8668" y="268796"/>
                      <a:pt x="7715" y="269748"/>
                    </a:cubicBezTo>
                    <a:cubicBezTo>
                      <a:pt x="5239" y="271939"/>
                      <a:pt x="4477" y="274892"/>
                      <a:pt x="4763" y="277559"/>
                    </a:cubicBezTo>
                    <a:cubicBezTo>
                      <a:pt x="3143" y="280416"/>
                      <a:pt x="1429" y="283464"/>
                      <a:pt x="0" y="286607"/>
                    </a:cubicBezTo>
                    <a:cubicBezTo>
                      <a:pt x="95" y="284321"/>
                      <a:pt x="95" y="281940"/>
                      <a:pt x="95" y="279749"/>
                    </a:cubicBezTo>
                    <a:cubicBezTo>
                      <a:pt x="35052" y="183737"/>
                      <a:pt x="86201" y="87249"/>
                      <a:pt x="153638" y="0"/>
                    </a:cubicBezTo>
                    <a:cubicBezTo>
                      <a:pt x="152591" y="7334"/>
                      <a:pt x="151543" y="14669"/>
                      <a:pt x="150686" y="22003"/>
                    </a:cubicBezTo>
                    <a:cubicBezTo>
                      <a:pt x="149828" y="29051"/>
                      <a:pt x="154686" y="29908"/>
                      <a:pt x="159067" y="26860"/>
                    </a:cubicBezTo>
                    <a:cubicBezTo>
                      <a:pt x="113347" y="88297"/>
                      <a:pt x="75629" y="154019"/>
                      <a:pt x="46006" y="220409"/>
                    </a:cubicBezTo>
                    <a:cubicBezTo>
                      <a:pt x="33433" y="233648"/>
                      <a:pt x="21622" y="248984"/>
                      <a:pt x="10668" y="267081"/>
                    </a:cubicBezTo>
                    <a:cubicBezTo>
                      <a:pt x="10763" y="267081"/>
                      <a:pt x="10763" y="267081"/>
                      <a:pt x="10668" y="267081"/>
                    </a:cubicBezTo>
                    <a:close/>
                  </a:path>
                </a:pathLst>
              </a:custGeom>
              <a:grpFill/>
              <a:ln w="9525"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id="{067692BF-6E8E-4A45-80D4-A5493825E76E}"/>
                  </a:ext>
                </a:extLst>
              </p:cNvPr>
              <p:cNvSpPr/>
              <p:nvPr/>
            </p:nvSpPr>
            <p:spPr>
              <a:xfrm>
                <a:off x="6195917" y="2980848"/>
                <a:ext cx="10287" cy="47815"/>
              </a:xfrm>
              <a:custGeom>
                <a:avLst/>
                <a:gdLst>
                  <a:gd name="connsiteX0" fmla="*/ 10287 w 10287"/>
                  <a:gd name="connsiteY0" fmla="*/ 14383 h 47815"/>
                  <a:gd name="connsiteX1" fmla="*/ 0 w 10287"/>
                  <a:gd name="connsiteY1" fmla="*/ 47816 h 47815"/>
                  <a:gd name="connsiteX2" fmla="*/ 8192 w 10287"/>
                  <a:gd name="connsiteY2" fmla="*/ 4572 h 47815"/>
                  <a:gd name="connsiteX3" fmla="*/ 8287 w 10287"/>
                  <a:gd name="connsiteY3" fmla="*/ 4382 h 47815"/>
                  <a:gd name="connsiteX4" fmla="*/ 8382 w 10287"/>
                  <a:gd name="connsiteY4" fmla="*/ 4191 h 47815"/>
                  <a:gd name="connsiteX5" fmla="*/ 8477 w 10287"/>
                  <a:gd name="connsiteY5" fmla="*/ 4001 h 47815"/>
                  <a:gd name="connsiteX6" fmla="*/ 8572 w 10287"/>
                  <a:gd name="connsiteY6" fmla="*/ 3810 h 47815"/>
                  <a:gd name="connsiteX7" fmla="*/ 8668 w 10287"/>
                  <a:gd name="connsiteY7" fmla="*/ 3524 h 47815"/>
                  <a:gd name="connsiteX8" fmla="*/ 9906 w 10287"/>
                  <a:gd name="connsiteY8" fmla="*/ 0 h 47815"/>
                  <a:gd name="connsiteX9" fmla="*/ 10001 w 10287"/>
                  <a:gd name="connsiteY9" fmla="*/ 11335 h 47815"/>
                  <a:gd name="connsiteX10" fmla="*/ 10287 w 10287"/>
                  <a:gd name="connsiteY10" fmla="*/ 14383 h 4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87" h="47815">
                    <a:moveTo>
                      <a:pt x="10287" y="14383"/>
                    </a:moveTo>
                    <a:cubicBezTo>
                      <a:pt x="6382" y="25146"/>
                      <a:pt x="2953" y="36290"/>
                      <a:pt x="0" y="47816"/>
                    </a:cubicBezTo>
                    <a:cubicBezTo>
                      <a:pt x="2572" y="33433"/>
                      <a:pt x="5239" y="18955"/>
                      <a:pt x="8192" y="4572"/>
                    </a:cubicBezTo>
                    <a:cubicBezTo>
                      <a:pt x="8192" y="4572"/>
                      <a:pt x="8192" y="4477"/>
                      <a:pt x="8287" y="4382"/>
                    </a:cubicBezTo>
                    <a:cubicBezTo>
                      <a:pt x="8287" y="4382"/>
                      <a:pt x="8287" y="4286"/>
                      <a:pt x="8382" y="4191"/>
                    </a:cubicBezTo>
                    <a:cubicBezTo>
                      <a:pt x="8382" y="4096"/>
                      <a:pt x="8382" y="4096"/>
                      <a:pt x="8477" y="4001"/>
                    </a:cubicBezTo>
                    <a:cubicBezTo>
                      <a:pt x="8477" y="3905"/>
                      <a:pt x="8477" y="3905"/>
                      <a:pt x="8572" y="3810"/>
                    </a:cubicBezTo>
                    <a:cubicBezTo>
                      <a:pt x="8572" y="3715"/>
                      <a:pt x="8572" y="3715"/>
                      <a:pt x="8668" y="3524"/>
                    </a:cubicBezTo>
                    <a:cubicBezTo>
                      <a:pt x="9049" y="2381"/>
                      <a:pt x="9430" y="1143"/>
                      <a:pt x="9906" y="0"/>
                    </a:cubicBezTo>
                    <a:cubicBezTo>
                      <a:pt x="10001" y="3715"/>
                      <a:pt x="10001" y="7525"/>
                      <a:pt x="10001" y="11335"/>
                    </a:cubicBezTo>
                    <a:cubicBezTo>
                      <a:pt x="9811" y="12668"/>
                      <a:pt x="10001" y="13621"/>
                      <a:pt x="10287" y="14383"/>
                    </a:cubicBezTo>
                    <a:close/>
                  </a:path>
                </a:pathLst>
              </a:custGeom>
              <a:grpFill/>
              <a:ln w="9525" cap="flat">
                <a:noFill/>
                <a:prstDash val="solid"/>
                <a:miter/>
              </a:ln>
            </p:spPr>
            <p:txBody>
              <a:bodyPr rtlCol="0" anchor="ctr"/>
              <a:lstStyle/>
              <a:p>
                <a:endParaRPr lang="th-TH"/>
              </a:p>
            </p:txBody>
          </p:sp>
          <p:sp>
            <p:nvSpPr>
              <p:cNvPr id="83" name="Freeform: Shape 82">
                <a:extLst>
                  <a:ext uri="{FF2B5EF4-FFF2-40B4-BE49-F238E27FC236}">
                    <a16:creationId xmlns:a16="http://schemas.microsoft.com/office/drawing/2014/main" id="{27F60DCB-45E5-47FC-B040-2BDBDF4439FB}"/>
                  </a:ext>
                </a:extLst>
              </p:cNvPr>
              <p:cNvSpPr/>
              <p:nvPr/>
            </p:nvSpPr>
            <p:spPr>
              <a:xfrm>
                <a:off x="6148982" y="2945796"/>
                <a:ext cx="169272" cy="946022"/>
              </a:xfrm>
              <a:custGeom>
                <a:avLst/>
                <a:gdLst>
                  <a:gd name="connsiteX0" fmla="*/ 6358 w 169272"/>
                  <a:gd name="connsiteY0" fmla="*/ 501777 h 946022"/>
                  <a:gd name="connsiteX1" fmla="*/ 6358 w 169272"/>
                  <a:gd name="connsiteY1" fmla="*/ 501777 h 946022"/>
                  <a:gd name="connsiteX2" fmla="*/ 3786 w 169272"/>
                  <a:gd name="connsiteY2" fmla="*/ 474726 h 946022"/>
                  <a:gd name="connsiteX3" fmla="*/ 71 w 169272"/>
                  <a:gd name="connsiteY3" fmla="*/ 397478 h 946022"/>
                  <a:gd name="connsiteX4" fmla="*/ 71 w 169272"/>
                  <a:gd name="connsiteY4" fmla="*/ 380905 h 946022"/>
                  <a:gd name="connsiteX5" fmla="*/ 167 w 169272"/>
                  <a:gd name="connsiteY5" fmla="*/ 365951 h 946022"/>
                  <a:gd name="connsiteX6" fmla="*/ 1214 w 169272"/>
                  <a:gd name="connsiteY6" fmla="*/ 369094 h 946022"/>
                  <a:gd name="connsiteX7" fmla="*/ 10168 w 169272"/>
                  <a:gd name="connsiteY7" fmla="*/ 397955 h 946022"/>
                  <a:gd name="connsiteX8" fmla="*/ 10644 w 169272"/>
                  <a:gd name="connsiteY8" fmla="*/ 349758 h 946022"/>
                  <a:gd name="connsiteX9" fmla="*/ 9215 w 169272"/>
                  <a:gd name="connsiteY9" fmla="*/ 345853 h 946022"/>
                  <a:gd name="connsiteX10" fmla="*/ 3691 w 169272"/>
                  <a:gd name="connsiteY10" fmla="*/ 292798 h 946022"/>
                  <a:gd name="connsiteX11" fmla="*/ 3691 w 169272"/>
                  <a:gd name="connsiteY11" fmla="*/ 292608 h 946022"/>
                  <a:gd name="connsiteX12" fmla="*/ 3691 w 169272"/>
                  <a:gd name="connsiteY12" fmla="*/ 292322 h 946022"/>
                  <a:gd name="connsiteX13" fmla="*/ 4072 w 169272"/>
                  <a:gd name="connsiteY13" fmla="*/ 288036 h 946022"/>
                  <a:gd name="connsiteX14" fmla="*/ 47030 w 169272"/>
                  <a:gd name="connsiteY14" fmla="*/ 65246 h 946022"/>
                  <a:gd name="connsiteX15" fmla="*/ 45029 w 169272"/>
                  <a:gd name="connsiteY15" fmla="*/ 84868 h 946022"/>
                  <a:gd name="connsiteX16" fmla="*/ 46172 w 169272"/>
                  <a:gd name="connsiteY16" fmla="*/ 86011 h 946022"/>
                  <a:gd name="connsiteX17" fmla="*/ 45982 w 169272"/>
                  <a:gd name="connsiteY17" fmla="*/ 86868 h 946022"/>
                  <a:gd name="connsiteX18" fmla="*/ 46553 w 169272"/>
                  <a:gd name="connsiteY18" fmla="*/ 87154 h 946022"/>
                  <a:gd name="connsiteX19" fmla="*/ 58650 w 169272"/>
                  <a:gd name="connsiteY19" fmla="*/ 51435 h 946022"/>
                  <a:gd name="connsiteX20" fmla="*/ 66270 w 169272"/>
                  <a:gd name="connsiteY20" fmla="*/ 43720 h 946022"/>
                  <a:gd name="connsiteX21" fmla="*/ 66175 w 169272"/>
                  <a:gd name="connsiteY21" fmla="*/ 33719 h 946022"/>
                  <a:gd name="connsiteX22" fmla="*/ 77414 w 169272"/>
                  <a:gd name="connsiteY22" fmla="*/ 10859 h 946022"/>
                  <a:gd name="connsiteX23" fmla="*/ 78367 w 169272"/>
                  <a:gd name="connsiteY23" fmla="*/ 10287 h 946022"/>
                  <a:gd name="connsiteX24" fmla="*/ 90845 w 169272"/>
                  <a:gd name="connsiteY24" fmla="*/ 0 h 946022"/>
                  <a:gd name="connsiteX25" fmla="*/ 31123 w 169272"/>
                  <a:gd name="connsiteY25" fmla="*/ 230219 h 946022"/>
                  <a:gd name="connsiteX26" fmla="*/ 17502 w 169272"/>
                  <a:gd name="connsiteY26" fmla="*/ 243840 h 946022"/>
                  <a:gd name="connsiteX27" fmla="*/ 18360 w 169272"/>
                  <a:gd name="connsiteY27" fmla="*/ 258509 h 946022"/>
                  <a:gd name="connsiteX28" fmla="*/ 20836 w 169272"/>
                  <a:gd name="connsiteY28" fmla="*/ 258318 h 946022"/>
                  <a:gd name="connsiteX29" fmla="*/ 21884 w 169272"/>
                  <a:gd name="connsiteY29" fmla="*/ 257461 h 946022"/>
                  <a:gd name="connsiteX30" fmla="*/ 23217 w 169272"/>
                  <a:gd name="connsiteY30" fmla="*/ 256127 h 946022"/>
                  <a:gd name="connsiteX31" fmla="*/ 13978 w 169272"/>
                  <a:gd name="connsiteY31" fmla="*/ 303562 h 946022"/>
                  <a:gd name="connsiteX32" fmla="*/ 20169 w 169272"/>
                  <a:gd name="connsiteY32" fmla="*/ 302990 h 946022"/>
                  <a:gd name="connsiteX33" fmla="*/ 26170 w 169272"/>
                  <a:gd name="connsiteY33" fmla="*/ 271177 h 946022"/>
                  <a:gd name="connsiteX34" fmla="*/ 20836 w 169272"/>
                  <a:gd name="connsiteY34" fmla="*/ 350615 h 946022"/>
                  <a:gd name="connsiteX35" fmla="*/ 20455 w 169272"/>
                  <a:gd name="connsiteY35" fmla="*/ 398240 h 946022"/>
                  <a:gd name="connsiteX36" fmla="*/ 22074 w 169272"/>
                  <a:gd name="connsiteY36" fmla="*/ 444151 h 946022"/>
                  <a:gd name="connsiteX37" fmla="*/ 23789 w 169272"/>
                  <a:gd name="connsiteY37" fmla="*/ 469487 h 946022"/>
                  <a:gd name="connsiteX38" fmla="*/ 24170 w 169272"/>
                  <a:gd name="connsiteY38" fmla="*/ 474726 h 946022"/>
                  <a:gd name="connsiteX39" fmla="*/ 169235 w 169272"/>
                  <a:gd name="connsiteY39" fmla="*/ 931640 h 946022"/>
                  <a:gd name="connsiteX40" fmla="*/ 154186 w 169272"/>
                  <a:gd name="connsiteY40" fmla="*/ 946023 h 946022"/>
                  <a:gd name="connsiteX41" fmla="*/ 6358 w 169272"/>
                  <a:gd name="connsiteY41" fmla="*/ 501777 h 94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9272" h="946022">
                    <a:moveTo>
                      <a:pt x="6358" y="501777"/>
                    </a:moveTo>
                    <a:cubicBezTo>
                      <a:pt x="6453" y="501777"/>
                      <a:pt x="6453" y="501777"/>
                      <a:pt x="6358" y="501777"/>
                    </a:cubicBezTo>
                    <a:cubicBezTo>
                      <a:pt x="5405" y="492823"/>
                      <a:pt x="4548" y="483870"/>
                      <a:pt x="3786" y="474726"/>
                    </a:cubicBezTo>
                    <a:cubicBezTo>
                      <a:pt x="1691" y="449580"/>
                      <a:pt x="452" y="423863"/>
                      <a:pt x="71" y="397478"/>
                    </a:cubicBezTo>
                    <a:cubicBezTo>
                      <a:pt x="-24" y="391954"/>
                      <a:pt x="-24" y="386525"/>
                      <a:pt x="71" y="380905"/>
                    </a:cubicBezTo>
                    <a:cubicBezTo>
                      <a:pt x="-24" y="375952"/>
                      <a:pt x="71" y="370904"/>
                      <a:pt x="167" y="365951"/>
                    </a:cubicBezTo>
                    <a:cubicBezTo>
                      <a:pt x="548" y="366903"/>
                      <a:pt x="929" y="367951"/>
                      <a:pt x="1214" y="369094"/>
                    </a:cubicBezTo>
                    <a:cubicBezTo>
                      <a:pt x="4453" y="378523"/>
                      <a:pt x="7501" y="388144"/>
                      <a:pt x="10168" y="397955"/>
                    </a:cubicBezTo>
                    <a:cubicBezTo>
                      <a:pt x="9977" y="382143"/>
                      <a:pt x="10073" y="366046"/>
                      <a:pt x="10644" y="349758"/>
                    </a:cubicBezTo>
                    <a:cubicBezTo>
                      <a:pt x="10168" y="348329"/>
                      <a:pt x="9692" y="347091"/>
                      <a:pt x="9215" y="345853"/>
                    </a:cubicBezTo>
                    <a:cubicBezTo>
                      <a:pt x="7406" y="328041"/>
                      <a:pt x="5596" y="310420"/>
                      <a:pt x="3691" y="292798"/>
                    </a:cubicBezTo>
                    <a:cubicBezTo>
                      <a:pt x="3691" y="292798"/>
                      <a:pt x="3786" y="292703"/>
                      <a:pt x="3691" y="292608"/>
                    </a:cubicBezTo>
                    <a:cubicBezTo>
                      <a:pt x="3691" y="292418"/>
                      <a:pt x="3691" y="292418"/>
                      <a:pt x="3691" y="292322"/>
                    </a:cubicBezTo>
                    <a:cubicBezTo>
                      <a:pt x="3881" y="290989"/>
                      <a:pt x="3977" y="289465"/>
                      <a:pt x="4072" y="288036"/>
                    </a:cubicBezTo>
                    <a:cubicBezTo>
                      <a:pt x="10073" y="217837"/>
                      <a:pt x="23598" y="142304"/>
                      <a:pt x="47030" y="65246"/>
                    </a:cubicBezTo>
                    <a:cubicBezTo>
                      <a:pt x="46363" y="71723"/>
                      <a:pt x="45696" y="78200"/>
                      <a:pt x="45029" y="84868"/>
                    </a:cubicBezTo>
                    <a:cubicBezTo>
                      <a:pt x="44934" y="85916"/>
                      <a:pt x="45506" y="86487"/>
                      <a:pt x="46172" y="86011"/>
                    </a:cubicBezTo>
                    <a:cubicBezTo>
                      <a:pt x="46172" y="86297"/>
                      <a:pt x="46077" y="86487"/>
                      <a:pt x="45982" y="86868"/>
                    </a:cubicBezTo>
                    <a:cubicBezTo>
                      <a:pt x="45791" y="87440"/>
                      <a:pt x="46363" y="87916"/>
                      <a:pt x="46553" y="87154"/>
                    </a:cubicBezTo>
                    <a:cubicBezTo>
                      <a:pt x="50173" y="74676"/>
                      <a:pt x="54173" y="62770"/>
                      <a:pt x="58650" y="51435"/>
                    </a:cubicBezTo>
                    <a:cubicBezTo>
                      <a:pt x="61412" y="53721"/>
                      <a:pt x="66270" y="50483"/>
                      <a:pt x="66270" y="43720"/>
                    </a:cubicBezTo>
                    <a:cubicBezTo>
                      <a:pt x="66270" y="40386"/>
                      <a:pt x="66175" y="37052"/>
                      <a:pt x="66175" y="33719"/>
                    </a:cubicBezTo>
                    <a:cubicBezTo>
                      <a:pt x="69794" y="25908"/>
                      <a:pt x="73509" y="18193"/>
                      <a:pt x="77414" y="10859"/>
                    </a:cubicBezTo>
                    <a:cubicBezTo>
                      <a:pt x="77700" y="10668"/>
                      <a:pt x="78081" y="10573"/>
                      <a:pt x="78367" y="10287"/>
                    </a:cubicBezTo>
                    <a:cubicBezTo>
                      <a:pt x="82558" y="6668"/>
                      <a:pt x="86654" y="3239"/>
                      <a:pt x="90845" y="0"/>
                    </a:cubicBezTo>
                    <a:cubicBezTo>
                      <a:pt x="60841" y="78296"/>
                      <a:pt x="41600" y="156496"/>
                      <a:pt x="31123" y="230219"/>
                    </a:cubicBezTo>
                    <a:cubicBezTo>
                      <a:pt x="26551" y="234410"/>
                      <a:pt x="22074" y="238982"/>
                      <a:pt x="17502" y="243840"/>
                    </a:cubicBezTo>
                    <a:cubicBezTo>
                      <a:pt x="13502" y="248126"/>
                      <a:pt x="15026" y="257080"/>
                      <a:pt x="18360" y="258509"/>
                    </a:cubicBezTo>
                    <a:cubicBezTo>
                      <a:pt x="19122" y="258890"/>
                      <a:pt x="19979" y="258794"/>
                      <a:pt x="20836" y="258318"/>
                    </a:cubicBezTo>
                    <a:cubicBezTo>
                      <a:pt x="21217" y="258127"/>
                      <a:pt x="21598" y="257747"/>
                      <a:pt x="21884" y="257461"/>
                    </a:cubicBezTo>
                    <a:cubicBezTo>
                      <a:pt x="22360" y="256985"/>
                      <a:pt x="22741" y="256604"/>
                      <a:pt x="23217" y="256127"/>
                    </a:cubicBezTo>
                    <a:cubicBezTo>
                      <a:pt x="17883" y="270510"/>
                      <a:pt x="14264" y="286226"/>
                      <a:pt x="13978" y="303562"/>
                    </a:cubicBezTo>
                    <a:cubicBezTo>
                      <a:pt x="13787" y="310420"/>
                      <a:pt x="19788" y="309563"/>
                      <a:pt x="20169" y="302990"/>
                    </a:cubicBezTo>
                    <a:cubicBezTo>
                      <a:pt x="20741" y="291751"/>
                      <a:pt x="22836" y="281369"/>
                      <a:pt x="26170" y="271177"/>
                    </a:cubicBezTo>
                    <a:cubicBezTo>
                      <a:pt x="23312" y="298514"/>
                      <a:pt x="21598" y="325088"/>
                      <a:pt x="20836" y="350615"/>
                    </a:cubicBezTo>
                    <a:cubicBezTo>
                      <a:pt x="20360" y="366808"/>
                      <a:pt x="20264" y="382524"/>
                      <a:pt x="20455" y="398240"/>
                    </a:cubicBezTo>
                    <a:cubicBezTo>
                      <a:pt x="20645" y="413766"/>
                      <a:pt x="21217" y="429101"/>
                      <a:pt x="22074" y="444151"/>
                    </a:cubicBezTo>
                    <a:cubicBezTo>
                      <a:pt x="22550" y="452723"/>
                      <a:pt x="23122" y="461201"/>
                      <a:pt x="23789" y="469487"/>
                    </a:cubicBezTo>
                    <a:cubicBezTo>
                      <a:pt x="23979" y="471297"/>
                      <a:pt x="24074" y="473011"/>
                      <a:pt x="24170" y="474726"/>
                    </a:cubicBezTo>
                    <a:cubicBezTo>
                      <a:pt x="49601" y="758761"/>
                      <a:pt x="171712" y="931164"/>
                      <a:pt x="169235" y="931640"/>
                    </a:cubicBezTo>
                    <a:cubicBezTo>
                      <a:pt x="164187" y="936403"/>
                      <a:pt x="159234" y="941261"/>
                      <a:pt x="154186" y="946023"/>
                    </a:cubicBezTo>
                    <a:cubicBezTo>
                      <a:pt x="156472" y="945547"/>
                      <a:pt x="37695" y="778859"/>
                      <a:pt x="6358" y="501777"/>
                    </a:cubicBezTo>
                    <a:close/>
                  </a:path>
                </a:pathLst>
              </a:custGeom>
              <a:grpFill/>
              <a:ln w="9525" cap="flat">
                <a:noFill/>
                <a:prstDash val="solid"/>
                <a:miter/>
              </a:ln>
            </p:spPr>
            <p:txBody>
              <a:bodyPr rtlCol="0" anchor="ctr"/>
              <a:lstStyle/>
              <a:p>
                <a:endParaRPr lang="th-TH"/>
              </a:p>
            </p:txBody>
          </p:sp>
          <p:sp>
            <p:nvSpPr>
              <p:cNvPr id="84" name="Freeform: Shape 83">
                <a:extLst>
                  <a:ext uri="{FF2B5EF4-FFF2-40B4-BE49-F238E27FC236}">
                    <a16:creationId xmlns:a16="http://schemas.microsoft.com/office/drawing/2014/main" id="{0DE99A86-00DE-4C72-9CD9-6F0383648174}"/>
                  </a:ext>
                </a:extLst>
              </p:cNvPr>
              <p:cNvSpPr/>
              <p:nvPr/>
            </p:nvSpPr>
            <p:spPr>
              <a:xfrm>
                <a:off x="6378892" y="2555271"/>
                <a:ext cx="97726" cy="139350"/>
              </a:xfrm>
              <a:custGeom>
                <a:avLst/>
                <a:gdLst>
                  <a:gd name="connsiteX0" fmla="*/ 6477 w 97726"/>
                  <a:gd name="connsiteY0" fmla="*/ 97631 h 139350"/>
                  <a:gd name="connsiteX1" fmla="*/ 6477 w 97726"/>
                  <a:gd name="connsiteY1" fmla="*/ 97536 h 139350"/>
                  <a:gd name="connsiteX2" fmla="*/ 97727 w 97726"/>
                  <a:gd name="connsiteY2" fmla="*/ 0 h 139350"/>
                  <a:gd name="connsiteX3" fmla="*/ 11621 w 97726"/>
                  <a:gd name="connsiteY3" fmla="*/ 111252 h 139350"/>
                  <a:gd name="connsiteX4" fmla="*/ 66008 w 97726"/>
                  <a:gd name="connsiteY4" fmla="*/ 60865 h 139350"/>
                  <a:gd name="connsiteX5" fmla="*/ 0 w 97726"/>
                  <a:gd name="connsiteY5" fmla="*/ 139351 h 139350"/>
                  <a:gd name="connsiteX6" fmla="*/ 953 w 97726"/>
                  <a:gd name="connsiteY6" fmla="*/ 135826 h 139350"/>
                  <a:gd name="connsiteX7" fmla="*/ 6477 w 97726"/>
                  <a:gd name="connsiteY7" fmla="*/ 97631 h 1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26" h="139350">
                    <a:moveTo>
                      <a:pt x="6477" y="97631"/>
                    </a:moveTo>
                    <a:cubicBezTo>
                      <a:pt x="6477" y="97631"/>
                      <a:pt x="6477" y="97536"/>
                      <a:pt x="6477" y="97536"/>
                    </a:cubicBezTo>
                    <a:cubicBezTo>
                      <a:pt x="34481" y="63246"/>
                      <a:pt x="64961" y="30480"/>
                      <a:pt x="97727" y="0"/>
                    </a:cubicBezTo>
                    <a:cubicBezTo>
                      <a:pt x="67151" y="35147"/>
                      <a:pt x="38291" y="72485"/>
                      <a:pt x="11621" y="111252"/>
                    </a:cubicBezTo>
                    <a:cubicBezTo>
                      <a:pt x="29242" y="92678"/>
                      <a:pt x="47339" y="76009"/>
                      <a:pt x="66008" y="60865"/>
                    </a:cubicBezTo>
                    <a:cubicBezTo>
                      <a:pt x="42577" y="85916"/>
                      <a:pt x="20479" y="112109"/>
                      <a:pt x="0" y="139351"/>
                    </a:cubicBezTo>
                    <a:cubicBezTo>
                      <a:pt x="476" y="138208"/>
                      <a:pt x="762" y="137065"/>
                      <a:pt x="953" y="135826"/>
                    </a:cubicBezTo>
                    <a:cubicBezTo>
                      <a:pt x="2572" y="122968"/>
                      <a:pt x="4477" y="110299"/>
                      <a:pt x="6477" y="97631"/>
                    </a:cubicBezTo>
                    <a:close/>
                  </a:path>
                </a:pathLst>
              </a:custGeom>
              <a:grpFill/>
              <a:ln w="9525" cap="flat">
                <a:noFill/>
                <a:prstDash val="solid"/>
                <a:miter/>
              </a:ln>
            </p:spPr>
            <p:txBody>
              <a:bodyPr rtlCol="0" anchor="ctr"/>
              <a:lstStyle/>
              <a:p>
                <a:endParaRPr lang="th-TH"/>
              </a:p>
            </p:txBody>
          </p:sp>
          <p:sp>
            <p:nvSpPr>
              <p:cNvPr id="85" name="Freeform: Shape 84">
                <a:extLst>
                  <a:ext uri="{FF2B5EF4-FFF2-40B4-BE49-F238E27FC236}">
                    <a16:creationId xmlns:a16="http://schemas.microsoft.com/office/drawing/2014/main" id="{393D9CAA-3DD1-4FC9-8FE0-3C986CBC6A1D}"/>
                  </a:ext>
                </a:extLst>
              </p:cNvPr>
              <p:cNvSpPr/>
              <p:nvPr/>
            </p:nvSpPr>
            <p:spPr>
              <a:xfrm>
                <a:off x="6271641" y="2660771"/>
                <a:ext cx="600455" cy="223208"/>
              </a:xfrm>
              <a:custGeom>
                <a:avLst/>
                <a:gdLst>
                  <a:gd name="connsiteX0" fmla="*/ 217360 w 600455"/>
                  <a:gd name="connsiteY0" fmla="*/ 143579 h 223208"/>
                  <a:gd name="connsiteX1" fmla="*/ 0 w 600455"/>
                  <a:gd name="connsiteY1" fmla="*/ 223208 h 223208"/>
                  <a:gd name="connsiteX2" fmla="*/ 196501 w 600455"/>
                  <a:gd name="connsiteY2" fmla="*/ 105955 h 223208"/>
                  <a:gd name="connsiteX3" fmla="*/ 591884 w 600455"/>
                  <a:gd name="connsiteY3" fmla="*/ 418 h 223208"/>
                  <a:gd name="connsiteX4" fmla="*/ 600456 w 600455"/>
                  <a:gd name="connsiteY4" fmla="*/ 5467 h 223208"/>
                  <a:gd name="connsiteX5" fmla="*/ 600456 w 600455"/>
                  <a:gd name="connsiteY5" fmla="*/ 5562 h 223208"/>
                  <a:gd name="connsiteX6" fmla="*/ 217360 w 600455"/>
                  <a:gd name="connsiteY6" fmla="*/ 143579 h 22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55" h="223208">
                    <a:moveTo>
                      <a:pt x="217360" y="143579"/>
                    </a:moveTo>
                    <a:cubicBezTo>
                      <a:pt x="146113" y="153676"/>
                      <a:pt x="67151" y="160819"/>
                      <a:pt x="0" y="223208"/>
                    </a:cubicBezTo>
                    <a:cubicBezTo>
                      <a:pt x="57626" y="157581"/>
                      <a:pt x="130588" y="125386"/>
                      <a:pt x="196501" y="105955"/>
                    </a:cubicBezTo>
                    <a:cubicBezTo>
                      <a:pt x="330898" y="66998"/>
                      <a:pt x="463582" y="42519"/>
                      <a:pt x="591884" y="418"/>
                    </a:cubicBezTo>
                    <a:cubicBezTo>
                      <a:pt x="596360" y="-1106"/>
                      <a:pt x="600266" y="1752"/>
                      <a:pt x="600456" y="5467"/>
                    </a:cubicBezTo>
                    <a:cubicBezTo>
                      <a:pt x="600456" y="5467"/>
                      <a:pt x="600456" y="5562"/>
                      <a:pt x="600456" y="5562"/>
                    </a:cubicBezTo>
                    <a:cubicBezTo>
                      <a:pt x="485584" y="83191"/>
                      <a:pt x="350234" y="124053"/>
                      <a:pt x="217360" y="143579"/>
                    </a:cubicBezTo>
                    <a:close/>
                  </a:path>
                </a:pathLst>
              </a:custGeom>
              <a:grpFill/>
              <a:ln w="9525" cap="flat">
                <a:noFill/>
                <a:prstDash val="solid"/>
                <a:miter/>
              </a:ln>
            </p:spPr>
            <p:txBody>
              <a:bodyPr rtlCol="0" anchor="ctr"/>
              <a:lstStyle/>
              <a:p>
                <a:endParaRPr lang="th-TH"/>
              </a:p>
            </p:txBody>
          </p:sp>
          <p:sp>
            <p:nvSpPr>
              <p:cNvPr id="86" name="Freeform: Shape 85">
                <a:extLst>
                  <a:ext uri="{FF2B5EF4-FFF2-40B4-BE49-F238E27FC236}">
                    <a16:creationId xmlns:a16="http://schemas.microsoft.com/office/drawing/2014/main" id="{90B3D492-5782-4D07-AFF0-8E1900845BE8}"/>
                  </a:ext>
                </a:extLst>
              </p:cNvPr>
              <p:cNvSpPr/>
              <p:nvPr/>
            </p:nvSpPr>
            <p:spPr>
              <a:xfrm>
                <a:off x="6206870" y="2129028"/>
                <a:ext cx="348995" cy="755427"/>
              </a:xfrm>
              <a:custGeom>
                <a:avLst/>
                <a:gdLst>
                  <a:gd name="connsiteX0" fmla="*/ 0 w 348995"/>
                  <a:gd name="connsiteY0" fmla="*/ 755428 h 755427"/>
                  <a:gd name="connsiteX1" fmla="*/ 66866 w 348995"/>
                  <a:gd name="connsiteY1" fmla="*/ 380619 h 755427"/>
                  <a:gd name="connsiteX2" fmla="*/ 190976 w 348995"/>
                  <a:gd name="connsiteY2" fmla="*/ 173260 h 755427"/>
                  <a:gd name="connsiteX3" fmla="*/ 348996 w 348995"/>
                  <a:gd name="connsiteY3" fmla="*/ 0 h 755427"/>
                  <a:gd name="connsiteX4" fmla="*/ 138017 w 348995"/>
                  <a:gd name="connsiteY4" fmla="*/ 327850 h 755427"/>
                  <a:gd name="connsiteX5" fmla="*/ 0 w 348995"/>
                  <a:gd name="connsiteY5" fmla="*/ 755428 h 75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95" h="755427">
                    <a:moveTo>
                      <a:pt x="0" y="755428"/>
                    </a:moveTo>
                    <a:cubicBezTo>
                      <a:pt x="4000" y="632746"/>
                      <a:pt x="17431" y="507206"/>
                      <a:pt x="66866" y="380619"/>
                    </a:cubicBezTo>
                    <a:cubicBezTo>
                      <a:pt x="95726" y="306991"/>
                      <a:pt x="136970" y="237363"/>
                      <a:pt x="190976" y="173260"/>
                    </a:cubicBezTo>
                    <a:cubicBezTo>
                      <a:pt x="242697" y="112109"/>
                      <a:pt x="293751" y="56388"/>
                      <a:pt x="348996" y="0"/>
                    </a:cubicBezTo>
                    <a:cubicBezTo>
                      <a:pt x="267653" y="104299"/>
                      <a:pt x="201835" y="213741"/>
                      <a:pt x="138017" y="327850"/>
                    </a:cubicBezTo>
                    <a:cubicBezTo>
                      <a:pt x="61913" y="464249"/>
                      <a:pt x="12954" y="611124"/>
                      <a:pt x="0" y="755428"/>
                    </a:cubicBezTo>
                    <a:close/>
                  </a:path>
                </a:pathLst>
              </a:custGeom>
              <a:grpFill/>
              <a:ln w="9525" cap="flat">
                <a:noFill/>
                <a:prstDash val="solid"/>
                <a:miter/>
              </a:ln>
            </p:spPr>
            <p:txBody>
              <a:bodyPr rtlCol="0" anchor="ctr"/>
              <a:lstStyle/>
              <a:p>
                <a:endParaRPr lang="th-TH"/>
              </a:p>
            </p:txBody>
          </p:sp>
          <p:sp>
            <p:nvSpPr>
              <p:cNvPr id="87" name="Freeform: Shape 86">
                <a:extLst>
                  <a:ext uri="{FF2B5EF4-FFF2-40B4-BE49-F238E27FC236}">
                    <a16:creationId xmlns:a16="http://schemas.microsoft.com/office/drawing/2014/main" id="{92CE20D6-5587-410A-8494-A9E48E2072FC}"/>
                  </a:ext>
                </a:extLst>
              </p:cNvPr>
              <p:cNvSpPr/>
              <p:nvPr/>
            </p:nvSpPr>
            <p:spPr>
              <a:xfrm>
                <a:off x="6219772" y="2941224"/>
                <a:ext cx="5958" cy="10382"/>
              </a:xfrm>
              <a:custGeom>
                <a:avLst/>
                <a:gdLst>
                  <a:gd name="connsiteX0" fmla="*/ 3006 w 5958"/>
                  <a:gd name="connsiteY0" fmla="*/ 2667 h 10382"/>
                  <a:gd name="connsiteX1" fmla="*/ 5958 w 5958"/>
                  <a:gd name="connsiteY1" fmla="*/ 0 h 10382"/>
                  <a:gd name="connsiteX2" fmla="*/ 53 w 5958"/>
                  <a:gd name="connsiteY2" fmla="*/ 10382 h 10382"/>
                  <a:gd name="connsiteX3" fmla="*/ 3006 w 5958"/>
                  <a:gd name="connsiteY3" fmla="*/ 2667 h 10382"/>
                </a:gdLst>
                <a:ahLst/>
                <a:cxnLst>
                  <a:cxn ang="0">
                    <a:pos x="connsiteX0" y="connsiteY0"/>
                  </a:cxn>
                  <a:cxn ang="0">
                    <a:pos x="connsiteX1" y="connsiteY1"/>
                  </a:cxn>
                  <a:cxn ang="0">
                    <a:pos x="connsiteX2" y="connsiteY2"/>
                  </a:cxn>
                  <a:cxn ang="0">
                    <a:pos x="connsiteX3" y="connsiteY3"/>
                  </a:cxn>
                </a:cxnLst>
                <a:rect l="l" t="t" r="r" b="b"/>
                <a:pathLst>
                  <a:path w="5958" h="10382">
                    <a:moveTo>
                      <a:pt x="3006" y="2667"/>
                    </a:moveTo>
                    <a:cubicBezTo>
                      <a:pt x="3958" y="1715"/>
                      <a:pt x="5006" y="952"/>
                      <a:pt x="5958" y="0"/>
                    </a:cubicBezTo>
                    <a:cubicBezTo>
                      <a:pt x="3958" y="3334"/>
                      <a:pt x="1958" y="6763"/>
                      <a:pt x="53" y="10382"/>
                    </a:cubicBezTo>
                    <a:cubicBezTo>
                      <a:pt x="-233" y="7810"/>
                      <a:pt x="624" y="4858"/>
                      <a:pt x="3006" y="2667"/>
                    </a:cubicBezTo>
                    <a:close/>
                  </a:path>
                </a:pathLst>
              </a:custGeom>
              <a:grpFill/>
              <a:ln w="9525" cap="flat">
                <a:noFill/>
                <a:prstDash val="solid"/>
                <a:miter/>
              </a:ln>
            </p:spPr>
            <p:txBody>
              <a:bodyPr rtlCol="0" anchor="ctr"/>
              <a:lstStyle/>
              <a:p>
                <a:endParaRPr lang="th-TH"/>
              </a:p>
            </p:txBody>
          </p:sp>
          <p:sp>
            <p:nvSpPr>
              <p:cNvPr id="88" name="Freeform: Shape 87">
                <a:extLst>
                  <a:ext uri="{FF2B5EF4-FFF2-40B4-BE49-F238E27FC236}">
                    <a16:creationId xmlns:a16="http://schemas.microsoft.com/office/drawing/2014/main" id="{5D2A1AEC-71D6-4114-9AF8-93F3A4D97681}"/>
                  </a:ext>
                </a:extLst>
              </p:cNvPr>
              <p:cNvSpPr/>
              <p:nvPr/>
            </p:nvSpPr>
            <p:spPr>
              <a:xfrm>
                <a:off x="6194001" y="2080545"/>
                <a:ext cx="677618" cy="952704"/>
              </a:xfrm>
              <a:custGeom>
                <a:avLst/>
                <a:gdLst>
                  <a:gd name="connsiteX0" fmla="*/ 33253 w 677618"/>
                  <a:gd name="connsiteY0" fmla="*/ 875538 h 952704"/>
                  <a:gd name="connsiteX1" fmla="*/ 45730 w 677618"/>
                  <a:gd name="connsiteY1" fmla="*/ 865251 h 952704"/>
                  <a:gd name="connsiteX2" fmla="*/ 257090 w 677618"/>
                  <a:gd name="connsiteY2" fmla="*/ 816388 h 952704"/>
                  <a:gd name="connsiteX3" fmla="*/ 431683 w 677618"/>
                  <a:gd name="connsiteY3" fmla="*/ 777526 h 952704"/>
                  <a:gd name="connsiteX4" fmla="*/ 676285 w 677618"/>
                  <a:gd name="connsiteY4" fmla="*/ 590836 h 952704"/>
                  <a:gd name="connsiteX5" fmla="*/ 677619 w 677618"/>
                  <a:gd name="connsiteY5" fmla="*/ 588359 h 952704"/>
                  <a:gd name="connsiteX6" fmla="*/ 397870 w 677618"/>
                  <a:gd name="connsiteY6" fmla="*/ 714089 h 952704"/>
                  <a:gd name="connsiteX7" fmla="*/ 54017 w 677618"/>
                  <a:gd name="connsiteY7" fmla="*/ 844106 h 952704"/>
                  <a:gd name="connsiteX8" fmla="*/ 20394 w 677618"/>
                  <a:gd name="connsiteY8" fmla="*/ 897160 h 952704"/>
                  <a:gd name="connsiteX9" fmla="*/ 15631 w 677618"/>
                  <a:gd name="connsiteY9" fmla="*/ 890969 h 952704"/>
                  <a:gd name="connsiteX10" fmla="*/ 20870 w 677618"/>
                  <a:gd name="connsiteY10" fmla="*/ 880205 h 952704"/>
                  <a:gd name="connsiteX11" fmla="*/ 20966 w 677618"/>
                  <a:gd name="connsiteY11" fmla="*/ 873347 h 952704"/>
                  <a:gd name="connsiteX12" fmla="*/ 21251 w 677618"/>
                  <a:gd name="connsiteY12" fmla="*/ 851726 h 952704"/>
                  <a:gd name="connsiteX13" fmla="*/ 145267 w 677618"/>
                  <a:gd name="connsiteY13" fmla="*/ 467297 h 952704"/>
                  <a:gd name="connsiteX14" fmla="*/ 415967 w 677618"/>
                  <a:gd name="connsiteY14" fmla="*/ 7906 h 952704"/>
                  <a:gd name="connsiteX15" fmla="*/ 415300 w 677618"/>
                  <a:gd name="connsiteY15" fmla="*/ 0 h 952704"/>
                  <a:gd name="connsiteX16" fmla="*/ 415205 w 677618"/>
                  <a:gd name="connsiteY16" fmla="*/ 0 h 952704"/>
                  <a:gd name="connsiteX17" fmla="*/ 12298 w 677618"/>
                  <a:gd name="connsiteY17" fmla="*/ 876110 h 952704"/>
                  <a:gd name="connsiteX18" fmla="*/ 9535 w 677618"/>
                  <a:gd name="connsiteY18" fmla="*/ 878015 h 952704"/>
                  <a:gd name="connsiteX19" fmla="*/ 2201 w 677618"/>
                  <a:gd name="connsiteY19" fmla="*/ 929545 h 952704"/>
                  <a:gd name="connsiteX20" fmla="*/ 2011 w 677618"/>
                  <a:gd name="connsiteY20" fmla="*/ 930116 h 952704"/>
                  <a:gd name="connsiteX21" fmla="*/ 2011 w 677618"/>
                  <a:gd name="connsiteY21" fmla="*/ 930402 h 952704"/>
                  <a:gd name="connsiteX22" fmla="*/ 10 w 677618"/>
                  <a:gd name="connsiteY22" fmla="*/ 950024 h 952704"/>
                  <a:gd name="connsiteX23" fmla="*/ 1154 w 677618"/>
                  <a:gd name="connsiteY23" fmla="*/ 951167 h 952704"/>
                  <a:gd name="connsiteX24" fmla="*/ 963 w 677618"/>
                  <a:gd name="connsiteY24" fmla="*/ 952024 h 952704"/>
                  <a:gd name="connsiteX25" fmla="*/ 1534 w 677618"/>
                  <a:gd name="connsiteY25" fmla="*/ 952310 h 952704"/>
                  <a:gd name="connsiteX26" fmla="*/ 13631 w 677618"/>
                  <a:gd name="connsiteY26" fmla="*/ 916591 h 952704"/>
                  <a:gd name="connsiteX27" fmla="*/ 21251 w 677618"/>
                  <a:gd name="connsiteY27" fmla="*/ 908876 h 952704"/>
                  <a:gd name="connsiteX28" fmla="*/ 21156 w 677618"/>
                  <a:gd name="connsiteY28" fmla="*/ 898874 h 952704"/>
                  <a:gd name="connsiteX29" fmla="*/ 32396 w 677618"/>
                  <a:gd name="connsiteY29" fmla="*/ 876014 h 952704"/>
                  <a:gd name="connsiteX30" fmla="*/ 33253 w 677618"/>
                  <a:gd name="connsiteY30" fmla="*/ 875538 h 952704"/>
                  <a:gd name="connsiteX31" fmla="*/ 11631 w 677618"/>
                  <a:gd name="connsiteY31" fmla="*/ 900303 h 952704"/>
                  <a:gd name="connsiteX32" fmla="*/ 11726 w 677618"/>
                  <a:gd name="connsiteY32" fmla="*/ 911638 h 952704"/>
                  <a:gd name="connsiteX33" fmla="*/ 12203 w 677618"/>
                  <a:gd name="connsiteY33" fmla="*/ 914686 h 952704"/>
                  <a:gd name="connsiteX34" fmla="*/ 1916 w 677618"/>
                  <a:gd name="connsiteY34" fmla="*/ 948119 h 952704"/>
                  <a:gd name="connsiteX35" fmla="*/ 10107 w 677618"/>
                  <a:gd name="connsiteY35" fmla="*/ 904875 h 952704"/>
                  <a:gd name="connsiteX36" fmla="*/ 10202 w 677618"/>
                  <a:gd name="connsiteY36" fmla="*/ 904685 h 952704"/>
                  <a:gd name="connsiteX37" fmla="*/ 10297 w 677618"/>
                  <a:gd name="connsiteY37" fmla="*/ 904494 h 952704"/>
                  <a:gd name="connsiteX38" fmla="*/ 10393 w 677618"/>
                  <a:gd name="connsiteY38" fmla="*/ 904304 h 952704"/>
                  <a:gd name="connsiteX39" fmla="*/ 10488 w 677618"/>
                  <a:gd name="connsiteY39" fmla="*/ 904113 h 952704"/>
                  <a:gd name="connsiteX40" fmla="*/ 10583 w 677618"/>
                  <a:gd name="connsiteY40" fmla="*/ 903827 h 952704"/>
                  <a:gd name="connsiteX41" fmla="*/ 11821 w 677618"/>
                  <a:gd name="connsiteY41" fmla="*/ 897160 h 952704"/>
                  <a:gd name="connsiteX42" fmla="*/ 11631 w 677618"/>
                  <a:gd name="connsiteY42" fmla="*/ 900303 h 95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77618" h="952704">
                    <a:moveTo>
                      <a:pt x="33253" y="875538"/>
                    </a:moveTo>
                    <a:cubicBezTo>
                      <a:pt x="37444" y="871919"/>
                      <a:pt x="41539" y="868490"/>
                      <a:pt x="45730" y="865251"/>
                    </a:cubicBezTo>
                    <a:cubicBezTo>
                      <a:pt x="116025" y="812959"/>
                      <a:pt x="187558" y="823246"/>
                      <a:pt x="257090" y="816388"/>
                    </a:cubicBezTo>
                    <a:cubicBezTo>
                      <a:pt x="315002" y="811435"/>
                      <a:pt x="374343" y="800290"/>
                      <a:pt x="431683" y="777526"/>
                    </a:cubicBezTo>
                    <a:cubicBezTo>
                      <a:pt x="528458" y="737997"/>
                      <a:pt x="610563" y="671513"/>
                      <a:pt x="676285" y="590836"/>
                    </a:cubicBezTo>
                    <a:cubicBezTo>
                      <a:pt x="676952" y="589979"/>
                      <a:pt x="677333" y="589217"/>
                      <a:pt x="677619" y="588359"/>
                    </a:cubicBezTo>
                    <a:cubicBezTo>
                      <a:pt x="593704" y="649605"/>
                      <a:pt x="498073" y="685038"/>
                      <a:pt x="397870" y="714089"/>
                    </a:cubicBezTo>
                    <a:cubicBezTo>
                      <a:pt x="287094" y="748475"/>
                      <a:pt x="155268" y="721995"/>
                      <a:pt x="54017" y="844106"/>
                    </a:cubicBezTo>
                    <a:cubicBezTo>
                      <a:pt x="42016" y="859250"/>
                      <a:pt x="30681" y="876872"/>
                      <a:pt x="20394" y="897160"/>
                    </a:cubicBezTo>
                    <a:cubicBezTo>
                      <a:pt x="17155" y="903637"/>
                      <a:pt x="12583" y="897255"/>
                      <a:pt x="15631" y="890969"/>
                    </a:cubicBezTo>
                    <a:cubicBezTo>
                      <a:pt x="17346" y="887254"/>
                      <a:pt x="19060" y="883730"/>
                      <a:pt x="20870" y="880205"/>
                    </a:cubicBezTo>
                    <a:cubicBezTo>
                      <a:pt x="20966" y="877919"/>
                      <a:pt x="20966" y="875538"/>
                      <a:pt x="20966" y="873347"/>
                    </a:cubicBezTo>
                    <a:cubicBezTo>
                      <a:pt x="21061" y="866108"/>
                      <a:pt x="21156" y="858965"/>
                      <a:pt x="21251" y="851726"/>
                    </a:cubicBezTo>
                    <a:cubicBezTo>
                      <a:pt x="50779" y="720566"/>
                      <a:pt x="93451" y="590740"/>
                      <a:pt x="145267" y="467297"/>
                    </a:cubicBezTo>
                    <a:cubicBezTo>
                      <a:pt x="212608" y="306705"/>
                      <a:pt x="297095" y="150590"/>
                      <a:pt x="415967" y="7906"/>
                    </a:cubicBezTo>
                    <a:cubicBezTo>
                      <a:pt x="420063" y="3048"/>
                      <a:pt x="418729" y="0"/>
                      <a:pt x="415300" y="0"/>
                    </a:cubicBezTo>
                    <a:cubicBezTo>
                      <a:pt x="415300" y="0"/>
                      <a:pt x="415205" y="0"/>
                      <a:pt x="415205" y="0"/>
                    </a:cubicBezTo>
                    <a:cubicBezTo>
                      <a:pt x="194416" y="257080"/>
                      <a:pt x="33443" y="564261"/>
                      <a:pt x="12298" y="876110"/>
                    </a:cubicBezTo>
                    <a:cubicBezTo>
                      <a:pt x="12107" y="878586"/>
                      <a:pt x="10107" y="879538"/>
                      <a:pt x="9535" y="878015"/>
                    </a:cubicBezTo>
                    <a:cubicBezTo>
                      <a:pt x="6678" y="895064"/>
                      <a:pt x="4201" y="912400"/>
                      <a:pt x="2201" y="929545"/>
                    </a:cubicBezTo>
                    <a:cubicBezTo>
                      <a:pt x="2106" y="929735"/>
                      <a:pt x="2106" y="929926"/>
                      <a:pt x="2011" y="930116"/>
                    </a:cubicBezTo>
                    <a:cubicBezTo>
                      <a:pt x="2011" y="930211"/>
                      <a:pt x="1916" y="930307"/>
                      <a:pt x="2011" y="930402"/>
                    </a:cubicBezTo>
                    <a:cubicBezTo>
                      <a:pt x="1344" y="936879"/>
                      <a:pt x="677" y="943356"/>
                      <a:pt x="10" y="950024"/>
                    </a:cubicBezTo>
                    <a:cubicBezTo>
                      <a:pt x="-85" y="951071"/>
                      <a:pt x="487" y="951643"/>
                      <a:pt x="1154" y="951167"/>
                    </a:cubicBezTo>
                    <a:cubicBezTo>
                      <a:pt x="1154" y="951452"/>
                      <a:pt x="1058" y="951643"/>
                      <a:pt x="963" y="952024"/>
                    </a:cubicBezTo>
                    <a:cubicBezTo>
                      <a:pt x="772" y="952595"/>
                      <a:pt x="1344" y="953072"/>
                      <a:pt x="1534" y="952310"/>
                    </a:cubicBezTo>
                    <a:cubicBezTo>
                      <a:pt x="5154" y="939832"/>
                      <a:pt x="9154" y="927926"/>
                      <a:pt x="13631" y="916591"/>
                    </a:cubicBezTo>
                    <a:cubicBezTo>
                      <a:pt x="16393" y="918877"/>
                      <a:pt x="21251" y="915638"/>
                      <a:pt x="21251" y="908876"/>
                    </a:cubicBezTo>
                    <a:cubicBezTo>
                      <a:pt x="21251" y="905542"/>
                      <a:pt x="21156" y="902208"/>
                      <a:pt x="21156" y="898874"/>
                    </a:cubicBezTo>
                    <a:cubicBezTo>
                      <a:pt x="24775" y="891064"/>
                      <a:pt x="28490" y="883349"/>
                      <a:pt x="32396" y="876014"/>
                    </a:cubicBezTo>
                    <a:cubicBezTo>
                      <a:pt x="32586" y="875824"/>
                      <a:pt x="32967" y="875729"/>
                      <a:pt x="33253" y="875538"/>
                    </a:cubicBezTo>
                    <a:close/>
                    <a:moveTo>
                      <a:pt x="11631" y="900303"/>
                    </a:moveTo>
                    <a:cubicBezTo>
                      <a:pt x="11726" y="904018"/>
                      <a:pt x="11726" y="907828"/>
                      <a:pt x="11726" y="911638"/>
                    </a:cubicBezTo>
                    <a:cubicBezTo>
                      <a:pt x="11726" y="912876"/>
                      <a:pt x="11917" y="913924"/>
                      <a:pt x="12203" y="914686"/>
                    </a:cubicBezTo>
                    <a:cubicBezTo>
                      <a:pt x="8297" y="925449"/>
                      <a:pt x="4868" y="936593"/>
                      <a:pt x="1916" y="948119"/>
                    </a:cubicBezTo>
                    <a:cubicBezTo>
                      <a:pt x="4487" y="933736"/>
                      <a:pt x="7154" y="919258"/>
                      <a:pt x="10107" y="904875"/>
                    </a:cubicBezTo>
                    <a:cubicBezTo>
                      <a:pt x="10107" y="904875"/>
                      <a:pt x="10107" y="904780"/>
                      <a:pt x="10202" y="904685"/>
                    </a:cubicBezTo>
                    <a:cubicBezTo>
                      <a:pt x="10202" y="904685"/>
                      <a:pt x="10202" y="904589"/>
                      <a:pt x="10297" y="904494"/>
                    </a:cubicBezTo>
                    <a:cubicBezTo>
                      <a:pt x="10297" y="904399"/>
                      <a:pt x="10297" y="904399"/>
                      <a:pt x="10393" y="904304"/>
                    </a:cubicBezTo>
                    <a:cubicBezTo>
                      <a:pt x="10393" y="904208"/>
                      <a:pt x="10393" y="904208"/>
                      <a:pt x="10488" y="904113"/>
                    </a:cubicBezTo>
                    <a:cubicBezTo>
                      <a:pt x="10488" y="904018"/>
                      <a:pt x="10488" y="904018"/>
                      <a:pt x="10583" y="903827"/>
                    </a:cubicBezTo>
                    <a:cubicBezTo>
                      <a:pt x="10679" y="901636"/>
                      <a:pt x="11345" y="899636"/>
                      <a:pt x="11821" y="897160"/>
                    </a:cubicBezTo>
                    <a:cubicBezTo>
                      <a:pt x="11631" y="898208"/>
                      <a:pt x="11631" y="899351"/>
                      <a:pt x="11631" y="900303"/>
                    </a:cubicBezTo>
                    <a:close/>
                  </a:path>
                </a:pathLst>
              </a:custGeom>
              <a:grpFill/>
              <a:ln w="9525"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25A44177-1AA2-4A4D-AB60-8F2793B81194}"/>
                  </a:ext>
                </a:extLst>
              </p:cNvPr>
              <p:cNvSpPr/>
              <p:nvPr/>
            </p:nvSpPr>
            <p:spPr>
              <a:xfrm>
                <a:off x="6390608" y="2263319"/>
                <a:ext cx="848582" cy="403204"/>
              </a:xfrm>
              <a:custGeom>
                <a:avLst/>
                <a:gdLst>
                  <a:gd name="connsiteX0" fmla="*/ 86106 w 848582"/>
                  <a:gd name="connsiteY0" fmla="*/ 291953 h 403204"/>
                  <a:gd name="connsiteX1" fmla="*/ 86392 w 848582"/>
                  <a:gd name="connsiteY1" fmla="*/ 291667 h 403204"/>
                  <a:gd name="connsiteX2" fmla="*/ 387858 w 848582"/>
                  <a:gd name="connsiteY2" fmla="*/ 59733 h 403204"/>
                  <a:gd name="connsiteX3" fmla="*/ 836295 w 848582"/>
                  <a:gd name="connsiteY3" fmla="*/ 26300 h 403204"/>
                  <a:gd name="connsiteX4" fmla="*/ 739426 w 848582"/>
                  <a:gd name="connsiteY4" fmla="*/ 37921 h 403204"/>
                  <a:gd name="connsiteX5" fmla="*/ 571119 w 848582"/>
                  <a:gd name="connsiteY5" fmla="*/ 63067 h 403204"/>
                  <a:gd name="connsiteX6" fmla="*/ 423005 w 848582"/>
                  <a:gd name="connsiteY6" fmla="*/ 101453 h 403204"/>
                  <a:gd name="connsiteX7" fmla="*/ 198025 w 848582"/>
                  <a:gd name="connsiteY7" fmla="*/ 209276 h 403204"/>
                  <a:gd name="connsiteX8" fmla="*/ 199358 w 848582"/>
                  <a:gd name="connsiteY8" fmla="*/ 215467 h 403204"/>
                  <a:gd name="connsiteX9" fmla="*/ 306991 w 848582"/>
                  <a:gd name="connsiteY9" fmla="*/ 162984 h 403204"/>
                  <a:gd name="connsiteX10" fmla="*/ 590931 w 848582"/>
                  <a:gd name="connsiteY10" fmla="*/ 72497 h 403204"/>
                  <a:gd name="connsiteX11" fmla="*/ 848582 w 848582"/>
                  <a:gd name="connsiteY11" fmla="*/ 37921 h 403204"/>
                  <a:gd name="connsiteX12" fmla="*/ 642747 w 848582"/>
                  <a:gd name="connsiteY12" fmla="*/ 134314 h 403204"/>
                  <a:gd name="connsiteX13" fmla="*/ 429863 w 848582"/>
                  <a:gd name="connsiteY13" fmla="*/ 208323 h 403204"/>
                  <a:gd name="connsiteX14" fmla="*/ 195929 w 848582"/>
                  <a:gd name="connsiteY14" fmla="*/ 270426 h 403204"/>
                  <a:gd name="connsiteX15" fmla="*/ 54483 w 848582"/>
                  <a:gd name="connsiteY15" fmla="*/ 352818 h 403204"/>
                  <a:gd name="connsiteX16" fmla="*/ 54388 w 848582"/>
                  <a:gd name="connsiteY16" fmla="*/ 352818 h 403204"/>
                  <a:gd name="connsiteX17" fmla="*/ 0 w 848582"/>
                  <a:gd name="connsiteY17" fmla="*/ 403205 h 403204"/>
                  <a:gd name="connsiteX18" fmla="*/ 86106 w 848582"/>
                  <a:gd name="connsiteY18" fmla="*/ 291953 h 40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8582" h="403204">
                    <a:moveTo>
                      <a:pt x="86106" y="291953"/>
                    </a:moveTo>
                    <a:cubicBezTo>
                      <a:pt x="86201" y="291857"/>
                      <a:pt x="86201" y="291857"/>
                      <a:pt x="86392" y="291667"/>
                    </a:cubicBezTo>
                    <a:cubicBezTo>
                      <a:pt x="172022" y="193369"/>
                      <a:pt x="274415" y="111454"/>
                      <a:pt x="387858" y="59733"/>
                    </a:cubicBezTo>
                    <a:cubicBezTo>
                      <a:pt x="544163" y="-11419"/>
                      <a:pt x="702374" y="-14276"/>
                      <a:pt x="836295" y="26300"/>
                    </a:cubicBezTo>
                    <a:cubicBezTo>
                      <a:pt x="803815" y="29729"/>
                      <a:pt x="771620" y="34111"/>
                      <a:pt x="739426" y="37921"/>
                    </a:cubicBezTo>
                    <a:cubicBezTo>
                      <a:pt x="682847" y="44684"/>
                      <a:pt x="626840" y="52018"/>
                      <a:pt x="571119" y="63067"/>
                    </a:cubicBezTo>
                    <a:cubicBezTo>
                      <a:pt x="521589" y="72782"/>
                      <a:pt x="472059" y="85260"/>
                      <a:pt x="423005" y="101453"/>
                    </a:cubicBezTo>
                    <a:cubicBezTo>
                      <a:pt x="345948" y="126694"/>
                      <a:pt x="269653" y="161460"/>
                      <a:pt x="198025" y="209276"/>
                    </a:cubicBezTo>
                    <a:cubicBezTo>
                      <a:pt x="193548" y="212228"/>
                      <a:pt x="194882" y="217848"/>
                      <a:pt x="199358" y="215467"/>
                    </a:cubicBezTo>
                    <a:cubicBezTo>
                      <a:pt x="234696" y="196798"/>
                      <a:pt x="270701" y="179081"/>
                      <a:pt x="306991" y="162984"/>
                    </a:cubicBezTo>
                    <a:cubicBezTo>
                      <a:pt x="399669" y="121741"/>
                      <a:pt x="495491" y="90023"/>
                      <a:pt x="590931" y="72497"/>
                    </a:cubicBezTo>
                    <a:cubicBezTo>
                      <a:pt x="675704" y="56876"/>
                      <a:pt x="761333" y="48208"/>
                      <a:pt x="848582" y="37921"/>
                    </a:cubicBezTo>
                    <a:cubicBezTo>
                      <a:pt x="775240" y="70592"/>
                      <a:pt x="714375" y="105072"/>
                      <a:pt x="642747" y="134314"/>
                    </a:cubicBezTo>
                    <a:cubicBezTo>
                      <a:pt x="571881" y="163460"/>
                      <a:pt x="501110" y="188892"/>
                      <a:pt x="429863" y="208323"/>
                    </a:cubicBezTo>
                    <a:cubicBezTo>
                      <a:pt x="351949" y="229564"/>
                      <a:pt x="274130" y="239946"/>
                      <a:pt x="195929" y="270426"/>
                    </a:cubicBezTo>
                    <a:cubicBezTo>
                      <a:pt x="146685" y="289762"/>
                      <a:pt x="99346" y="316527"/>
                      <a:pt x="54483" y="352818"/>
                    </a:cubicBezTo>
                    <a:cubicBezTo>
                      <a:pt x="54483" y="352818"/>
                      <a:pt x="54388" y="352818"/>
                      <a:pt x="54388" y="352818"/>
                    </a:cubicBezTo>
                    <a:cubicBezTo>
                      <a:pt x="35719" y="367962"/>
                      <a:pt x="17717" y="384536"/>
                      <a:pt x="0" y="403205"/>
                    </a:cubicBezTo>
                    <a:cubicBezTo>
                      <a:pt x="26670" y="364438"/>
                      <a:pt x="55531" y="327100"/>
                      <a:pt x="86106" y="291953"/>
                    </a:cubicBezTo>
                    <a:close/>
                  </a:path>
                </a:pathLst>
              </a:custGeom>
              <a:grpFill/>
              <a:ln w="9525"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26F6FF9F-768A-4A1E-B96F-219366A88AF0}"/>
                  </a:ext>
                </a:extLst>
              </p:cNvPr>
              <p:cNvSpPr/>
              <p:nvPr/>
            </p:nvSpPr>
            <p:spPr>
              <a:xfrm>
                <a:off x="6365571" y="2002277"/>
                <a:ext cx="599896" cy="700368"/>
              </a:xfrm>
              <a:custGeom>
                <a:avLst/>
                <a:gdLst>
                  <a:gd name="connsiteX0" fmla="*/ 81 w 599896"/>
                  <a:gd name="connsiteY0" fmla="*/ 693869 h 700368"/>
                  <a:gd name="connsiteX1" fmla="*/ 3034 w 599896"/>
                  <a:gd name="connsiteY1" fmla="*/ 671866 h 700368"/>
                  <a:gd name="connsiteX2" fmla="*/ 155719 w 599896"/>
                  <a:gd name="connsiteY2" fmla="*/ 312012 h 700368"/>
                  <a:gd name="connsiteX3" fmla="*/ 568057 w 599896"/>
                  <a:gd name="connsiteY3" fmla="*/ 10831 h 700368"/>
                  <a:gd name="connsiteX4" fmla="*/ 12368 w 599896"/>
                  <a:gd name="connsiteY4" fmla="*/ 659674 h 700368"/>
                  <a:gd name="connsiteX5" fmla="*/ 9225 w 599896"/>
                  <a:gd name="connsiteY5" fmla="*/ 676915 h 700368"/>
                  <a:gd name="connsiteX6" fmla="*/ 10082 w 599896"/>
                  <a:gd name="connsiteY6" fmla="*/ 676724 h 700368"/>
                  <a:gd name="connsiteX7" fmla="*/ 16178 w 599896"/>
                  <a:gd name="connsiteY7" fmla="*/ 654912 h 700368"/>
                  <a:gd name="connsiteX8" fmla="*/ 275068 w 599896"/>
                  <a:gd name="connsiteY8" fmla="*/ 240955 h 700368"/>
                  <a:gd name="connsiteX9" fmla="*/ 590536 w 599896"/>
                  <a:gd name="connsiteY9" fmla="*/ 925 h 700368"/>
                  <a:gd name="connsiteX10" fmla="*/ 596155 w 599896"/>
                  <a:gd name="connsiteY10" fmla="*/ 8736 h 700368"/>
                  <a:gd name="connsiteX11" fmla="*/ 19988 w 599896"/>
                  <a:gd name="connsiteY11" fmla="*/ 649292 h 700368"/>
                  <a:gd name="connsiteX12" fmla="*/ 19798 w 599896"/>
                  <a:gd name="connsiteY12" fmla="*/ 650435 h 700368"/>
                  <a:gd name="connsiteX13" fmla="*/ 19798 w 599896"/>
                  <a:gd name="connsiteY13" fmla="*/ 650530 h 700368"/>
                  <a:gd name="connsiteX14" fmla="*/ 14273 w 599896"/>
                  <a:gd name="connsiteY14" fmla="*/ 688726 h 700368"/>
                  <a:gd name="connsiteX15" fmla="*/ 13321 w 599896"/>
                  <a:gd name="connsiteY15" fmla="*/ 692250 h 700368"/>
                  <a:gd name="connsiteX16" fmla="*/ 8558 w 599896"/>
                  <a:gd name="connsiteY16" fmla="*/ 698632 h 700368"/>
                  <a:gd name="connsiteX17" fmla="*/ 8463 w 599896"/>
                  <a:gd name="connsiteY17" fmla="*/ 698632 h 700368"/>
                  <a:gd name="connsiteX18" fmla="*/ 81 w 599896"/>
                  <a:gd name="connsiteY18" fmla="*/ 693869 h 70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9896" h="700368">
                    <a:moveTo>
                      <a:pt x="81" y="693869"/>
                    </a:moveTo>
                    <a:cubicBezTo>
                      <a:pt x="938" y="686535"/>
                      <a:pt x="1891" y="679201"/>
                      <a:pt x="3034" y="671866"/>
                    </a:cubicBezTo>
                    <a:cubicBezTo>
                      <a:pt x="20179" y="551470"/>
                      <a:pt x="60946" y="423359"/>
                      <a:pt x="155719" y="312012"/>
                    </a:cubicBezTo>
                    <a:cubicBezTo>
                      <a:pt x="263352" y="185425"/>
                      <a:pt x="408894" y="83507"/>
                      <a:pt x="568057" y="10831"/>
                    </a:cubicBezTo>
                    <a:cubicBezTo>
                      <a:pt x="304024" y="165041"/>
                      <a:pt x="63517" y="397546"/>
                      <a:pt x="12368" y="659674"/>
                    </a:cubicBezTo>
                    <a:cubicBezTo>
                      <a:pt x="11320" y="665389"/>
                      <a:pt x="10273" y="671200"/>
                      <a:pt x="9225" y="676915"/>
                    </a:cubicBezTo>
                    <a:cubicBezTo>
                      <a:pt x="9130" y="677486"/>
                      <a:pt x="9987" y="677391"/>
                      <a:pt x="10082" y="676724"/>
                    </a:cubicBezTo>
                    <a:cubicBezTo>
                      <a:pt x="11987" y="669485"/>
                      <a:pt x="14083" y="662151"/>
                      <a:pt x="16178" y="654912"/>
                    </a:cubicBezTo>
                    <a:cubicBezTo>
                      <a:pt x="61041" y="503274"/>
                      <a:pt x="150004" y="362304"/>
                      <a:pt x="275068" y="240955"/>
                    </a:cubicBezTo>
                    <a:cubicBezTo>
                      <a:pt x="369079" y="149992"/>
                      <a:pt x="475378" y="72363"/>
                      <a:pt x="590536" y="925"/>
                    </a:cubicBezTo>
                    <a:cubicBezTo>
                      <a:pt x="599204" y="-2218"/>
                      <a:pt x="603490" y="3211"/>
                      <a:pt x="596155" y="8736"/>
                    </a:cubicBezTo>
                    <a:cubicBezTo>
                      <a:pt x="352792" y="191806"/>
                      <a:pt x="167245" y="407452"/>
                      <a:pt x="19988" y="649292"/>
                    </a:cubicBezTo>
                    <a:cubicBezTo>
                      <a:pt x="19988" y="649673"/>
                      <a:pt x="19893" y="650054"/>
                      <a:pt x="19798" y="650435"/>
                    </a:cubicBezTo>
                    <a:cubicBezTo>
                      <a:pt x="19798" y="650435"/>
                      <a:pt x="19798" y="650530"/>
                      <a:pt x="19798" y="650530"/>
                    </a:cubicBezTo>
                    <a:cubicBezTo>
                      <a:pt x="17797" y="663199"/>
                      <a:pt x="15892" y="675962"/>
                      <a:pt x="14273" y="688726"/>
                    </a:cubicBezTo>
                    <a:cubicBezTo>
                      <a:pt x="14083" y="689964"/>
                      <a:pt x="13797" y="691202"/>
                      <a:pt x="13321" y="692250"/>
                    </a:cubicBezTo>
                    <a:cubicBezTo>
                      <a:pt x="12273" y="695012"/>
                      <a:pt x="10463" y="697203"/>
                      <a:pt x="8558" y="698632"/>
                    </a:cubicBezTo>
                    <a:cubicBezTo>
                      <a:pt x="8558" y="698632"/>
                      <a:pt x="8463" y="698632"/>
                      <a:pt x="8463" y="698632"/>
                    </a:cubicBezTo>
                    <a:cubicBezTo>
                      <a:pt x="4081" y="701775"/>
                      <a:pt x="-681" y="700918"/>
                      <a:pt x="81" y="693869"/>
                    </a:cubicBezTo>
                    <a:close/>
                  </a:path>
                </a:pathLst>
              </a:custGeom>
              <a:grpFill/>
              <a:ln w="9525"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DEDDCDA6-E88C-4C02-88AC-775CD25A83A1}"/>
                  </a:ext>
                </a:extLst>
              </p:cNvPr>
              <p:cNvSpPr/>
              <p:nvPr/>
            </p:nvSpPr>
            <p:spPr>
              <a:xfrm>
                <a:off x="6162769" y="2898272"/>
                <a:ext cx="544764" cy="355847"/>
              </a:xfrm>
              <a:custGeom>
                <a:avLst/>
                <a:gdLst>
                  <a:gd name="connsiteX0" fmla="*/ 1 w 544764"/>
                  <a:gd name="connsiteY0" fmla="*/ 350991 h 355847"/>
                  <a:gd name="connsiteX1" fmla="*/ 9240 w 544764"/>
                  <a:gd name="connsiteY1" fmla="*/ 303557 h 355847"/>
                  <a:gd name="connsiteX2" fmla="*/ 7907 w 544764"/>
                  <a:gd name="connsiteY2" fmla="*/ 304890 h 355847"/>
                  <a:gd name="connsiteX3" fmla="*/ 6859 w 544764"/>
                  <a:gd name="connsiteY3" fmla="*/ 305747 h 355847"/>
                  <a:gd name="connsiteX4" fmla="*/ 4383 w 544764"/>
                  <a:gd name="connsiteY4" fmla="*/ 305938 h 355847"/>
                  <a:gd name="connsiteX5" fmla="*/ 3525 w 544764"/>
                  <a:gd name="connsiteY5" fmla="*/ 291269 h 355847"/>
                  <a:gd name="connsiteX6" fmla="*/ 17146 w 544764"/>
                  <a:gd name="connsiteY6" fmla="*/ 277649 h 355847"/>
                  <a:gd name="connsiteX7" fmla="*/ 26290 w 544764"/>
                  <a:gd name="connsiteY7" fmla="*/ 269457 h 355847"/>
                  <a:gd name="connsiteX8" fmla="*/ 69629 w 544764"/>
                  <a:gd name="connsiteY8" fmla="*/ 214117 h 355847"/>
                  <a:gd name="connsiteX9" fmla="*/ 212980 w 544764"/>
                  <a:gd name="connsiteY9" fmla="*/ 94197 h 355847"/>
                  <a:gd name="connsiteX10" fmla="*/ 540164 w 544764"/>
                  <a:gd name="connsiteY10" fmla="*/ 566 h 355847"/>
                  <a:gd name="connsiteX11" fmla="*/ 544450 w 544764"/>
                  <a:gd name="connsiteY11" fmla="*/ 5234 h 355847"/>
                  <a:gd name="connsiteX12" fmla="*/ 543593 w 544764"/>
                  <a:gd name="connsiteY12" fmla="*/ 7043 h 355847"/>
                  <a:gd name="connsiteX13" fmla="*/ 508541 w 544764"/>
                  <a:gd name="connsiteY13" fmla="*/ 44572 h 355847"/>
                  <a:gd name="connsiteX14" fmla="*/ 181262 w 544764"/>
                  <a:gd name="connsiteY14" fmla="*/ 149061 h 355847"/>
                  <a:gd name="connsiteX15" fmla="*/ 16003 w 544764"/>
                  <a:gd name="connsiteY15" fmla="*/ 285745 h 355847"/>
                  <a:gd name="connsiteX16" fmla="*/ 14479 w 544764"/>
                  <a:gd name="connsiteY16" fmla="*/ 288221 h 355847"/>
                  <a:gd name="connsiteX17" fmla="*/ 14003 w 544764"/>
                  <a:gd name="connsiteY17" fmla="*/ 293841 h 355847"/>
                  <a:gd name="connsiteX18" fmla="*/ 15241 w 544764"/>
                  <a:gd name="connsiteY18" fmla="*/ 291841 h 355847"/>
                  <a:gd name="connsiteX19" fmla="*/ 299563 w 544764"/>
                  <a:gd name="connsiteY19" fmla="*/ 131249 h 355847"/>
                  <a:gd name="connsiteX20" fmla="*/ 474822 w 544764"/>
                  <a:gd name="connsiteY20" fmla="*/ 77338 h 355847"/>
                  <a:gd name="connsiteX21" fmla="*/ 307468 w 544764"/>
                  <a:gd name="connsiteY21" fmla="*/ 179255 h 355847"/>
                  <a:gd name="connsiteX22" fmla="*/ 26862 w 544764"/>
                  <a:gd name="connsiteY22" fmla="*/ 286126 h 355847"/>
                  <a:gd name="connsiteX23" fmla="*/ 12193 w 544764"/>
                  <a:gd name="connsiteY23" fmla="*/ 318416 h 355847"/>
                  <a:gd name="connsiteX24" fmla="*/ 12193 w 544764"/>
                  <a:gd name="connsiteY24" fmla="*/ 318606 h 355847"/>
                  <a:gd name="connsiteX25" fmla="*/ 12193 w 544764"/>
                  <a:gd name="connsiteY25" fmla="*/ 318797 h 355847"/>
                  <a:gd name="connsiteX26" fmla="*/ 6192 w 544764"/>
                  <a:gd name="connsiteY26" fmla="*/ 350610 h 355847"/>
                  <a:gd name="connsiteX27" fmla="*/ 1 w 544764"/>
                  <a:gd name="connsiteY27" fmla="*/ 350991 h 35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764" h="355847">
                    <a:moveTo>
                      <a:pt x="1" y="350991"/>
                    </a:moveTo>
                    <a:cubicBezTo>
                      <a:pt x="287" y="333751"/>
                      <a:pt x="3906" y="317939"/>
                      <a:pt x="9240" y="303557"/>
                    </a:cubicBezTo>
                    <a:cubicBezTo>
                      <a:pt x="8764" y="304033"/>
                      <a:pt x="8383" y="304414"/>
                      <a:pt x="7907" y="304890"/>
                    </a:cubicBezTo>
                    <a:cubicBezTo>
                      <a:pt x="7621" y="305176"/>
                      <a:pt x="7240" y="305557"/>
                      <a:pt x="6859" y="305747"/>
                    </a:cubicBezTo>
                    <a:cubicBezTo>
                      <a:pt x="6002" y="306224"/>
                      <a:pt x="5145" y="306319"/>
                      <a:pt x="4383" y="305938"/>
                    </a:cubicBezTo>
                    <a:cubicBezTo>
                      <a:pt x="1049" y="304509"/>
                      <a:pt x="-475" y="295556"/>
                      <a:pt x="3525" y="291269"/>
                    </a:cubicBezTo>
                    <a:cubicBezTo>
                      <a:pt x="8097" y="286412"/>
                      <a:pt x="12574" y="281840"/>
                      <a:pt x="17146" y="277649"/>
                    </a:cubicBezTo>
                    <a:cubicBezTo>
                      <a:pt x="20194" y="274696"/>
                      <a:pt x="23338" y="272124"/>
                      <a:pt x="26290" y="269457"/>
                    </a:cubicBezTo>
                    <a:cubicBezTo>
                      <a:pt x="39720" y="248312"/>
                      <a:pt x="55913" y="230595"/>
                      <a:pt x="69629" y="214117"/>
                    </a:cubicBezTo>
                    <a:cubicBezTo>
                      <a:pt x="112777" y="162110"/>
                      <a:pt x="161545" y="119343"/>
                      <a:pt x="212980" y="94197"/>
                    </a:cubicBezTo>
                    <a:cubicBezTo>
                      <a:pt x="324232" y="43238"/>
                      <a:pt x="435770" y="65527"/>
                      <a:pt x="540164" y="566"/>
                    </a:cubicBezTo>
                    <a:cubicBezTo>
                      <a:pt x="543498" y="-1434"/>
                      <a:pt x="545593" y="2281"/>
                      <a:pt x="544450" y="5234"/>
                    </a:cubicBezTo>
                    <a:cubicBezTo>
                      <a:pt x="544260" y="5805"/>
                      <a:pt x="544069" y="6472"/>
                      <a:pt x="543593" y="7043"/>
                    </a:cubicBezTo>
                    <a:cubicBezTo>
                      <a:pt x="531972" y="20093"/>
                      <a:pt x="520352" y="32666"/>
                      <a:pt x="508541" y="44572"/>
                    </a:cubicBezTo>
                    <a:cubicBezTo>
                      <a:pt x="420720" y="119343"/>
                      <a:pt x="285180" y="110961"/>
                      <a:pt x="181262" y="149061"/>
                    </a:cubicBezTo>
                    <a:cubicBezTo>
                      <a:pt x="120778" y="172112"/>
                      <a:pt x="60294" y="214498"/>
                      <a:pt x="16003" y="285745"/>
                    </a:cubicBezTo>
                    <a:cubicBezTo>
                      <a:pt x="15432" y="286602"/>
                      <a:pt x="14955" y="287364"/>
                      <a:pt x="14479" y="288221"/>
                    </a:cubicBezTo>
                    <a:cubicBezTo>
                      <a:pt x="14289" y="290126"/>
                      <a:pt x="14193" y="291936"/>
                      <a:pt x="14003" y="293841"/>
                    </a:cubicBezTo>
                    <a:cubicBezTo>
                      <a:pt x="14384" y="293174"/>
                      <a:pt x="14765" y="292603"/>
                      <a:pt x="15241" y="291841"/>
                    </a:cubicBezTo>
                    <a:cubicBezTo>
                      <a:pt x="89631" y="177446"/>
                      <a:pt x="202979" y="150966"/>
                      <a:pt x="299563" y="131249"/>
                    </a:cubicBezTo>
                    <a:cubicBezTo>
                      <a:pt x="355855" y="120200"/>
                      <a:pt x="421863" y="107532"/>
                      <a:pt x="474822" y="77338"/>
                    </a:cubicBezTo>
                    <a:cubicBezTo>
                      <a:pt x="425769" y="122105"/>
                      <a:pt x="372524" y="158205"/>
                      <a:pt x="307468" y="179255"/>
                    </a:cubicBezTo>
                    <a:cubicBezTo>
                      <a:pt x="213552" y="211164"/>
                      <a:pt x="114396" y="209735"/>
                      <a:pt x="26862" y="286126"/>
                    </a:cubicBezTo>
                    <a:cubicBezTo>
                      <a:pt x="21051" y="296032"/>
                      <a:pt x="15813" y="306890"/>
                      <a:pt x="12193" y="318416"/>
                    </a:cubicBezTo>
                    <a:cubicBezTo>
                      <a:pt x="12193" y="318416"/>
                      <a:pt x="12098" y="318511"/>
                      <a:pt x="12193" y="318606"/>
                    </a:cubicBezTo>
                    <a:cubicBezTo>
                      <a:pt x="12193" y="318606"/>
                      <a:pt x="12098" y="318701"/>
                      <a:pt x="12193" y="318797"/>
                    </a:cubicBezTo>
                    <a:cubicBezTo>
                      <a:pt x="8859" y="328988"/>
                      <a:pt x="6669" y="339275"/>
                      <a:pt x="6192" y="350610"/>
                    </a:cubicBezTo>
                    <a:cubicBezTo>
                      <a:pt x="5811" y="357087"/>
                      <a:pt x="-94" y="357944"/>
                      <a:pt x="1" y="350991"/>
                    </a:cubicBezTo>
                    <a:close/>
                  </a:path>
                </a:pathLst>
              </a:custGeom>
              <a:grpFill/>
              <a:ln w="9525" cap="flat">
                <a:noFill/>
                <a:prstDash val="solid"/>
                <a:miter/>
              </a:ln>
            </p:spPr>
            <p:txBody>
              <a:bodyPr rtlCol="0" anchor="ctr"/>
              <a:lstStyle/>
              <a:p>
                <a:endParaRPr lang="th-TH"/>
              </a:p>
            </p:txBody>
          </p:sp>
          <p:sp>
            <p:nvSpPr>
              <p:cNvPr id="92" name="Freeform: Shape 91">
                <a:extLst>
                  <a:ext uri="{FF2B5EF4-FFF2-40B4-BE49-F238E27FC236}">
                    <a16:creationId xmlns:a16="http://schemas.microsoft.com/office/drawing/2014/main" id="{40D628F0-ABBC-4CE4-A8C6-DE3940800297}"/>
                  </a:ext>
                </a:extLst>
              </p:cNvPr>
              <p:cNvSpPr/>
              <p:nvPr/>
            </p:nvSpPr>
            <p:spPr>
              <a:xfrm>
                <a:off x="6053877" y="2407253"/>
                <a:ext cx="164518" cy="871918"/>
              </a:xfrm>
              <a:custGeom>
                <a:avLst/>
                <a:gdLst>
                  <a:gd name="connsiteX0" fmla="*/ 84509 w 164518"/>
                  <a:gd name="connsiteY0" fmla="*/ 867061 h 871918"/>
                  <a:gd name="connsiteX1" fmla="*/ 83080 w 164518"/>
                  <a:gd name="connsiteY1" fmla="*/ 871919 h 871918"/>
                  <a:gd name="connsiteX2" fmla="*/ 24406 w 164518"/>
                  <a:gd name="connsiteY2" fmla="*/ 716280 h 871918"/>
                  <a:gd name="connsiteX3" fmla="*/ 3451 w 164518"/>
                  <a:gd name="connsiteY3" fmla="*/ 466058 h 871918"/>
                  <a:gd name="connsiteX4" fmla="*/ 164519 w 164518"/>
                  <a:gd name="connsiteY4" fmla="*/ 0 h 871918"/>
                  <a:gd name="connsiteX5" fmla="*/ 36693 w 164518"/>
                  <a:gd name="connsiteY5" fmla="*/ 385477 h 871918"/>
                  <a:gd name="connsiteX6" fmla="*/ 84509 w 164518"/>
                  <a:gd name="connsiteY6" fmla="*/ 867061 h 87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18" h="871918">
                    <a:moveTo>
                      <a:pt x="84509" y="867061"/>
                    </a:moveTo>
                    <a:cubicBezTo>
                      <a:pt x="84032" y="868680"/>
                      <a:pt x="83556" y="870299"/>
                      <a:pt x="83080" y="871919"/>
                    </a:cubicBezTo>
                    <a:cubicBezTo>
                      <a:pt x="62696" y="819531"/>
                      <a:pt x="38408" y="769144"/>
                      <a:pt x="24406" y="716280"/>
                    </a:cubicBezTo>
                    <a:cubicBezTo>
                      <a:pt x="4308" y="640652"/>
                      <a:pt x="-5788" y="555974"/>
                      <a:pt x="3451" y="466058"/>
                    </a:cubicBezTo>
                    <a:cubicBezTo>
                      <a:pt x="19548" y="306134"/>
                      <a:pt x="90795" y="148019"/>
                      <a:pt x="164519" y="0"/>
                    </a:cubicBezTo>
                    <a:cubicBezTo>
                      <a:pt x="108321" y="123158"/>
                      <a:pt x="53267" y="254032"/>
                      <a:pt x="36693" y="385477"/>
                    </a:cubicBezTo>
                    <a:cubicBezTo>
                      <a:pt x="16119" y="559880"/>
                      <a:pt x="60410" y="705326"/>
                      <a:pt x="84509" y="867061"/>
                    </a:cubicBezTo>
                    <a:close/>
                  </a:path>
                </a:pathLst>
              </a:custGeom>
              <a:grpFill/>
              <a:ln w="9525" cap="flat">
                <a:noFill/>
                <a:prstDash val="solid"/>
                <a:miter/>
              </a:ln>
            </p:spPr>
            <p:txBody>
              <a:bodyPr rtlCol="0" anchor="ctr"/>
              <a:lstStyle/>
              <a:p>
                <a:endParaRPr lang="th-TH"/>
              </a:p>
            </p:txBody>
          </p:sp>
          <p:sp>
            <p:nvSpPr>
              <p:cNvPr id="93" name="Freeform: Shape 92">
                <a:extLst>
                  <a:ext uri="{FF2B5EF4-FFF2-40B4-BE49-F238E27FC236}">
                    <a16:creationId xmlns:a16="http://schemas.microsoft.com/office/drawing/2014/main" id="{F86FB863-8F11-4790-B8EB-4D05473F7901}"/>
                  </a:ext>
                </a:extLst>
              </p:cNvPr>
              <p:cNvSpPr/>
              <p:nvPr/>
            </p:nvSpPr>
            <p:spPr>
              <a:xfrm>
                <a:off x="6092977" y="2328957"/>
                <a:ext cx="171995" cy="1014793"/>
              </a:xfrm>
              <a:custGeom>
                <a:avLst/>
                <a:gdLst>
                  <a:gd name="connsiteX0" fmla="*/ 59696 w 171995"/>
                  <a:gd name="connsiteY0" fmla="*/ 909637 h 1014793"/>
                  <a:gd name="connsiteX1" fmla="*/ 65221 w 171995"/>
                  <a:gd name="connsiteY1" fmla="*/ 962692 h 1014793"/>
                  <a:gd name="connsiteX2" fmla="*/ 66649 w 171995"/>
                  <a:gd name="connsiteY2" fmla="*/ 966597 h 1014793"/>
                  <a:gd name="connsiteX3" fmla="*/ 66173 w 171995"/>
                  <a:gd name="connsiteY3" fmla="*/ 1014794 h 1014793"/>
                  <a:gd name="connsiteX4" fmla="*/ 57220 w 171995"/>
                  <a:gd name="connsiteY4" fmla="*/ 985933 h 1014793"/>
                  <a:gd name="connsiteX5" fmla="*/ 56267 w 171995"/>
                  <a:gd name="connsiteY5" fmla="*/ 978503 h 1014793"/>
                  <a:gd name="connsiteX6" fmla="*/ 56172 w 171995"/>
                  <a:gd name="connsiteY6" fmla="*/ 978408 h 1014793"/>
                  <a:gd name="connsiteX7" fmla="*/ 53600 w 171995"/>
                  <a:gd name="connsiteY7" fmla="*/ 960311 h 1014793"/>
                  <a:gd name="connsiteX8" fmla="*/ 53505 w 171995"/>
                  <a:gd name="connsiteY8" fmla="*/ 960406 h 1014793"/>
                  <a:gd name="connsiteX9" fmla="*/ 47504 w 171995"/>
                  <a:gd name="connsiteY9" fmla="*/ 921829 h 1014793"/>
                  <a:gd name="connsiteX10" fmla="*/ 47409 w 171995"/>
                  <a:gd name="connsiteY10" fmla="*/ 920591 h 1014793"/>
                  <a:gd name="connsiteX11" fmla="*/ 6642 w 171995"/>
                  <a:gd name="connsiteY11" fmla="*/ 461582 h 1014793"/>
                  <a:gd name="connsiteX12" fmla="*/ 171996 w 171995"/>
                  <a:gd name="connsiteY12" fmla="*/ 0 h 1014793"/>
                  <a:gd name="connsiteX13" fmla="*/ 171520 w 171995"/>
                  <a:gd name="connsiteY13" fmla="*/ 2000 h 1014793"/>
                  <a:gd name="connsiteX14" fmla="*/ 47790 w 171995"/>
                  <a:gd name="connsiteY14" fmla="*/ 554260 h 1014793"/>
                  <a:gd name="connsiteX15" fmla="*/ 59506 w 171995"/>
                  <a:gd name="connsiteY15" fmla="*/ 906208 h 1014793"/>
                  <a:gd name="connsiteX16" fmla="*/ 59791 w 171995"/>
                  <a:gd name="connsiteY16" fmla="*/ 908971 h 1014793"/>
                  <a:gd name="connsiteX17" fmla="*/ 59791 w 171995"/>
                  <a:gd name="connsiteY17" fmla="*/ 909257 h 1014793"/>
                  <a:gd name="connsiteX18" fmla="*/ 59696 w 171995"/>
                  <a:gd name="connsiteY18" fmla="*/ 909637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995" h="1014793">
                    <a:moveTo>
                      <a:pt x="59696" y="909637"/>
                    </a:moveTo>
                    <a:cubicBezTo>
                      <a:pt x="61601" y="927259"/>
                      <a:pt x="63411" y="944880"/>
                      <a:pt x="65221" y="962692"/>
                    </a:cubicBezTo>
                    <a:cubicBezTo>
                      <a:pt x="65697" y="963930"/>
                      <a:pt x="66173" y="965168"/>
                      <a:pt x="66649" y="966597"/>
                    </a:cubicBezTo>
                    <a:cubicBezTo>
                      <a:pt x="66078" y="982980"/>
                      <a:pt x="65983" y="998982"/>
                      <a:pt x="66173" y="1014794"/>
                    </a:cubicBezTo>
                    <a:cubicBezTo>
                      <a:pt x="63411" y="1004983"/>
                      <a:pt x="60458" y="995362"/>
                      <a:pt x="57220" y="985933"/>
                    </a:cubicBezTo>
                    <a:cubicBezTo>
                      <a:pt x="56934" y="983361"/>
                      <a:pt x="56648" y="980980"/>
                      <a:pt x="56267" y="978503"/>
                    </a:cubicBezTo>
                    <a:cubicBezTo>
                      <a:pt x="56267" y="978503"/>
                      <a:pt x="56267" y="978408"/>
                      <a:pt x="56172" y="978408"/>
                    </a:cubicBezTo>
                    <a:cubicBezTo>
                      <a:pt x="55315" y="972407"/>
                      <a:pt x="54457" y="966311"/>
                      <a:pt x="53600" y="960311"/>
                    </a:cubicBezTo>
                    <a:cubicBezTo>
                      <a:pt x="53600" y="960311"/>
                      <a:pt x="53600" y="960406"/>
                      <a:pt x="53505" y="960406"/>
                    </a:cubicBezTo>
                    <a:cubicBezTo>
                      <a:pt x="51314" y="947642"/>
                      <a:pt x="49314" y="934783"/>
                      <a:pt x="47504" y="921829"/>
                    </a:cubicBezTo>
                    <a:cubicBezTo>
                      <a:pt x="47504" y="921449"/>
                      <a:pt x="47409" y="920972"/>
                      <a:pt x="47409" y="920591"/>
                    </a:cubicBezTo>
                    <a:cubicBezTo>
                      <a:pt x="23692" y="768191"/>
                      <a:pt x="-15742" y="628460"/>
                      <a:pt x="6642" y="461582"/>
                    </a:cubicBezTo>
                    <a:cubicBezTo>
                      <a:pt x="28264" y="304324"/>
                      <a:pt x="107512" y="145256"/>
                      <a:pt x="171996" y="0"/>
                    </a:cubicBezTo>
                    <a:cubicBezTo>
                      <a:pt x="171996" y="476"/>
                      <a:pt x="171901" y="1143"/>
                      <a:pt x="171520" y="2000"/>
                    </a:cubicBezTo>
                    <a:cubicBezTo>
                      <a:pt x="99892" y="183452"/>
                      <a:pt x="59506" y="369856"/>
                      <a:pt x="47790" y="554260"/>
                    </a:cubicBezTo>
                    <a:cubicBezTo>
                      <a:pt x="40456" y="672084"/>
                      <a:pt x="48171" y="789146"/>
                      <a:pt x="59506" y="906208"/>
                    </a:cubicBezTo>
                    <a:cubicBezTo>
                      <a:pt x="59601" y="907161"/>
                      <a:pt x="59696" y="908114"/>
                      <a:pt x="59791" y="908971"/>
                    </a:cubicBezTo>
                    <a:cubicBezTo>
                      <a:pt x="59791" y="909066"/>
                      <a:pt x="59791" y="909066"/>
                      <a:pt x="59791" y="909257"/>
                    </a:cubicBezTo>
                    <a:cubicBezTo>
                      <a:pt x="59791" y="909542"/>
                      <a:pt x="59696" y="909637"/>
                      <a:pt x="59696" y="909637"/>
                    </a:cubicBezTo>
                    <a:close/>
                  </a:path>
                </a:pathLst>
              </a:custGeom>
              <a:grpFill/>
              <a:ln w="9525" cap="flat">
                <a:noFill/>
                <a:prstDash val="solid"/>
                <a:miter/>
              </a:ln>
            </p:spPr>
            <p:txBody>
              <a:bodyPr rtlCol="0" anchor="ctr"/>
              <a:lstStyle/>
              <a:p>
                <a:endParaRPr lang="th-TH"/>
              </a:p>
            </p:txBody>
          </p:sp>
          <p:sp>
            <p:nvSpPr>
              <p:cNvPr id="94" name="Freeform: Shape 93">
                <a:extLst>
                  <a:ext uri="{FF2B5EF4-FFF2-40B4-BE49-F238E27FC236}">
                    <a16:creationId xmlns:a16="http://schemas.microsoft.com/office/drawing/2014/main" id="{63058207-497B-428C-841E-483E0B165370}"/>
                  </a:ext>
                </a:extLst>
              </p:cNvPr>
              <p:cNvSpPr/>
              <p:nvPr/>
            </p:nvSpPr>
            <p:spPr>
              <a:xfrm>
                <a:off x="6137719" y="3276885"/>
                <a:ext cx="2762" cy="11049"/>
              </a:xfrm>
              <a:custGeom>
                <a:avLst/>
                <a:gdLst>
                  <a:gd name="connsiteX0" fmla="*/ 2762 w 2762"/>
                  <a:gd name="connsiteY0" fmla="*/ 11049 h 11049"/>
                  <a:gd name="connsiteX1" fmla="*/ 0 w 2762"/>
                  <a:gd name="connsiteY1" fmla="*/ 3715 h 11049"/>
                  <a:gd name="connsiteX2" fmla="*/ 1048 w 2762"/>
                  <a:gd name="connsiteY2" fmla="*/ 0 h 11049"/>
                  <a:gd name="connsiteX3" fmla="*/ 2762 w 2762"/>
                  <a:gd name="connsiteY3" fmla="*/ 11049 h 11049"/>
                </a:gdLst>
                <a:ahLst/>
                <a:cxnLst>
                  <a:cxn ang="0">
                    <a:pos x="connsiteX0" y="connsiteY0"/>
                  </a:cxn>
                  <a:cxn ang="0">
                    <a:pos x="connsiteX1" y="connsiteY1"/>
                  </a:cxn>
                  <a:cxn ang="0">
                    <a:pos x="connsiteX2" y="connsiteY2"/>
                  </a:cxn>
                  <a:cxn ang="0">
                    <a:pos x="connsiteX3" y="connsiteY3"/>
                  </a:cxn>
                </a:cxnLst>
                <a:rect l="l" t="t" r="r" b="b"/>
                <a:pathLst>
                  <a:path w="2762" h="11049">
                    <a:moveTo>
                      <a:pt x="2762" y="11049"/>
                    </a:moveTo>
                    <a:cubicBezTo>
                      <a:pt x="1810" y="8572"/>
                      <a:pt x="857" y="6191"/>
                      <a:pt x="0" y="3715"/>
                    </a:cubicBezTo>
                    <a:cubicBezTo>
                      <a:pt x="381" y="2381"/>
                      <a:pt x="667" y="1143"/>
                      <a:pt x="1048" y="0"/>
                    </a:cubicBezTo>
                    <a:cubicBezTo>
                      <a:pt x="1524" y="3715"/>
                      <a:pt x="2191" y="7429"/>
                      <a:pt x="2762" y="11049"/>
                    </a:cubicBezTo>
                    <a:close/>
                  </a:path>
                </a:pathLst>
              </a:custGeom>
              <a:grpFill/>
              <a:ln w="9525"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id="{702CB2F0-70DA-45C6-9F6A-15617DC46653}"/>
                  </a:ext>
                </a:extLst>
              </p:cNvPr>
              <p:cNvSpPr/>
              <p:nvPr/>
            </p:nvSpPr>
            <p:spPr>
              <a:xfrm>
                <a:off x="6176867" y="2942748"/>
                <a:ext cx="494537" cy="249269"/>
              </a:xfrm>
              <a:custGeom>
                <a:avLst/>
                <a:gdLst>
                  <a:gd name="connsiteX0" fmla="*/ 1238 w 494537"/>
                  <a:gd name="connsiteY0" fmla="*/ 247269 h 249269"/>
                  <a:gd name="connsiteX1" fmla="*/ 0 w 494537"/>
                  <a:gd name="connsiteY1" fmla="*/ 249269 h 249269"/>
                  <a:gd name="connsiteX2" fmla="*/ 476 w 494537"/>
                  <a:gd name="connsiteY2" fmla="*/ 243650 h 249269"/>
                  <a:gd name="connsiteX3" fmla="*/ 2000 w 494537"/>
                  <a:gd name="connsiteY3" fmla="*/ 241173 h 249269"/>
                  <a:gd name="connsiteX4" fmla="*/ 167259 w 494537"/>
                  <a:gd name="connsiteY4" fmla="*/ 104489 h 249269"/>
                  <a:gd name="connsiteX5" fmla="*/ 494538 w 494537"/>
                  <a:gd name="connsiteY5" fmla="*/ 0 h 249269"/>
                  <a:gd name="connsiteX6" fmla="*/ 460819 w 494537"/>
                  <a:gd name="connsiteY6" fmla="*/ 32766 h 249269"/>
                  <a:gd name="connsiteX7" fmla="*/ 285559 w 494537"/>
                  <a:gd name="connsiteY7" fmla="*/ 86678 h 249269"/>
                  <a:gd name="connsiteX8" fmla="*/ 1238 w 494537"/>
                  <a:gd name="connsiteY8" fmla="*/ 247269 h 24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537" h="249269">
                    <a:moveTo>
                      <a:pt x="1238" y="247269"/>
                    </a:moveTo>
                    <a:cubicBezTo>
                      <a:pt x="857" y="247936"/>
                      <a:pt x="476" y="248507"/>
                      <a:pt x="0" y="249269"/>
                    </a:cubicBezTo>
                    <a:cubicBezTo>
                      <a:pt x="190" y="247364"/>
                      <a:pt x="286" y="245554"/>
                      <a:pt x="476" y="243650"/>
                    </a:cubicBezTo>
                    <a:cubicBezTo>
                      <a:pt x="1048" y="242792"/>
                      <a:pt x="1524" y="242030"/>
                      <a:pt x="2000" y="241173"/>
                    </a:cubicBezTo>
                    <a:cubicBezTo>
                      <a:pt x="46292" y="169926"/>
                      <a:pt x="106775" y="127540"/>
                      <a:pt x="167259" y="104489"/>
                    </a:cubicBezTo>
                    <a:cubicBezTo>
                      <a:pt x="271177" y="66389"/>
                      <a:pt x="406717" y="74771"/>
                      <a:pt x="494538" y="0"/>
                    </a:cubicBezTo>
                    <a:cubicBezTo>
                      <a:pt x="483489" y="11525"/>
                      <a:pt x="472250" y="22384"/>
                      <a:pt x="460819" y="32766"/>
                    </a:cubicBezTo>
                    <a:cubicBezTo>
                      <a:pt x="407860" y="62865"/>
                      <a:pt x="341852" y="75629"/>
                      <a:pt x="285559" y="86678"/>
                    </a:cubicBezTo>
                    <a:cubicBezTo>
                      <a:pt x="188976" y="106394"/>
                      <a:pt x="75628" y="132874"/>
                      <a:pt x="1238" y="247269"/>
                    </a:cubicBezTo>
                    <a:close/>
                  </a:path>
                </a:pathLst>
              </a:custGeom>
              <a:grpFill/>
              <a:ln w="9525"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9B12EEDD-187A-4413-A251-9DD981052F41}"/>
                  </a:ext>
                </a:extLst>
              </p:cNvPr>
              <p:cNvSpPr/>
              <p:nvPr/>
            </p:nvSpPr>
            <p:spPr>
              <a:xfrm>
                <a:off x="6085417" y="2326370"/>
                <a:ext cx="179572" cy="988519"/>
              </a:xfrm>
              <a:custGeom>
                <a:avLst/>
                <a:gdLst>
                  <a:gd name="connsiteX0" fmla="*/ 54969 w 179572"/>
                  <a:gd name="connsiteY0" fmla="*/ 923178 h 988519"/>
                  <a:gd name="connsiteX1" fmla="*/ 55064 w 179572"/>
                  <a:gd name="connsiteY1" fmla="*/ 924417 h 988519"/>
                  <a:gd name="connsiteX2" fmla="*/ 61065 w 179572"/>
                  <a:gd name="connsiteY2" fmla="*/ 962993 h 988519"/>
                  <a:gd name="connsiteX3" fmla="*/ 61160 w 179572"/>
                  <a:gd name="connsiteY3" fmla="*/ 962898 h 988519"/>
                  <a:gd name="connsiteX4" fmla="*/ 63732 w 179572"/>
                  <a:gd name="connsiteY4" fmla="*/ 980995 h 988519"/>
                  <a:gd name="connsiteX5" fmla="*/ 63827 w 179572"/>
                  <a:gd name="connsiteY5" fmla="*/ 981090 h 988519"/>
                  <a:gd name="connsiteX6" fmla="*/ 64780 w 179572"/>
                  <a:gd name="connsiteY6" fmla="*/ 988520 h 988519"/>
                  <a:gd name="connsiteX7" fmla="*/ 63732 w 179572"/>
                  <a:gd name="connsiteY7" fmla="*/ 985377 h 988519"/>
                  <a:gd name="connsiteX8" fmla="*/ 55064 w 179572"/>
                  <a:gd name="connsiteY8" fmla="*/ 961564 h 988519"/>
                  <a:gd name="connsiteX9" fmla="*/ 53350 w 179572"/>
                  <a:gd name="connsiteY9" fmla="*/ 950515 h 988519"/>
                  <a:gd name="connsiteX10" fmla="*/ 52302 w 179572"/>
                  <a:gd name="connsiteY10" fmla="*/ 954230 h 988519"/>
                  <a:gd name="connsiteX11" fmla="*/ 51635 w 179572"/>
                  <a:gd name="connsiteY11" fmla="*/ 952706 h 988519"/>
                  <a:gd name="connsiteX12" fmla="*/ 53064 w 179572"/>
                  <a:gd name="connsiteY12" fmla="*/ 947848 h 988519"/>
                  <a:gd name="connsiteX13" fmla="*/ 5344 w 179572"/>
                  <a:gd name="connsiteY13" fmla="*/ 466169 h 988519"/>
                  <a:gd name="connsiteX14" fmla="*/ 133169 w 179572"/>
                  <a:gd name="connsiteY14" fmla="*/ 80692 h 988519"/>
                  <a:gd name="connsiteX15" fmla="*/ 133646 w 179572"/>
                  <a:gd name="connsiteY15" fmla="*/ 79740 h 988519"/>
                  <a:gd name="connsiteX16" fmla="*/ 170507 w 179572"/>
                  <a:gd name="connsiteY16" fmla="*/ 5540 h 988519"/>
                  <a:gd name="connsiteX17" fmla="*/ 179556 w 179572"/>
                  <a:gd name="connsiteY17" fmla="*/ 2397 h 988519"/>
                  <a:gd name="connsiteX18" fmla="*/ 14202 w 179572"/>
                  <a:gd name="connsiteY18" fmla="*/ 463978 h 988519"/>
                  <a:gd name="connsiteX19" fmla="*/ 54969 w 179572"/>
                  <a:gd name="connsiteY19" fmla="*/ 923178 h 98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9572" h="988519">
                    <a:moveTo>
                      <a:pt x="54969" y="923178"/>
                    </a:moveTo>
                    <a:cubicBezTo>
                      <a:pt x="54969" y="923559"/>
                      <a:pt x="55064" y="924036"/>
                      <a:pt x="55064" y="924417"/>
                    </a:cubicBezTo>
                    <a:cubicBezTo>
                      <a:pt x="56874" y="937275"/>
                      <a:pt x="58874" y="950134"/>
                      <a:pt x="61065" y="962993"/>
                    </a:cubicBezTo>
                    <a:cubicBezTo>
                      <a:pt x="61065" y="962993"/>
                      <a:pt x="61065" y="962898"/>
                      <a:pt x="61160" y="962898"/>
                    </a:cubicBezTo>
                    <a:cubicBezTo>
                      <a:pt x="62018" y="968898"/>
                      <a:pt x="62875" y="974899"/>
                      <a:pt x="63732" y="980995"/>
                    </a:cubicBezTo>
                    <a:cubicBezTo>
                      <a:pt x="63732" y="980995"/>
                      <a:pt x="63732" y="981090"/>
                      <a:pt x="63827" y="981090"/>
                    </a:cubicBezTo>
                    <a:cubicBezTo>
                      <a:pt x="64208" y="983567"/>
                      <a:pt x="64494" y="985948"/>
                      <a:pt x="64780" y="988520"/>
                    </a:cubicBezTo>
                    <a:cubicBezTo>
                      <a:pt x="64494" y="987472"/>
                      <a:pt x="64113" y="986424"/>
                      <a:pt x="63732" y="985377"/>
                    </a:cubicBezTo>
                    <a:cubicBezTo>
                      <a:pt x="60970" y="977376"/>
                      <a:pt x="58112" y="969375"/>
                      <a:pt x="55064" y="961564"/>
                    </a:cubicBezTo>
                    <a:cubicBezTo>
                      <a:pt x="54493" y="957945"/>
                      <a:pt x="53921" y="954135"/>
                      <a:pt x="53350" y="950515"/>
                    </a:cubicBezTo>
                    <a:cubicBezTo>
                      <a:pt x="52969" y="951658"/>
                      <a:pt x="52588" y="952992"/>
                      <a:pt x="52302" y="954230"/>
                    </a:cubicBezTo>
                    <a:cubicBezTo>
                      <a:pt x="52112" y="953754"/>
                      <a:pt x="51921" y="953087"/>
                      <a:pt x="51635" y="952706"/>
                    </a:cubicBezTo>
                    <a:cubicBezTo>
                      <a:pt x="52112" y="951087"/>
                      <a:pt x="52588" y="949467"/>
                      <a:pt x="53064" y="947848"/>
                    </a:cubicBezTo>
                    <a:cubicBezTo>
                      <a:pt x="28966" y="786114"/>
                      <a:pt x="-15325" y="640667"/>
                      <a:pt x="5344" y="466169"/>
                    </a:cubicBezTo>
                    <a:cubicBezTo>
                      <a:pt x="21822" y="334724"/>
                      <a:pt x="76972" y="203850"/>
                      <a:pt x="133169" y="80692"/>
                    </a:cubicBezTo>
                    <a:cubicBezTo>
                      <a:pt x="133360" y="80406"/>
                      <a:pt x="133550" y="80025"/>
                      <a:pt x="133646" y="79740"/>
                    </a:cubicBezTo>
                    <a:cubicBezTo>
                      <a:pt x="145933" y="54975"/>
                      <a:pt x="158315" y="30305"/>
                      <a:pt x="170507" y="5540"/>
                    </a:cubicBezTo>
                    <a:cubicBezTo>
                      <a:pt x="173365" y="-175"/>
                      <a:pt x="179937" y="-1890"/>
                      <a:pt x="179556" y="2397"/>
                    </a:cubicBezTo>
                    <a:cubicBezTo>
                      <a:pt x="115072" y="147653"/>
                      <a:pt x="35824" y="306720"/>
                      <a:pt x="14202" y="463978"/>
                    </a:cubicBezTo>
                    <a:cubicBezTo>
                      <a:pt x="-8277" y="631047"/>
                      <a:pt x="31252" y="770874"/>
                      <a:pt x="54969" y="923178"/>
                    </a:cubicBezTo>
                    <a:close/>
                  </a:path>
                </a:pathLst>
              </a:custGeom>
              <a:grpFill/>
              <a:ln w="9525" cap="flat">
                <a:noFill/>
                <a:prstDash val="solid"/>
                <a:miter/>
              </a:ln>
            </p:spPr>
            <p:txBody>
              <a:bodyPr rtlCol="0" anchor="ctr"/>
              <a:lstStyle/>
              <a:p>
                <a:endParaRPr lang="th-TH"/>
              </a:p>
            </p:txBody>
          </p:sp>
          <p:sp>
            <p:nvSpPr>
              <p:cNvPr id="97" name="Freeform: Shape 96">
                <a:extLst>
                  <a:ext uri="{FF2B5EF4-FFF2-40B4-BE49-F238E27FC236}">
                    <a16:creationId xmlns:a16="http://schemas.microsoft.com/office/drawing/2014/main" id="{3876016A-9E50-4749-BC99-6BDB624A8C90}"/>
                  </a:ext>
                </a:extLst>
              </p:cNvPr>
              <p:cNvSpPr/>
              <p:nvPr/>
            </p:nvSpPr>
            <p:spPr>
              <a:xfrm>
                <a:off x="6203251" y="2080640"/>
                <a:ext cx="405860" cy="878656"/>
              </a:xfrm>
              <a:custGeom>
                <a:avLst/>
                <a:gdLst>
                  <a:gd name="connsiteX0" fmla="*/ 286 w 405860"/>
                  <a:gd name="connsiteY0" fmla="*/ 877919 h 878656"/>
                  <a:gd name="connsiteX1" fmla="*/ 0 w 405860"/>
                  <a:gd name="connsiteY1" fmla="*/ 876872 h 878656"/>
                  <a:gd name="connsiteX2" fmla="*/ 3524 w 405860"/>
                  <a:gd name="connsiteY2" fmla="*/ 804005 h 878656"/>
                  <a:gd name="connsiteX3" fmla="*/ 3524 w 405860"/>
                  <a:gd name="connsiteY3" fmla="*/ 803910 h 878656"/>
                  <a:gd name="connsiteX4" fmla="*/ 141637 w 405860"/>
                  <a:gd name="connsiteY4" fmla="*/ 376333 h 878656"/>
                  <a:gd name="connsiteX5" fmla="*/ 352616 w 405860"/>
                  <a:gd name="connsiteY5" fmla="*/ 48482 h 878656"/>
                  <a:gd name="connsiteX6" fmla="*/ 352806 w 405860"/>
                  <a:gd name="connsiteY6" fmla="*/ 48387 h 878656"/>
                  <a:gd name="connsiteX7" fmla="*/ 397002 w 405860"/>
                  <a:gd name="connsiteY7" fmla="*/ 4477 h 878656"/>
                  <a:gd name="connsiteX8" fmla="*/ 405860 w 405860"/>
                  <a:gd name="connsiteY8" fmla="*/ 0 h 878656"/>
                  <a:gd name="connsiteX9" fmla="*/ 2953 w 405860"/>
                  <a:gd name="connsiteY9" fmla="*/ 876110 h 878656"/>
                  <a:gd name="connsiteX10" fmla="*/ 286 w 405860"/>
                  <a:gd name="connsiteY10" fmla="*/ 877919 h 87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860" h="878656">
                    <a:moveTo>
                      <a:pt x="286" y="877919"/>
                    </a:moveTo>
                    <a:cubicBezTo>
                      <a:pt x="191" y="877634"/>
                      <a:pt x="0" y="877253"/>
                      <a:pt x="0" y="876872"/>
                    </a:cubicBezTo>
                    <a:cubicBezTo>
                      <a:pt x="191" y="852678"/>
                      <a:pt x="1238" y="828485"/>
                      <a:pt x="3524" y="804005"/>
                    </a:cubicBezTo>
                    <a:cubicBezTo>
                      <a:pt x="3524" y="803910"/>
                      <a:pt x="3524" y="803910"/>
                      <a:pt x="3524" y="803910"/>
                    </a:cubicBezTo>
                    <a:cubicBezTo>
                      <a:pt x="16478" y="659606"/>
                      <a:pt x="65437" y="512731"/>
                      <a:pt x="141637" y="376333"/>
                    </a:cubicBezTo>
                    <a:cubicBezTo>
                      <a:pt x="205359" y="262223"/>
                      <a:pt x="271177" y="152781"/>
                      <a:pt x="352616" y="48482"/>
                    </a:cubicBezTo>
                    <a:cubicBezTo>
                      <a:pt x="352711" y="48482"/>
                      <a:pt x="352711" y="48387"/>
                      <a:pt x="352806" y="48387"/>
                    </a:cubicBezTo>
                    <a:cubicBezTo>
                      <a:pt x="367189" y="33814"/>
                      <a:pt x="381953" y="19145"/>
                      <a:pt x="397002" y="4477"/>
                    </a:cubicBezTo>
                    <a:cubicBezTo>
                      <a:pt x="400241" y="1334"/>
                      <a:pt x="403479" y="0"/>
                      <a:pt x="405860" y="0"/>
                    </a:cubicBezTo>
                    <a:cubicBezTo>
                      <a:pt x="185071" y="257080"/>
                      <a:pt x="24098" y="564261"/>
                      <a:pt x="2953" y="876110"/>
                    </a:cubicBezTo>
                    <a:cubicBezTo>
                      <a:pt x="2953" y="878491"/>
                      <a:pt x="953" y="879443"/>
                      <a:pt x="286" y="877919"/>
                    </a:cubicBezTo>
                    <a:close/>
                  </a:path>
                </a:pathLst>
              </a:custGeom>
              <a:grpFill/>
              <a:ln w="9525" cap="flat">
                <a:noFill/>
                <a:prstDash val="solid"/>
                <a:miter/>
              </a:ln>
            </p:spPr>
            <p:txBody>
              <a:bodyPr rtlCol="0" anchor="ctr"/>
              <a:lstStyle/>
              <a:p>
                <a:endParaRPr lang="th-TH"/>
              </a:p>
            </p:txBody>
          </p:sp>
          <p:sp>
            <p:nvSpPr>
              <p:cNvPr id="98" name="Freeform: Shape 97">
                <a:extLst>
                  <a:ext uri="{FF2B5EF4-FFF2-40B4-BE49-F238E27FC236}">
                    <a16:creationId xmlns:a16="http://schemas.microsoft.com/office/drawing/2014/main" id="{64853F36-6072-4CED-BF14-F0C5EB17379B}"/>
                  </a:ext>
                </a:extLst>
              </p:cNvPr>
              <p:cNvSpPr/>
              <p:nvPr/>
            </p:nvSpPr>
            <p:spPr>
              <a:xfrm>
                <a:off x="6374883" y="2003202"/>
                <a:ext cx="581318" cy="676499"/>
              </a:xfrm>
              <a:custGeom>
                <a:avLst/>
                <a:gdLst>
                  <a:gd name="connsiteX0" fmla="*/ 6961 w 581318"/>
                  <a:gd name="connsiteY0" fmla="*/ 654082 h 676499"/>
                  <a:gd name="connsiteX1" fmla="*/ 865 w 581318"/>
                  <a:gd name="connsiteY1" fmla="*/ 675894 h 676499"/>
                  <a:gd name="connsiteX2" fmla="*/ 8 w 581318"/>
                  <a:gd name="connsiteY2" fmla="*/ 676085 h 676499"/>
                  <a:gd name="connsiteX3" fmla="*/ 3151 w 581318"/>
                  <a:gd name="connsiteY3" fmla="*/ 658844 h 676499"/>
                  <a:gd name="connsiteX4" fmla="*/ 558840 w 581318"/>
                  <a:gd name="connsiteY4" fmla="*/ 10001 h 676499"/>
                  <a:gd name="connsiteX5" fmla="*/ 559316 w 581318"/>
                  <a:gd name="connsiteY5" fmla="*/ 9716 h 676499"/>
                  <a:gd name="connsiteX6" fmla="*/ 579985 w 581318"/>
                  <a:gd name="connsiteY6" fmla="*/ 476 h 676499"/>
                  <a:gd name="connsiteX7" fmla="*/ 581319 w 581318"/>
                  <a:gd name="connsiteY7" fmla="*/ 0 h 676499"/>
                  <a:gd name="connsiteX8" fmla="*/ 265851 w 581318"/>
                  <a:gd name="connsiteY8" fmla="*/ 240030 h 676499"/>
                  <a:gd name="connsiteX9" fmla="*/ 6961 w 581318"/>
                  <a:gd name="connsiteY9" fmla="*/ 654082 h 67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1318" h="676499">
                    <a:moveTo>
                      <a:pt x="6961" y="654082"/>
                    </a:moveTo>
                    <a:cubicBezTo>
                      <a:pt x="4866" y="661321"/>
                      <a:pt x="2771" y="668655"/>
                      <a:pt x="865" y="675894"/>
                    </a:cubicBezTo>
                    <a:cubicBezTo>
                      <a:pt x="675" y="676561"/>
                      <a:pt x="-87" y="676751"/>
                      <a:pt x="8" y="676085"/>
                    </a:cubicBezTo>
                    <a:cubicBezTo>
                      <a:pt x="961" y="670370"/>
                      <a:pt x="2009" y="664559"/>
                      <a:pt x="3151" y="658844"/>
                    </a:cubicBezTo>
                    <a:cubicBezTo>
                      <a:pt x="54301" y="396716"/>
                      <a:pt x="294807" y="164116"/>
                      <a:pt x="558840" y="10001"/>
                    </a:cubicBezTo>
                    <a:cubicBezTo>
                      <a:pt x="559030" y="9906"/>
                      <a:pt x="559126" y="9811"/>
                      <a:pt x="559316" y="9716"/>
                    </a:cubicBezTo>
                    <a:cubicBezTo>
                      <a:pt x="566174" y="6668"/>
                      <a:pt x="573127" y="3524"/>
                      <a:pt x="579985" y="476"/>
                    </a:cubicBezTo>
                    <a:cubicBezTo>
                      <a:pt x="580462" y="286"/>
                      <a:pt x="580938" y="95"/>
                      <a:pt x="581319" y="0"/>
                    </a:cubicBezTo>
                    <a:cubicBezTo>
                      <a:pt x="466162" y="71438"/>
                      <a:pt x="359767" y="149066"/>
                      <a:pt x="265851" y="240030"/>
                    </a:cubicBezTo>
                    <a:cubicBezTo>
                      <a:pt x="140788" y="361474"/>
                      <a:pt x="51729" y="502444"/>
                      <a:pt x="6961" y="654082"/>
                    </a:cubicBezTo>
                    <a:close/>
                  </a:path>
                </a:pathLst>
              </a:custGeom>
              <a:grpFill/>
              <a:ln w="9525" cap="flat">
                <a:noFill/>
                <a:prstDash val="solid"/>
                <a:miter/>
              </a:ln>
            </p:spPr>
            <p:txBody>
              <a:bodyPr rtlCol="0" anchor="ctr"/>
              <a:lstStyle/>
              <a:p>
                <a:endParaRPr lang="th-TH"/>
              </a:p>
            </p:txBody>
          </p:sp>
          <p:sp>
            <p:nvSpPr>
              <p:cNvPr id="99" name="Freeform: Shape 98">
                <a:extLst>
                  <a:ext uri="{FF2B5EF4-FFF2-40B4-BE49-F238E27FC236}">
                    <a16:creationId xmlns:a16="http://schemas.microsoft.com/office/drawing/2014/main" id="{47E085F6-E793-495E-B0E5-67578FE4D25D}"/>
                  </a:ext>
                </a:extLst>
              </p:cNvPr>
              <p:cNvSpPr/>
              <p:nvPr/>
            </p:nvSpPr>
            <p:spPr>
              <a:xfrm>
                <a:off x="6208820" y="2666237"/>
                <a:ext cx="663215" cy="314079"/>
              </a:xfrm>
              <a:custGeom>
                <a:avLst/>
                <a:gdLst>
                  <a:gd name="connsiteX0" fmla="*/ 383241 w 663215"/>
                  <a:gd name="connsiteY0" fmla="*/ 128302 h 314079"/>
                  <a:gd name="connsiteX1" fmla="*/ 39389 w 663215"/>
                  <a:gd name="connsiteY1" fmla="*/ 258318 h 314079"/>
                  <a:gd name="connsiteX2" fmla="*/ 5765 w 663215"/>
                  <a:gd name="connsiteY2" fmla="*/ 311372 h 314079"/>
                  <a:gd name="connsiteX3" fmla="*/ 1003 w 663215"/>
                  <a:gd name="connsiteY3" fmla="*/ 305181 h 314079"/>
                  <a:gd name="connsiteX4" fmla="*/ 6242 w 663215"/>
                  <a:gd name="connsiteY4" fmla="*/ 294418 h 314079"/>
                  <a:gd name="connsiteX5" fmla="*/ 11004 w 663215"/>
                  <a:gd name="connsiteY5" fmla="*/ 285369 h 314079"/>
                  <a:gd name="connsiteX6" fmla="*/ 16909 w 663215"/>
                  <a:gd name="connsiteY6" fmla="*/ 274987 h 314079"/>
                  <a:gd name="connsiteX7" fmla="*/ 17005 w 663215"/>
                  <a:gd name="connsiteY7" fmla="*/ 274892 h 314079"/>
                  <a:gd name="connsiteX8" fmla="*/ 52152 w 663215"/>
                  <a:gd name="connsiteY8" fmla="*/ 228314 h 314079"/>
                  <a:gd name="connsiteX9" fmla="*/ 61963 w 663215"/>
                  <a:gd name="connsiteY9" fmla="*/ 218504 h 314079"/>
                  <a:gd name="connsiteX10" fmla="*/ 62725 w 663215"/>
                  <a:gd name="connsiteY10" fmla="*/ 217646 h 314079"/>
                  <a:gd name="connsiteX11" fmla="*/ 280085 w 663215"/>
                  <a:gd name="connsiteY11" fmla="*/ 138017 h 314079"/>
                  <a:gd name="connsiteX12" fmla="*/ 663181 w 663215"/>
                  <a:gd name="connsiteY12" fmla="*/ 0 h 314079"/>
                  <a:gd name="connsiteX13" fmla="*/ 662800 w 663215"/>
                  <a:gd name="connsiteY13" fmla="*/ 2477 h 314079"/>
                  <a:gd name="connsiteX14" fmla="*/ 383241 w 663215"/>
                  <a:gd name="connsiteY14" fmla="*/ 128302 h 3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215" h="314079">
                    <a:moveTo>
                      <a:pt x="383241" y="128302"/>
                    </a:moveTo>
                    <a:cubicBezTo>
                      <a:pt x="272465" y="162687"/>
                      <a:pt x="140639" y="136208"/>
                      <a:pt x="39389" y="258318"/>
                    </a:cubicBezTo>
                    <a:cubicBezTo>
                      <a:pt x="27387" y="273463"/>
                      <a:pt x="16052" y="291084"/>
                      <a:pt x="5765" y="311372"/>
                    </a:cubicBezTo>
                    <a:cubicBezTo>
                      <a:pt x="2527" y="317849"/>
                      <a:pt x="-2045" y="311468"/>
                      <a:pt x="1003" y="305181"/>
                    </a:cubicBezTo>
                    <a:cubicBezTo>
                      <a:pt x="2717" y="301466"/>
                      <a:pt x="4432" y="297942"/>
                      <a:pt x="6242" y="294418"/>
                    </a:cubicBezTo>
                    <a:cubicBezTo>
                      <a:pt x="7766" y="291275"/>
                      <a:pt x="9385" y="288227"/>
                      <a:pt x="11004" y="285369"/>
                    </a:cubicBezTo>
                    <a:cubicBezTo>
                      <a:pt x="12909" y="281750"/>
                      <a:pt x="14909" y="278321"/>
                      <a:pt x="16909" y="274987"/>
                    </a:cubicBezTo>
                    <a:cubicBezTo>
                      <a:pt x="16909" y="274987"/>
                      <a:pt x="17005" y="274987"/>
                      <a:pt x="17005" y="274892"/>
                    </a:cubicBezTo>
                    <a:cubicBezTo>
                      <a:pt x="27863" y="256794"/>
                      <a:pt x="39674" y="241459"/>
                      <a:pt x="52152" y="228314"/>
                    </a:cubicBezTo>
                    <a:cubicBezTo>
                      <a:pt x="55391" y="224790"/>
                      <a:pt x="58724" y="221552"/>
                      <a:pt x="61963" y="218504"/>
                    </a:cubicBezTo>
                    <a:cubicBezTo>
                      <a:pt x="62249" y="218123"/>
                      <a:pt x="62439" y="217837"/>
                      <a:pt x="62725" y="217646"/>
                    </a:cubicBezTo>
                    <a:cubicBezTo>
                      <a:pt x="129876" y="155353"/>
                      <a:pt x="208838" y="148114"/>
                      <a:pt x="280085" y="138017"/>
                    </a:cubicBezTo>
                    <a:cubicBezTo>
                      <a:pt x="413054" y="118586"/>
                      <a:pt x="548405" y="77724"/>
                      <a:pt x="663181" y="0"/>
                    </a:cubicBezTo>
                    <a:cubicBezTo>
                      <a:pt x="663276" y="762"/>
                      <a:pt x="663181" y="1619"/>
                      <a:pt x="662800" y="2477"/>
                    </a:cubicBezTo>
                    <a:cubicBezTo>
                      <a:pt x="578980" y="63913"/>
                      <a:pt x="483349" y="99346"/>
                      <a:pt x="383241" y="128302"/>
                    </a:cubicBezTo>
                    <a:close/>
                  </a:path>
                </a:pathLst>
              </a:custGeom>
              <a:grpFill/>
              <a:ln w="9525" cap="flat">
                <a:noFill/>
                <a:prstDash val="solid"/>
                <a:miter/>
              </a:ln>
            </p:spPr>
            <p:txBody>
              <a:bodyPr rtlCol="0" anchor="ctr"/>
              <a:lstStyle/>
              <a:p>
                <a:endParaRPr lang="th-TH"/>
              </a:p>
            </p:txBody>
          </p:sp>
          <p:sp>
            <p:nvSpPr>
              <p:cNvPr id="100" name="Freeform: Shape 99">
                <a:extLst>
                  <a:ext uri="{FF2B5EF4-FFF2-40B4-BE49-F238E27FC236}">
                    <a16:creationId xmlns:a16="http://schemas.microsoft.com/office/drawing/2014/main" id="{DFE01C06-7FF5-4861-8F3A-CF635B029868}"/>
                  </a:ext>
                </a:extLst>
              </p:cNvPr>
              <p:cNvSpPr/>
              <p:nvPr/>
            </p:nvSpPr>
            <p:spPr>
              <a:xfrm>
                <a:off x="6585733" y="2289619"/>
                <a:ext cx="664791" cy="189706"/>
              </a:xfrm>
              <a:custGeom>
                <a:avLst/>
                <a:gdLst>
                  <a:gd name="connsiteX0" fmla="*/ 111770 w 664791"/>
                  <a:gd name="connsiteY0" fmla="*/ 136684 h 189706"/>
                  <a:gd name="connsiteX1" fmla="*/ 4138 w 664791"/>
                  <a:gd name="connsiteY1" fmla="*/ 189167 h 189706"/>
                  <a:gd name="connsiteX2" fmla="*/ 2804 w 664791"/>
                  <a:gd name="connsiteY2" fmla="*/ 182975 h 189706"/>
                  <a:gd name="connsiteX3" fmla="*/ 227785 w 664791"/>
                  <a:gd name="connsiteY3" fmla="*/ 75152 h 189706"/>
                  <a:gd name="connsiteX4" fmla="*/ 375899 w 664791"/>
                  <a:gd name="connsiteY4" fmla="*/ 36767 h 189706"/>
                  <a:gd name="connsiteX5" fmla="*/ 544205 w 664791"/>
                  <a:gd name="connsiteY5" fmla="*/ 11620 h 189706"/>
                  <a:gd name="connsiteX6" fmla="*/ 641075 w 664791"/>
                  <a:gd name="connsiteY6" fmla="*/ 0 h 189706"/>
                  <a:gd name="connsiteX7" fmla="*/ 641170 w 664791"/>
                  <a:gd name="connsiteY7" fmla="*/ 95 h 189706"/>
                  <a:gd name="connsiteX8" fmla="*/ 664792 w 664791"/>
                  <a:gd name="connsiteY8" fmla="*/ 7620 h 189706"/>
                  <a:gd name="connsiteX9" fmla="*/ 660791 w 664791"/>
                  <a:gd name="connsiteY9" fmla="*/ 8382 h 189706"/>
                  <a:gd name="connsiteX10" fmla="*/ 653457 w 664791"/>
                  <a:gd name="connsiteY10" fmla="*/ 11620 h 189706"/>
                  <a:gd name="connsiteX11" fmla="*/ 395806 w 664791"/>
                  <a:gd name="connsiteY11" fmla="*/ 46196 h 189706"/>
                  <a:gd name="connsiteX12" fmla="*/ 111770 w 664791"/>
                  <a:gd name="connsiteY12" fmla="*/ 136684 h 18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4791" h="189706">
                    <a:moveTo>
                      <a:pt x="111770" y="136684"/>
                    </a:moveTo>
                    <a:cubicBezTo>
                      <a:pt x="75480" y="152781"/>
                      <a:pt x="39476" y="170497"/>
                      <a:pt x="4138" y="189167"/>
                    </a:cubicBezTo>
                    <a:cubicBezTo>
                      <a:pt x="-339" y="191452"/>
                      <a:pt x="-1768" y="185928"/>
                      <a:pt x="2804" y="182975"/>
                    </a:cubicBezTo>
                    <a:cubicBezTo>
                      <a:pt x="74432" y="135255"/>
                      <a:pt x="150823" y="100489"/>
                      <a:pt x="227785" y="75152"/>
                    </a:cubicBezTo>
                    <a:cubicBezTo>
                      <a:pt x="276839" y="58960"/>
                      <a:pt x="326368" y="46482"/>
                      <a:pt x="375899" y="36767"/>
                    </a:cubicBezTo>
                    <a:cubicBezTo>
                      <a:pt x="431620" y="25718"/>
                      <a:pt x="487627" y="18383"/>
                      <a:pt x="544205" y="11620"/>
                    </a:cubicBezTo>
                    <a:cubicBezTo>
                      <a:pt x="576400" y="7906"/>
                      <a:pt x="608594" y="3429"/>
                      <a:pt x="641075" y="0"/>
                    </a:cubicBezTo>
                    <a:cubicBezTo>
                      <a:pt x="641170" y="95"/>
                      <a:pt x="641170" y="95"/>
                      <a:pt x="641170" y="95"/>
                    </a:cubicBezTo>
                    <a:cubicBezTo>
                      <a:pt x="649171" y="2381"/>
                      <a:pt x="657077" y="4953"/>
                      <a:pt x="664792" y="7620"/>
                    </a:cubicBezTo>
                    <a:cubicBezTo>
                      <a:pt x="663554" y="7620"/>
                      <a:pt x="662315" y="7715"/>
                      <a:pt x="660791" y="8382"/>
                    </a:cubicBezTo>
                    <a:cubicBezTo>
                      <a:pt x="658315" y="9430"/>
                      <a:pt x="655838" y="10573"/>
                      <a:pt x="653457" y="11620"/>
                    </a:cubicBezTo>
                    <a:cubicBezTo>
                      <a:pt x="566208" y="21907"/>
                      <a:pt x="480578" y="30480"/>
                      <a:pt x="395806" y="46196"/>
                    </a:cubicBezTo>
                    <a:cubicBezTo>
                      <a:pt x="300270" y="63722"/>
                      <a:pt x="204544" y="95441"/>
                      <a:pt x="111770" y="136684"/>
                    </a:cubicBezTo>
                    <a:close/>
                  </a:path>
                </a:pathLst>
              </a:custGeom>
              <a:grpFill/>
              <a:ln w="9525" cap="flat">
                <a:noFill/>
                <a:prstDash val="solid"/>
                <a:miter/>
              </a:ln>
            </p:spPr>
            <p:txBody>
              <a:bodyPr rtlCol="0" anchor="ctr"/>
              <a:lstStyle/>
              <a:p>
                <a:endParaRPr lang="th-TH"/>
              </a:p>
            </p:txBody>
          </p:sp>
        </p:grpSp>
        <p:grpSp>
          <p:nvGrpSpPr>
            <p:cNvPr id="29" name="Graphic 83">
              <a:extLst>
                <a:ext uri="{FF2B5EF4-FFF2-40B4-BE49-F238E27FC236}">
                  <a16:creationId xmlns:a16="http://schemas.microsoft.com/office/drawing/2014/main" id="{F2F171D6-C801-40AA-986F-48D1FF7BB168}"/>
                </a:ext>
              </a:extLst>
            </p:cNvPr>
            <p:cNvGrpSpPr/>
            <p:nvPr/>
          </p:nvGrpSpPr>
          <p:grpSpPr>
            <a:xfrm>
              <a:off x="6367434" y="3003794"/>
              <a:ext cx="1421989" cy="1136435"/>
              <a:chOff x="6200870" y="3223296"/>
              <a:chExt cx="1030414" cy="764250"/>
            </a:xfrm>
            <a:solidFill>
              <a:srgbClr val="527068"/>
            </a:solidFill>
          </p:grpSpPr>
          <p:sp>
            <p:nvSpPr>
              <p:cNvPr id="55" name="Freeform: Shape 54">
                <a:extLst>
                  <a:ext uri="{FF2B5EF4-FFF2-40B4-BE49-F238E27FC236}">
                    <a16:creationId xmlns:a16="http://schemas.microsoft.com/office/drawing/2014/main" id="{F7AFB1BD-DE91-42C5-87F9-B0E87AA5E164}"/>
                  </a:ext>
                </a:extLst>
              </p:cNvPr>
              <p:cNvSpPr/>
              <p:nvPr/>
            </p:nvSpPr>
            <p:spPr>
              <a:xfrm>
                <a:off x="6309169" y="3701300"/>
                <a:ext cx="316801" cy="57957"/>
              </a:xfrm>
              <a:custGeom>
                <a:avLst/>
                <a:gdLst>
                  <a:gd name="connsiteX0" fmla="*/ 202025 w 316801"/>
                  <a:gd name="connsiteY0" fmla="*/ 31166 h 57957"/>
                  <a:gd name="connsiteX1" fmla="*/ 316801 w 316801"/>
                  <a:gd name="connsiteY1" fmla="*/ 30118 h 57957"/>
                  <a:gd name="connsiteX2" fmla="*/ 186214 w 316801"/>
                  <a:gd name="connsiteY2" fmla="*/ 57646 h 57957"/>
                  <a:gd name="connsiteX3" fmla="*/ 96107 w 316801"/>
                  <a:gd name="connsiteY3" fmla="*/ 38405 h 57957"/>
                  <a:gd name="connsiteX4" fmla="*/ 48387 w 316801"/>
                  <a:gd name="connsiteY4" fmla="*/ 21260 h 57957"/>
                  <a:gd name="connsiteX5" fmla="*/ 0 w 316801"/>
                  <a:gd name="connsiteY5" fmla="*/ 13545 h 57957"/>
                  <a:gd name="connsiteX6" fmla="*/ 1714 w 316801"/>
                  <a:gd name="connsiteY6" fmla="*/ 10878 h 57957"/>
                  <a:gd name="connsiteX7" fmla="*/ 202025 w 316801"/>
                  <a:gd name="connsiteY7" fmla="*/ 31166 h 5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01" h="57957">
                    <a:moveTo>
                      <a:pt x="202025" y="31166"/>
                    </a:moveTo>
                    <a:cubicBezTo>
                      <a:pt x="236315" y="39929"/>
                      <a:pt x="280416" y="44215"/>
                      <a:pt x="316801" y="30118"/>
                    </a:cubicBezTo>
                    <a:cubicBezTo>
                      <a:pt x="277368" y="52217"/>
                      <a:pt x="228505" y="59646"/>
                      <a:pt x="186214" y="57646"/>
                    </a:cubicBezTo>
                    <a:cubicBezTo>
                      <a:pt x="154400" y="55741"/>
                      <a:pt x="124587" y="48216"/>
                      <a:pt x="96107" y="38405"/>
                    </a:cubicBezTo>
                    <a:cubicBezTo>
                      <a:pt x="80105" y="32881"/>
                      <a:pt x="64675" y="26309"/>
                      <a:pt x="48387" y="21260"/>
                    </a:cubicBezTo>
                    <a:cubicBezTo>
                      <a:pt x="33147" y="16402"/>
                      <a:pt x="16192" y="15831"/>
                      <a:pt x="0" y="13545"/>
                    </a:cubicBezTo>
                    <a:cubicBezTo>
                      <a:pt x="571" y="12592"/>
                      <a:pt x="1143" y="11830"/>
                      <a:pt x="1714" y="10878"/>
                    </a:cubicBezTo>
                    <a:cubicBezTo>
                      <a:pt x="78105" y="-17126"/>
                      <a:pt x="139827" y="16022"/>
                      <a:pt x="202025" y="31166"/>
                    </a:cubicBezTo>
                    <a:close/>
                  </a:path>
                </a:pathLst>
              </a:custGeom>
              <a:grpFill/>
              <a:ln w="9525" cap="flat">
                <a:noFill/>
                <a:prstDash val="solid"/>
                <a:miter/>
              </a:ln>
            </p:spPr>
            <p:txBody>
              <a:bodyPr rtlCol="0" anchor="ctr"/>
              <a:lstStyle/>
              <a:p>
                <a:endParaRPr lang="th-TH"/>
              </a:p>
            </p:txBody>
          </p:sp>
          <p:sp>
            <p:nvSpPr>
              <p:cNvPr id="56" name="Freeform: Shape 55">
                <a:extLst>
                  <a:ext uri="{FF2B5EF4-FFF2-40B4-BE49-F238E27FC236}">
                    <a16:creationId xmlns:a16="http://schemas.microsoft.com/office/drawing/2014/main" id="{818C9375-A3BB-4025-9BFE-4FA53DE5E3C6}"/>
                  </a:ext>
                </a:extLst>
              </p:cNvPr>
              <p:cNvSpPr/>
              <p:nvPr/>
            </p:nvSpPr>
            <p:spPr>
              <a:xfrm>
                <a:off x="6319170" y="3661300"/>
                <a:ext cx="332937" cy="72329"/>
              </a:xfrm>
              <a:custGeom>
                <a:avLst/>
                <a:gdLst>
                  <a:gd name="connsiteX0" fmla="*/ 130683 w 332937"/>
                  <a:gd name="connsiteY0" fmla="*/ 43163 h 72329"/>
                  <a:gd name="connsiteX1" fmla="*/ 0 w 332937"/>
                  <a:gd name="connsiteY1" fmla="*/ 38115 h 72329"/>
                  <a:gd name="connsiteX2" fmla="*/ 149733 w 332937"/>
                  <a:gd name="connsiteY2" fmla="*/ 7635 h 72329"/>
                  <a:gd name="connsiteX3" fmla="*/ 329565 w 332937"/>
                  <a:gd name="connsiteY3" fmla="*/ 46783 h 72329"/>
                  <a:gd name="connsiteX4" fmla="*/ 331946 w 332937"/>
                  <a:gd name="connsiteY4" fmla="*/ 51450 h 72329"/>
                  <a:gd name="connsiteX5" fmla="*/ 331756 w 332937"/>
                  <a:gd name="connsiteY5" fmla="*/ 52879 h 72329"/>
                  <a:gd name="connsiteX6" fmla="*/ 130683 w 332937"/>
                  <a:gd name="connsiteY6" fmla="*/ 43163 h 7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37" h="72329">
                    <a:moveTo>
                      <a:pt x="130683" y="43163"/>
                    </a:moveTo>
                    <a:cubicBezTo>
                      <a:pt x="93155" y="32495"/>
                      <a:pt x="48292" y="22113"/>
                      <a:pt x="0" y="38115"/>
                    </a:cubicBezTo>
                    <a:cubicBezTo>
                      <a:pt x="53435" y="-2081"/>
                      <a:pt x="107156" y="-7224"/>
                      <a:pt x="149733" y="7635"/>
                    </a:cubicBezTo>
                    <a:cubicBezTo>
                      <a:pt x="205931" y="28399"/>
                      <a:pt x="259937" y="70595"/>
                      <a:pt x="329565" y="46783"/>
                    </a:cubicBezTo>
                    <a:cubicBezTo>
                      <a:pt x="332804" y="45735"/>
                      <a:pt x="333947" y="49545"/>
                      <a:pt x="331946" y="51450"/>
                    </a:cubicBezTo>
                    <a:cubicBezTo>
                      <a:pt x="332137" y="51831"/>
                      <a:pt x="332137" y="52402"/>
                      <a:pt x="331756" y="52879"/>
                    </a:cubicBezTo>
                    <a:cubicBezTo>
                      <a:pt x="261080" y="92407"/>
                      <a:pt x="195834" y="62594"/>
                      <a:pt x="130683" y="43163"/>
                    </a:cubicBezTo>
                    <a:close/>
                  </a:path>
                </a:pathLst>
              </a:custGeom>
              <a:grpFill/>
              <a:ln w="9525" cap="flat">
                <a:noFill/>
                <a:prstDash val="solid"/>
                <a:miter/>
              </a:ln>
            </p:spPr>
            <p:txBody>
              <a:bodyPr rtlCol="0" anchor="ctr"/>
              <a:lstStyle/>
              <a:p>
                <a:endParaRPr lang="th-TH"/>
              </a:p>
            </p:txBody>
          </p:sp>
          <p:sp>
            <p:nvSpPr>
              <p:cNvPr id="57" name="Freeform: Shape 56">
                <a:extLst>
                  <a:ext uri="{FF2B5EF4-FFF2-40B4-BE49-F238E27FC236}">
                    <a16:creationId xmlns:a16="http://schemas.microsoft.com/office/drawing/2014/main" id="{A9009AF9-0006-46C8-A1E3-FFBEC3120334}"/>
                  </a:ext>
                </a:extLst>
              </p:cNvPr>
              <p:cNvSpPr/>
              <p:nvPr/>
            </p:nvSpPr>
            <p:spPr>
              <a:xfrm>
                <a:off x="6310883" y="3691113"/>
                <a:ext cx="340042" cy="49444"/>
              </a:xfrm>
              <a:custGeom>
                <a:avLst/>
                <a:gdLst>
                  <a:gd name="connsiteX0" fmla="*/ 200311 w 340042"/>
                  <a:gd name="connsiteY0" fmla="*/ 41353 h 49444"/>
                  <a:gd name="connsiteX1" fmla="*/ 0 w 340042"/>
                  <a:gd name="connsiteY1" fmla="*/ 20970 h 49444"/>
                  <a:gd name="connsiteX2" fmla="*/ 8382 w 340042"/>
                  <a:gd name="connsiteY2" fmla="*/ 8206 h 49444"/>
                  <a:gd name="connsiteX3" fmla="*/ 139065 w 340042"/>
                  <a:gd name="connsiteY3" fmla="*/ 13255 h 49444"/>
                  <a:gd name="connsiteX4" fmla="*/ 340042 w 340042"/>
                  <a:gd name="connsiteY4" fmla="*/ 22875 h 49444"/>
                  <a:gd name="connsiteX5" fmla="*/ 339947 w 340042"/>
                  <a:gd name="connsiteY5" fmla="*/ 23065 h 49444"/>
                  <a:gd name="connsiteX6" fmla="*/ 315278 w 340042"/>
                  <a:gd name="connsiteY6" fmla="*/ 40210 h 49444"/>
                  <a:gd name="connsiteX7" fmla="*/ 315182 w 340042"/>
                  <a:gd name="connsiteY7" fmla="*/ 40306 h 49444"/>
                  <a:gd name="connsiteX8" fmla="*/ 200311 w 340042"/>
                  <a:gd name="connsiteY8" fmla="*/ 41353 h 4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42" h="49444">
                    <a:moveTo>
                      <a:pt x="200311" y="41353"/>
                    </a:moveTo>
                    <a:cubicBezTo>
                      <a:pt x="138113" y="26209"/>
                      <a:pt x="76486" y="-6938"/>
                      <a:pt x="0" y="20970"/>
                    </a:cubicBezTo>
                    <a:cubicBezTo>
                      <a:pt x="2667" y="16779"/>
                      <a:pt x="5525" y="12493"/>
                      <a:pt x="8382" y="8206"/>
                    </a:cubicBezTo>
                    <a:cubicBezTo>
                      <a:pt x="56674" y="-7700"/>
                      <a:pt x="101537" y="2587"/>
                      <a:pt x="139065" y="13255"/>
                    </a:cubicBezTo>
                    <a:cubicBezTo>
                      <a:pt x="204216" y="32686"/>
                      <a:pt x="269367" y="62499"/>
                      <a:pt x="340042" y="22875"/>
                    </a:cubicBezTo>
                    <a:cubicBezTo>
                      <a:pt x="340042" y="22970"/>
                      <a:pt x="340042" y="22970"/>
                      <a:pt x="339947" y="23065"/>
                    </a:cubicBezTo>
                    <a:cubicBezTo>
                      <a:pt x="332137" y="29733"/>
                      <a:pt x="323850" y="35353"/>
                      <a:pt x="315278" y="40210"/>
                    </a:cubicBezTo>
                    <a:cubicBezTo>
                      <a:pt x="315182" y="40210"/>
                      <a:pt x="315182" y="40210"/>
                      <a:pt x="315182" y="40306"/>
                    </a:cubicBezTo>
                    <a:cubicBezTo>
                      <a:pt x="278702" y="54403"/>
                      <a:pt x="234601" y="50116"/>
                      <a:pt x="200311" y="41353"/>
                    </a:cubicBezTo>
                    <a:close/>
                  </a:path>
                </a:pathLst>
              </a:custGeom>
              <a:grpFill/>
              <a:ln w="9525" cap="flat">
                <a:noFill/>
                <a:prstDash val="solid"/>
                <a:miter/>
              </a:ln>
            </p:spPr>
            <p:txBody>
              <a:bodyPr rtlCol="0" anchor="ctr"/>
              <a:lstStyle/>
              <a:p>
                <a:endParaRPr lang="th-TH"/>
              </a:p>
            </p:txBody>
          </p:sp>
          <p:sp>
            <p:nvSpPr>
              <p:cNvPr id="58" name="Freeform: Shape 57">
                <a:extLst>
                  <a:ext uri="{FF2B5EF4-FFF2-40B4-BE49-F238E27FC236}">
                    <a16:creationId xmlns:a16="http://schemas.microsoft.com/office/drawing/2014/main" id="{FC9B165C-B4A0-4550-AAAE-7451ABA63B79}"/>
                  </a:ext>
                </a:extLst>
              </p:cNvPr>
              <p:cNvSpPr/>
              <p:nvPr/>
            </p:nvSpPr>
            <p:spPr>
              <a:xfrm>
                <a:off x="6495573" y="3428428"/>
                <a:ext cx="177165" cy="81533"/>
              </a:xfrm>
              <a:custGeom>
                <a:avLst/>
                <a:gdLst>
                  <a:gd name="connsiteX0" fmla="*/ 12287 w 177165"/>
                  <a:gd name="connsiteY0" fmla="*/ 76105 h 81533"/>
                  <a:gd name="connsiteX1" fmla="*/ 9906 w 177165"/>
                  <a:gd name="connsiteY1" fmla="*/ 76295 h 81533"/>
                  <a:gd name="connsiteX2" fmla="*/ 5620 w 177165"/>
                  <a:gd name="connsiteY2" fmla="*/ 78962 h 81533"/>
                  <a:gd name="connsiteX3" fmla="*/ 0 w 177165"/>
                  <a:gd name="connsiteY3" fmla="*/ 81534 h 81533"/>
                  <a:gd name="connsiteX4" fmla="*/ 2477 w 177165"/>
                  <a:gd name="connsiteY4" fmla="*/ 78296 h 81533"/>
                  <a:gd name="connsiteX5" fmla="*/ 177165 w 177165"/>
                  <a:gd name="connsiteY5" fmla="*/ 0 h 81533"/>
                  <a:gd name="connsiteX6" fmla="*/ 167831 w 177165"/>
                  <a:gd name="connsiteY6" fmla="*/ 9430 h 81533"/>
                  <a:gd name="connsiteX7" fmla="*/ 170021 w 177165"/>
                  <a:gd name="connsiteY7" fmla="*/ 14764 h 81533"/>
                  <a:gd name="connsiteX8" fmla="*/ 45911 w 177165"/>
                  <a:gd name="connsiteY8" fmla="*/ 66484 h 81533"/>
                  <a:gd name="connsiteX9" fmla="*/ 12287 w 177165"/>
                  <a:gd name="connsiteY9" fmla="*/ 76105 h 81533"/>
                  <a:gd name="connsiteX10" fmla="*/ 12287 w 177165"/>
                  <a:gd name="connsiteY10" fmla="*/ 76105 h 8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165" h="81533">
                    <a:moveTo>
                      <a:pt x="12287" y="76105"/>
                    </a:moveTo>
                    <a:cubicBezTo>
                      <a:pt x="11525" y="76200"/>
                      <a:pt x="10668" y="76200"/>
                      <a:pt x="9906" y="76295"/>
                    </a:cubicBezTo>
                    <a:cubicBezTo>
                      <a:pt x="8001" y="76486"/>
                      <a:pt x="6477" y="77629"/>
                      <a:pt x="5620" y="78962"/>
                    </a:cubicBezTo>
                    <a:cubicBezTo>
                      <a:pt x="3810" y="79724"/>
                      <a:pt x="1905" y="80581"/>
                      <a:pt x="0" y="81534"/>
                    </a:cubicBezTo>
                    <a:cubicBezTo>
                      <a:pt x="857" y="80486"/>
                      <a:pt x="1715" y="79343"/>
                      <a:pt x="2477" y="78296"/>
                    </a:cubicBezTo>
                    <a:cubicBezTo>
                      <a:pt x="53912" y="45053"/>
                      <a:pt x="113348" y="17335"/>
                      <a:pt x="177165" y="0"/>
                    </a:cubicBezTo>
                    <a:cubicBezTo>
                      <a:pt x="174022" y="3143"/>
                      <a:pt x="170879" y="6287"/>
                      <a:pt x="167831" y="9430"/>
                    </a:cubicBezTo>
                    <a:cubicBezTo>
                      <a:pt x="164878" y="12478"/>
                      <a:pt x="166878" y="14668"/>
                      <a:pt x="170021" y="14764"/>
                    </a:cubicBezTo>
                    <a:cubicBezTo>
                      <a:pt x="125921" y="27622"/>
                      <a:pt x="84106" y="45434"/>
                      <a:pt x="45911" y="66484"/>
                    </a:cubicBezTo>
                    <a:cubicBezTo>
                      <a:pt x="35242" y="68294"/>
                      <a:pt x="24003" y="71342"/>
                      <a:pt x="12287" y="76105"/>
                    </a:cubicBezTo>
                    <a:cubicBezTo>
                      <a:pt x="12287" y="76105"/>
                      <a:pt x="12287" y="76105"/>
                      <a:pt x="12287" y="76105"/>
                    </a:cubicBezTo>
                    <a:close/>
                  </a:path>
                </a:pathLst>
              </a:custGeom>
              <a:grpFill/>
              <a:ln w="9525" cap="flat">
                <a:noFill/>
                <a:prstDash val="solid"/>
                <a:miter/>
              </a:ln>
            </p:spPr>
            <p:txBody>
              <a:bodyPr rtlCol="0" anchor="ctr"/>
              <a:lstStyle/>
              <a:p>
                <a:endParaRPr lang="th-TH"/>
              </a:p>
            </p:txBody>
          </p:sp>
          <p:sp>
            <p:nvSpPr>
              <p:cNvPr id="59" name="Freeform: Shape 58">
                <a:extLst>
                  <a:ext uri="{FF2B5EF4-FFF2-40B4-BE49-F238E27FC236}">
                    <a16:creationId xmlns:a16="http://schemas.microsoft.com/office/drawing/2014/main" id="{C56A07E4-8B70-408D-9C00-B86D43AF848D}"/>
                  </a:ext>
                </a:extLst>
              </p:cNvPr>
              <p:cNvSpPr/>
              <p:nvPr/>
            </p:nvSpPr>
            <p:spPr>
              <a:xfrm>
                <a:off x="6461855" y="3516153"/>
                <a:ext cx="21907" cy="19431"/>
              </a:xfrm>
              <a:custGeom>
                <a:avLst/>
                <a:gdLst>
                  <a:gd name="connsiteX0" fmla="*/ 17050 w 21907"/>
                  <a:gd name="connsiteY0" fmla="*/ 7144 h 19431"/>
                  <a:gd name="connsiteX1" fmla="*/ 0 w 21907"/>
                  <a:gd name="connsiteY1" fmla="*/ 19431 h 19431"/>
                  <a:gd name="connsiteX2" fmla="*/ 19526 w 21907"/>
                  <a:gd name="connsiteY2" fmla="*/ 1715 h 19431"/>
                  <a:gd name="connsiteX3" fmla="*/ 19621 w 21907"/>
                  <a:gd name="connsiteY3" fmla="*/ 1619 h 19431"/>
                  <a:gd name="connsiteX4" fmla="*/ 19717 w 21907"/>
                  <a:gd name="connsiteY4" fmla="*/ 1524 h 19431"/>
                  <a:gd name="connsiteX5" fmla="*/ 19812 w 21907"/>
                  <a:gd name="connsiteY5" fmla="*/ 1429 h 19431"/>
                  <a:gd name="connsiteX6" fmla="*/ 19907 w 21907"/>
                  <a:gd name="connsiteY6" fmla="*/ 1333 h 19431"/>
                  <a:gd name="connsiteX7" fmla="*/ 20002 w 21907"/>
                  <a:gd name="connsiteY7" fmla="*/ 1238 h 19431"/>
                  <a:gd name="connsiteX8" fmla="*/ 21908 w 21907"/>
                  <a:gd name="connsiteY8" fmla="*/ 0 h 19431"/>
                  <a:gd name="connsiteX9" fmla="*/ 17812 w 21907"/>
                  <a:gd name="connsiteY9" fmla="*/ 5525 h 19431"/>
                  <a:gd name="connsiteX10" fmla="*/ 17050 w 21907"/>
                  <a:gd name="connsiteY10" fmla="*/ 7144 h 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07" h="19431">
                    <a:moveTo>
                      <a:pt x="17050" y="7144"/>
                    </a:moveTo>
                    <a:cubicBezTo>
                      <a:pt x="11335" y="10858"/>
                      <a:pt x="5620" y="14954"/>
                      <a:pt x="0" y="19431"/>
                    </a:cubicBezTo>
                    <a:cubicBezTo>
                      <a:pt x="6477" y="13430"/>
                      <a:pt x="12954" y="7525"/>
                      <a:pt x="19526" y="1715"/>
                    </a:cubicBezTo>
                    <a:cubicBezTo>
                      <a:pt x="19526" y="1715"/>
                      <a:pt x="19526" y="1619"/>
                      <a:pt x="19621" y="1619"/>
                    </a:cubicBezTo>
                    <a:cubicBezTo>
                      <a:pt x="19621" y="1619"/>
                      <a:pt x="19621" y="1524"/>
                      <a:pt x="19717" y="1524"/>
                    </a:cubicBezTo>
                    <a:cubicBezTo>
                      <a:pt x="19717" y="1524"/>
                      <a:pt x="19812" y="1524"/>
                      <a:pt x="19812" y="1429"/>
                    </a:cubicBezTo>
                    <a:cubicBezTo>
                      <a:pt x="19812" y="1429"/>
                      <a:pt x="19907" y="1429"/>
                      <a:pt x="19907" y="1333"/>
                    </a:cubicBezTo>
                    <a:cubicBezTo>
                      <a:pt x="19907" y="1238"/>
                      <a:pt x="19907" y="1238"/>
                      <a:pt x="20002" y="1238"/>
                    </a:cubicBezTo>
                    <a:cubicBezTo>
                      <a:pt x="20574" y="857"/>
                      <a:pt x="21241" y="381"/>
                      <a:pt x="21908" y="0"/>
                    </a:cubicBezTo>
                    <a:cubicBezTo>
                      <a:pt x="20574" y="1810"/>
                      <a:pt x="19240" y="3620"/>
                      <a:pt x="17812" y="5525"/>
                    </a:cubicBezTo>
                    <a:cubicBezTo>
                      <a:pt x="17431" y="6096"/>
                      <a:pt x="17145" y="6668"/>
                      <a:pt x="17050" y="7144"/>
                    </a:cubicBezTo>
                    <a:close/>
                  </a:path>
                </a:pathLst>
              </a:custGeom>
              <a:grpFill/>
              <a:ln w="9525" cap="flat">
                <a:noFill/>
                <a:prstDash val="solid"/>
                <a:miter/>
              </a:ln>
            </p:spPr>
            <p:txBody>
              <a:bodyPr rtlCol="0" anchor="ctr"/>
              <a:lstStyle/>
              <a:p>
                <a:endParaRPr lang="th-TH"/>
              </a:p>
            </p:txBody>
          </p:sp>
          <p:sp>
            <p:nvSpPr>
              <p:cNvPr id="60" name="Freeform: Shape 59">
                <a:extLst>
                  <a:ext uri="{FF2B5EF4-FFF2-40B4-BE49-F238E27FC236}">
                    <a16:creationId xmlns:a16="http://schemas.microsoft.com/office/drawing/2014/main" id="{BD1AD5B6-F782-4AAA-BF88-4761EFE1E2EB}"/>
                  </a:ext>
                </a:extLst>
              </p:cNvPr>
              <p:cNvSpPr/>
              <p:nvPr/>
            </p:nvSpPr>
            <p:spPr>
              <a:xfrm>
                <a:off x="6200870" y="3511867"/>
                <a:ext cx="312229" cy="475679"/>
              </a:xfrm>
              <a:custGeom>
                <a:avLst/>
                <a:gdLst>
                  <a:gd name="connsiteX0" fmla="*/ 90011 w 312229"/>
                  <a:gd name="connsiteY0" fmla="*/ 209455 h 475679"/>
                  <a:gd name="connsiteX1" fmla="*/ 90011 w 312229"/>
                  <a:gd name="connsiteY1" fmla="*/ 209455 h 475679"/>
                  <a:gd name="connsiteX2" fmla="*/ 98584 w 312229"/>
                  <a:gd name="connsiteY2" fmla="*/ 195548 h 475679"/>
                  <a:gd name="connsiteX3" fmla="*/ 124778 w 312229"/>
                  <a:gd name="connsiteY3" fmla="*/ 157258 h 475679"/>
                  <a:gd name="connsiteX4" fmla="*/ 130778 w 312229"/>
                  <a:gd name="connsiteY4" fmla="*/ 149352 h 475679"/>
                  <a:gd name="connsiteX5" fmla="*/ 136208 w 312229"/>
                  <a:gd name="connsiteY5" fmla="*/ 142208 h 475679"/>
                  <a:gd name="connsiteX6" fmla="*/ 135636 w 312229"/>
                  <a:gd name="connsiteY6" fmla="*/ 144113 h 475679"/>
                  <a:gd name="connsiteX7" fmla="*/ 129540 w 312229"/>
                  <a:gd name="connsiteY7" fmla="*/ 161163 h 475679"/>
                  <a:gd name="connsiteX8" fmla="*/ 147161 w 312229"/>
                  <a:gd name="connsiteY8" fmla="*/ 138208 h 475679"/>
                  <a:gd name="connsiteX9" fmla="*/ 147923 w 312229"/>
                  <a:gd name="connsiteY9" fmla="*/ 135827 h 475679"/>
                  <a:gd name="connsiteX10" fmla="*/ 164497 w 312229"/>
                  <a:gd name="connsiteY10" fmla="*/ 108490 h 475679"/>
                  <a:gd name="connsiteX11" fmla="*/ 164592 w 312229"/>
                  <a:gd name="connsiteY11" fmla="*/ 108395 h 475679"/>
                  <a:gd name="connsiteX12" fmla="*/ 164687 w 312229"/>
                  <a:gd name="connsiteY12" fmla="*/ 108204 h 475679"/>
                  <a:gd name="connsiteX13" fmla="*/ 166402 w 312229"/>
                  <a:gd name="connsiteY13" fmla="*/ 106299 h 475679"/>
                  <a:gd name="connsiteX14" fmla="*/ 267557 w 312229"/>
                  <a:gd name="connsiteY14" fmla="*/ 15240 h 475679"/>
                  <a:gd name="connsiteX15" fmla="*/ 259556 w 312229"/>
                  <a:gd name="connsiteY15" fmla="*/ 23908 h 475679"/>
                  <a:gd name="connsiteX16" fmla="*/ 259652 w 312229"/>
                  <a:gd name="connsiteY16" fmla="*/ 24860 h 475679"/>
                  <a:gd name="connsiteX17" fmla="*/ 259175 w 312229"/>
                  <a:gd name="connsiteY17" fmla="*/ 25241 h 475679"/>
                  <a:gd name="connsiteX18" fmla="*/ 259366 w 312229"/>
                  <a:gd name="connsiteY18" fmla="*/ 25622 h 475679"/>
                  <a:gd name="connsiteX19" fmla="*/ 278035 w 312229"/>
                  <a:gd name="connsiteY19" fmla="*/ 12954 h 475679"/>
                  <a:gd name="connsiteX20" fmla="*/ 284512 w 312229"/>
                  <a:gd name="connsiteY20" fmla="*/ 12002 h 475679"/>
                  <a:gd name="connsiteX21" fmla="*/ 288131 w 312229"/>
                  <a:gd name="connsiteY21" fmla="*/ 7144 h 475679"/>
                  <a:gd name="connsiteX22" fmla="*/ 301847 w 312229"/>
                  <a:gd name="connsiteY22" fmla="*/ 286 h 475679"/>
                  <a:gd name="connsiteX23" fmla="*/ 302514 w 312229"/>
                  <a:gd name="connsiteY23" fmla="*/ 381 h 475679"/>
                  <a:gd name="connsiteX24" fmla="*/ 312230 w 312229"/>
                  <a:gd name="connsiteY24" fmla="*/ 0 h 475679"/>
                  <a:gd name="connsiteX25" fmla="*/ 200311 w 312229"/>
                  <a:gd name="connsiteY25" fmla="*/ 88583 h 475679"/>
                  <a:gd name="connsiteX26" fmla="*/ 188881 w 312229"/>
                  <a:gd name="connsiteY26" fmla="*/ 90202 h 475679"/>
                  <a:gd name="connsiteX27" fmla="*/ 183928 w 312229"/>
                  <a:gd name="connsiteY27" fmla="*/ 97536 h 475679"/>
                  <a:gd name="connsiteX28" fmla="*/ 185166 w 312229"/>
                  <a:gd name="connsiteY28" fmla="*/ 98298 h 475679"/>
                  <a:gd name="connsiteX29" fmla="*/ 186023 w 312229"/>
                  <a:gd name="connsiteY29" fmla="*/ 98298 h 475679"/>
                  <a:gd name="connsiteX30" fmla="*/ 187071 w 312229"/>
                  <a:gd name="connsiteY30" fmla="*/ 98108 h 475679"/>
                  <a:gd name="connsiteX31" fmla="*/ 165545 w 312229"/>
                  <a:gd name="connsiteY31" fmla="*/ 117443 h 475679"/>
                  <a:gd name="connsiteX32" fmla="*/ 168688 w 312229"/>
                  <a:gd name="connsiteY32" fmla="*/ 119444 h 475679"/>
                  <a:gd name="connsiteX33" fmla="*/ 183071 w 312229"/>
                  <a:gd name="connsiteY33" fmla="*/ 106394 h 475679"/>
                  <a:gd name="connsiteX34" fmla="*/ 151733 w 312229"/>
                  <a:gd name="connsiteY34" fmla="*/ 142494 h 475679"/>
                  <a:gd name="connsiteX35" fmla="*/ 134303 w 312229"/>
                  <a:gd name="connsiteY35" fmla="*/ 165163 h 475679"/>
                  <a:gd name="connsiteX36" fmla="*/ 118491 w 312229"/>
                  <a:gd name="connsiteY36" fmla="*/ 187738 h 475679"/>
                  <a:gd name="connsiteX37" fmla="*/ 110109 w 312229"/>
                  <a:gd name="connsiteY37" fmla="*/ 200501 h 475679"/>
                  <a:gd name="connsiteX38" fmla="*/ 108395 w 312229"/>
                  <a:gd name="connsiteY38" fmla="*/ 203168 h 475679"/>
                  <a:gd name="connsiteX39" fmla="*/ 12383 w 312229"/>
                  <a:gd name="connsiteY39" fmla="*/ 474250 h 475679"/>
                  <a:gd name="connsiteX40" fmla="*/ 0 w 312229"/>
                  <a:gd name="connsiteY40" fmla="*/ 475679 h 475679"/>
                  <a:gd name="connsiteX41" fmla="*/ 90011 w 312229"/>
                  <a:gd name="connsiteY41" fmla="*/ 209455 h 47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2229" h="475679">
                    <a:moveTo>
                      <a:pt x="90011" y="209455"/>
                    </a:moveTo>
                    <a:cubicBezTo>
                      <a:pt x="90011" y="209455"/>
                      <a:pt x="90107" y="209455"/>
                      <a:pt x="90011" y="209455"/>
                    </a:cubicBezTo>
                    <a:cubicBezTo>
                      <a:pt x="92774" y="204788"/>
                      <a:pt x="95631" y="200216"/>
                      <a:pt x="98584" y="195548"/>
                    </a:cubicBezTo>
                    <a:cubicBezTo>
                      <a:pt x="106680" y="182785"/>
                      <a:pt x="115348" y="169926"/>
                      <a:pt x="124778" y="157258"/>
                    </a:cubicBezTo>
                    <a:cubicBezTo>
                      <a:pt x="126778" y="154591"/>
                      <a:pt x="128683" y="152019"/>
                      <a:pt x="130778" y="149352"/>
                    </a:cubicBezTo>
                    <a:cubicBezTo>
                      <a:pt x="132493" y="146971"/>
                      <a:pt x="134398" y="144590"/>
                      <a:pt x="136208" y="142208"/>
                    </a:cubicBezTo>
                    <a:cubicBezTo>
                      <a:pt x="136017" y="142780"/>
                      <a:pt x="135827" y="143446"/>
                      <a:pt x="135636" y="144113"/>
                    </a:cubicBezTo>
                    <a:cubicBezTo>
                      <a:pt x="133826" y="149828"/>
                      <a:pt x="131731" y="155448"/>
                      <a:pt x="129540" y="161163"/>
                    </a:cubicBezTo>
                    <a:cubicBezTo>
                      <a:pt x="135160" y="153543"/>
                      <a:pt x="141065" y="145923"/>
                      <a:pt x="147161" y="138208"/>
                    </a:cubicBezTo>
                    <a:cubicBezTo>
                      <a:pt x="147447" y="137350"/>
                      <a:pt x="147638" y="136588"/>
                      <a:pt x="147923" y="135827"/>
                    </a:cubicBezTo>
                    <a:cubicBezTo>
                      <a:pt x="153448" y="126683"/>
                      <a:pt x="158972" y="117538"/>
                      <a:pt x="164497" y="108490"/>
                    </a:cubicBezTo>
                    <a:cubicBezTo>
                      <a:pt x="164497" y="108490"/>
                      <a:pt x="164592" y="108490"/>
                      <a:pt x="164592" y="108395"/>
                    </a:cubicBezTo>
                    <a:cubicBezTo>
                      <a:pt x="164687" y="108299"/>
                      <a:pt x="164687" y="108299"/>
                      <a:pt x="164687" y="108204"/>
                    </a:cubicBezTo>
                    <a:cubicBezTo>
                      <a:pt x="165259" y="107633"/>
                      <a:pt x="165830" y="106966"/>
                      <a:pt x="166402" y="106299"/>
                    </a:cubicBezTo>
                    <a:cubicBezTo>
                      <a:pt x="194691" y="74867"/>
                      <a:pt x="228505" y="43625"/>
                      <a:pt x="267557" y="15240"/>
                    </a:cubicBezTo>
                    <a:cubicBezTo>
                      <a:pt x="264890" y="18098"/>
                      <a:pt x="262223" y="20955"/>
                      <a:pt x="259556" y="23908"/>
                    </a:cubicBezTo>
                    <a:cubicBezTo>
                      <a:pt x="259080" y="24384"/>
                      <a:pt x="259175" y="24860"/>
                      <a:pt x="259652" y="24860"/>
                    </a:cubicBezTo>
                    <a:cubicBezTo>
                      <a:pt x="259556" y="24956"/>
                      <a:pt x="259461" y="25051"/>
                      <a:pt x="259175" y="25241"/>
                    </a:cubicBezTo>
                    <a:cubicBezTo>
                      <a:pt x="258890" y="25432"/>
                      <a:pt x="258985" y="25908"/>
                      <a:pt x="259366" y="25622"/>
                    </a:cubicBezTo>
                    <a:cubicBezTo>
                      <a:pt x="265557" y="20955"/>
                      <a:pt x="271844" y="16669"/>
                      <a:pt x="278035" y="12954"/>
                    </a:cubicBezTo>
                    <a:cubicBezTo>
                      <a:pt x="278511" y="15050"/>
                      <a:pt x="282035" y="15240"/>
                      <a:pt x="284512" y="12002"/>
                    </a:cubicBezTo>
                    <a:cubicBezTo>
                      <a:pt x="285655" y="10382"/>
                      <a:pt x="286893" y="8763"/>
                      <a:pt x="288131" y="7144"/>
                    </a:cubicBezTo>
                    <a:cubicBezTo>
                      <a:pt x="292703" y="4667"/>
                      <a:pt x="297275" y="2381"/>
                      <a:pt x="301847" y="286"/>
                    </a:cubicBezTo>
                    <a:cubicBezTo>
                      <a:pt x="302038" y="286"/>
                      <a:pt x="302228" y="381"/>
                      <a:pt x="302514" y="381"/>
                    </a:cubicBezTo>
                    <a:cubicBezTo>
                      <a:pt x="305848" y="191"/>
                      <a:pt x="308991" y="0"/>
                      <a:pt x="312230" y="0"/>
                    </a:cubicBezTo>
                    <a:cubicBezTo>
                      <a:pt x="269558" y="26575"/>
                      <a:pt x="232029" y="57055"/>
                      <a:pt x="200311" y="88583"/>
                    </a:cubicBezTo>
                    <a:cubicBezTo>
                      <a:pt x="196596" y="88963"/>
                      <a:pt x="192786" y="89535"/>
                      <a:pt x="188881" y="90202"/>
                    </a:cubicBezTo>
                    <a:cubicBezTo>
                      <a:pt x="185452" y="90773"/>
                      <a:pt x="182880" y="95631"/>
                      <a:pt x="183928" y="97536"/>
                    </a:cubicBezTo>
                    <a:cubicBezTo>
                      <a:pt x="184118" y="98012"/>
                      <a:pt x="184595" y="98298"/>
                      <a:pt x="185166" y="98298"/>
                    </a:cubicBezTo>
                    <a:cubicBezTo>
                      <a:pt x="185357" y="98298"/>
                      <a:pt x="185738" y="98298"/>
                      <a:pt x="186023" y="98298"/>
                    </a:cubicBezTo>
                    <a:cubicBezTo>
                      <a:pt x="186404" y="98203"/>
                      <a:pt x="186785" y="98203"/>
                      <a:pt x="187071" y="98108"/>
                    </a:cubicBezTo>
                    <a:cubicBezTo>
                      <a:pt x="179261" y="103061"/>
                      <a:pt x="171926" y="109252"/>
                      <a:pt x="165545" y="117443"/>
                    </a:cubicBezTo>
                    <a:cubicBezTo>
                      <a:pt x="162973" y="120682"/>
                      <a:pt x="166116" y="122396"/>
                      <a:pt x="168688" y="119444"/>
                    </a:cubicBezTo>
                    <a:cubicBezTo>
                      <a:pt x="173069" y="114205"/>
                      <a:pt x="177737" y="110109"/>
                      <a:pt x="183071" y="106394"/>
                    </a:cubicBezTo>
                    <a:cubicBezTo>
                      <a:pt x="171831" y="118491"/>
                      <a:pt x="161354" y="130492"/>
                      <a:pt x="151733" y="142494"/>
                    </a:cubicBezTo>
                    <a:cubicBezTo>
                      <a:pt x="145637" y="150019"/>
                      <a:pt x="139922" y="157544"/>
                      <a:pt x="134303" y="165163"/>
                    </a:cubicBezTo>
                    <a:cubicBezTo>
                      <a:pt x="128778" y="172688"/>
                      <a:pt x="123444" y="180213"/>
                      <a:pt x="118491" y="187738"/>
                    </a:cubicBezTo>
                    <a:cubicBezTo>
                      <a:pt x="115633" y="192024"/>
                      <a:pt x="112776" y="196310"/>
                      <a:pt x="110109" y="200501"/>
                    </a:cubicBezTo>
                    <a:cubicBezTo>
                      <a:pt x="109538" y="201454"/>
                      <a:pt x="108966" y="202216"/>
                      <a:pt x="108395" y="203168"/>
                    </a:cubicBezTo>
                    <a:cubicBezTo>
                      <a:pt x="17812" y="348234"/>
                      <a:pt x="13811" y="474917"/>
                      <a:pt x="12383" y="474250"/>
                    </a:cubicBezTo>
                    <a:cubicBezTo>
                      <a:pt x="8287" y="474726"/>
                      <a:pt x="4096" y="475202"/>
                      <a:pt x="0" y="475679"/>
                    </a:cubicBezTo>
                    <a:cubicBezTo>
                      <a:pt x="1238" y="476059"/>
                      <a:pt x="4763" y="353378"/>
                      <a:pt x="90011" y="209455"/>
                    </a:cubicBezTo>
                    <a:close/>
                  </a:path>
                </a:pathLst>
              </a:custGeom>
              <a:grpFill/>
              <a:ln w="9525" cap="flat">
                <a:noFill/>
                <a:prstDash val="solid"/>
                <a:miter/>
              </a:ln>
            </p:spPr>
            <p:txBody>
              <a:bodyPr rtlCol="0" anchor="ctr"/>
              <a:lstStyle/>
              <a:p>
                <a:endParaRPr lang="th-TH"/>
              </a:p>
            </p:txBody>
          </p:sp>
          <p:sp>
            <p:nvSpPr>
              <p:cNvPr id="61" name="Freeform: Shape 60">
                <a:extLst>
                  <a:ext uri="{FF2B5EF4-FFF2-40B4-BE49-F238E27FC236}">
                    <a16:creationId xmlns:a16="http://schemas.microsoft.com/office/drawing/2014/main" id="{2300E39C-25F4-464F-B9D0-8C9411532986}"/>
                  </a:ext>
                </a:extLst>
              </p:cNvPr>
              <p:cNvSpPr/>
              <p:nvPr/>
            </p:nvSpPr>
            <p:spPr>
              <a:xfrm>
                <a:off x="6670262" y="3410616"/>
                <a:ext cx="97250" cy="31337"/>
              </a:xfrm>
              <a:custGeom>
                <a:avLst/>
                <a:gdLst>
                  <a:gd name="connsiteX0" fmla="*/ 18288 w 97250"/>
                  <a:gd name="connsiteY0" fmla="*/ 13716 h 31337"/>
                  <a:gd name="connsiteX1" fmla="*/ 18288 w 97250"/>
                  <a:gd name="connsiteY1" fmla="*/ 13716 h 31337"/>
                  <a:gd name="connsiteX2" fmla="*/ 97250 w 97250"/>
                  <a:gd name="connsiteY2" fmla="*/ 0 h 31337"/>
                  <a:gd name="connsiteX3" fmla="*/ 15812 w 97250"/>
                  <a:gd name="connsiteY3" fmla="*/ 22098 h 31337"/>
                  <a:gd name="connsiteX4" fmla="*/ 60008 w 97250"/>
                  <a:gd name="connsiteY4" fmla="*/ 17716 h 31337"/>
                  <a:gd name="connsiteX5" fmla="*/ 0 w 97250"/>
                  <a:gd name="connsiteY5" fmla="*/ 31337 h 31337"/>
                  <a:gd name="connsiteX6" fmla="*/ 1715 w 97250"/>
                  <a:gd name="connsiteY6" fmla="*/ 30004 h 31337"/>
                  <a:gd name="connsiteX7" fmla="*/ 18288 w 97250"/>
                  <a:gd name="connsiteY7" fmla="*/ 13716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50" h="31337">
                    <a:moveTo>
                      <a:pt x="18288" y="13716"/>
                    </a:moveTo>
                    <a:cubicBezTo>
                      <a:pt x="18288" y="13716"/>
                      <a:pt x="18288" y="13716"/>
                      <a:pt x="18288" y="13716"/>
                    </a:cubicBezTo>
                    <a:cubicBezTo>
                      <a:pt x="44101" y="7429"/>
                      <a:pt x="70580" y="2762"/>
                      <a:pt x="97250" y="0"/>
                    </a:cubicBezTo>
                    <a:cubicBezTo>
                      <a:pt x="69914" y="5715"/>
                      <a:pt x="42577" y="13240"/>
                      <a:pt x="15812" y="22098"/>
                    </a:cubicBezTo>
                    <a:cubicBezTo>
                      <a:pt x="30956" y="19621"/>
                      <a:pt x="45625" y="18193"/>
                      <a:pt x="60008" y="17716"/>
                    </a:cubicBezTo>
                    <a:cubicBezTo>
                      <a:pt x="39719" y="21241"/>
                      <a:pt x="19717" y="25813"/>
                      <a:pt x="0" y="31337"/>
                    </a:cubicBezTo>
                    <a:cubicBezTo>
                      <a:pt x="667" y="30956"/>
                      <a:pt x="1238" y="30480"/>
                      <a:pt x="1715" y="30004"/>
                    </a:cubicBezTo>
                    <a:cubicBezTo>
                      <a:pt x="7239" y="24479"/>
                      <a:pt x="12764" y="19050"/>
                      <a:pt x="18288" y="13716"/>
                    </a:cubicBezTo>
                    <a:close/>
                  </a:path>
                </a:pathLst>
              </a:custGeom>
              <a:grpFill/>
              <a:ln w="9525" cap="flat">
                <a:noFill/>
                <a:prstDash val="solid"/>
                <a:miter/>
              </a:ln>
            </p:spPr>
            <p:txBody>
              <a:bodyPr rtlCol="0" anchor="ctr"/>
              <a:lstStyle/>
              <a:p>
                <a:endParaRPr lang="th-TH"/>
              </a:p>
            </p:txBody>
          </p:sp>
          <p:sp>
            <p:nvSpPr>
              <p:cNvPr id="62" name="Freeform: Shape 61">
                <a:extLst>
                  <a:ext uri="{FF2B5EF4-FFF2-40B4-BE49-F238E27FC236}">
                    <a16:creationId xmlns:a16="http://schemas.microsoft.com/office/drawing/2014/main" id="{CC24AA64-840D-4118-A4B4-156786B90835}"/>
                  </a:ext>
                </a:extLst>
              </p:cNvPr>
              <p:cNvSpPr/>
              <p:nvPr/>
            </p:nvSpPr>
            <p:spPr>
              <a:xfrm>
                <a:off x="6550533" y="3489481"/>
                <a:ext cx="366602" cy="117350"/>
              </a:xfrm>
              <a:custGeom>
                <a:avLst/>
                <a:gdLst>
                  <a:gd name="connsiteX0" fmla="*/ 132779 w 366602"/>
                  <a:gd name="connsiteY0" fmla="*/ 44770 h 117350"/>
                  <a:gd name="connsiteX1" fmla="*/ 0 w 366602"/>
                  <a:gd name="connsiteY1" fmla="*/ 4194 h 117350"/>
                  <a:gd name="connsiteX2" fmla="*/ 136398 w 366602"/>
                  <a:gd name="connsiteY2" fmla="*/ 19243 h 117350"/>
                  <a:gd name="connsiteX3" fmla="*/ 363760 w 366602"/>
                  <a:gd name="connsiteY3" fmla="*/ 111826 h 117350"/>
                  <a:gd name="connsiteX4" fmla="*/ 366046 w 366602"/>
                  <a:gd name="connsiteY4" fmla="*/ 117351 h 117350"/>
                  <a:gd name="connsiteX5" fmla="*/ 366046 w 366602"/>
                  <a:gd name="connsiteY5" fmla="*/ 117351 h 117350"/>
                  <a:gd name="connsiteX6" fmla="*/ 132779 w 366602"/>
                  <a:gd name="connsiteY6" fmla="*/ 44770 h 11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602" h="117350">
                    <a:moveTo>
                      <a:pt x="132779" y="44770"/>
                    </a:moveTo>
                    <a:cubicBezTo>
                      <a:pt x="95059" y="23815"/>
                      <a:pt x="54674" y="-1331"/>
                      <a:pt x="0" y="4194"/>
                    </a:cubicBezTo>
                    <a:cubicBezTo>
                      <a:pt x="51340" y="-6379"/>
                      <a:pt x="97822" y="4670"/>
                      <a:pt x="136398" y="19243"/>
                    </a:cubicBezTo>
                    <a:cubicBezTo>
                      <a:pt x="214789" y="49247"/>
                      <a:pt x="287179" y="85632"/>
                      <a:pt x="363760" y="111826"/>
                    </a:cubicBezTo>
                    <a:cubicBezTo>
                      <a:pt x="366427" y="112683"/>
                      <a:pt x="367284" y="115446"/>
                      <a:pt x="366046" y="117351"/>
                    </a:cubicBezTo>
                    <a:cubicBezTo>
                      <a:pt x="366046" y="117351"/>
                      <a:pt x="366046" y="117351"/>
                      <a:pt x="366046" y="117351"/>
                    </a:cubicBezTo>
                    <a:cubicBezTo>
                      <a:pt x="282988" y="113064"/>
                      <a:pt x="203454" y="83632"/>
                      <a:pt x="132779" y="44770"/>
                    </a:cubicBezTo>
                    <a:close/>
                  </a:path>
                </a:pathLst>
              </a:custGeom>
              <a:grpFill/>
              <a:ln w="9525" cap="flat">
                <a:noFill/>
                <a:prstDash val="solid"/>
                <a:miter/>
              </a:ln>
            </p:spPr>
            <p:txBody>
              <a:bodyPr rtlCol="0" anchor="ctr"/>
              <a:lstStyle/>
              <a:p>
                <a:endParaRPr lang="th-TH"/>
              </a:p>
            </p:txBody>
          </p:sp>
          <p:sp>
            <p:nvSpPr>
              <p:cNvPr id="63" name="Freeform: Shape 62">
                <a:extLst>
                  <a:ext uri="{FF2B5EF4-FFF2-40B4-BE49-F238E27FC236}">
                    <a16:creationId xmlns:a16="http://schemas.microsoft.com/office/drawing/2014/main" id="{152159B1-C20D-4EB3-BD8D-735247BAC592}"/>
                  </a:ext>
                </a:extLst>
              </p:cNvPr>
              <p:cNvSpPr/>
              <p:nvPr/>
            </p:nvSpPr>
            <p:spPr>
              <a:xfrm>
                <a:off x="6519291" y="3235451"/>
                <a:ext cx="440340" cy="235077"/>
              </a:xfrm>
              <a:custGeom>
                <a:avLst/>
                <a:gdLst>
                  <a:gd name="connsiteX0" fmla="*/ 0 w 440340"/>
                  <a:gd name="connsiteY0" fmla="*/ 235077 h 235077"/>
                  <a:gd name="connsiteX1" fmla="*/ 167640 w 440340"/>
                  <a:gd name="connsiteY1" fmla="*/ 80010 h 235077"/>
                  <a:gd name="connsiteX2" fmla="*/ 302038 w 440340"/>
                  <a:gd name="connsiteY2" fmla="*/ 25718 h 235077"/>
                  <a:gd name="connsiteX3" fmla="*/ 440341 w 440340"/>
                  <a:gd name="connsiteY3" fmla="*/ 0 h 235077"/>
                  <a:gd name="connsiteX4" fmla="*/ 220789 w 440340"/>
                  <a:gd name="connsiteY4" fmla="*/ 80486 h 235077"/>
                  <a:gd name="connsiteX5" fmla="*/ 0 w 440340"/>
                  <a:gd name="connsiteY5" fmla="*/ 235077 h 2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40" h="235077">
                    <a:moveTo>
                      <a:pt x="0" y="235077"/>
                    </a:moveTo>
                    <a:cubicBezTo>
                      <a:pt x="46292" y="177832"/>
                      <a:pt x="98203" y="122682"/>
                      <a:pt x="167640" y="80010"/>
                    </a:cubicBezTo>
                    <a:cubicBezTo>
                      <a:pt x="208121" y="55245"/>
                      <a:pt x="252984" y="36862"/>
                      <a:pt x="302038" y="25718"/>
                    </a:cubicBezTo>
                    <a:cubicBezTo>
                      <a:pt x="348901" y="15240"/>
                      <a:pt x="393478" y="6953"/>
                      <a:pt x="440341" y="0"/>
                    </a:cubicBezTo>
                    <a:cubicBezTo>
                      <a:pt x="363664" y="20479"/>
                      <a:pt x="292513" y="49054"/>
                      <a:pt x="220789" y="80486"/>
                    </a:cubicBezTo>
                    <a:cubicBezTo>
                      <a:pt x="134969" y="118205"/>
                      <a:pt x="58483" y="170688"/>
                      <a:pt x="0" y="235077"/>
                    </a:cubicBezTo>
                    <a:close/>
                  </a:path>
                </a:pathLst>
              </a:custGeom>
              <a:grpFill/>
              <a:ln w="9525" cap="flat">
                <a:noFill/>
                <a:prstDash val="solid"/>
                <a:miter/>
              </a:ln>
            </p:spPr>
            <p:txBody>
              <a:bodyPr rtlCol="0" anchor="ctr"/>
              <a:lstStyle/>
              <a:p>
                <a:endParaRPr lang="th-TH"/>
              </a:p>
            </p:txBody>
          </p:sp>
          <p:sp>
            <p:nvSpPr>
              <p:cNvPr id="64" name="Freeform: Shape 63">
                <a:extLst>
                  <a:ext uri="{FF2B5EF4-FFF2-40B4-BE49-F238E27FC236}">
                    <a16:creationId xmlns:a16="http://schemas.microsoft.com/office/drawing/2014/main" id="{F6C23DB9-570F-4B4F-96E0-C290820185D9}"/>
                  </a:ext>
                </a:extLst>
              </p:cNvPr>
              <p:cNvSpPr/>
              <p:nvPr/>
            </p:nvSpPr>
            <p:spPr>
              <a:xfrm>
                <a:off x="6501288" y="3504533"/>
                <a:ext cx="6572" cy="2857"/>
              </a:xfrm>
              <a:custGeom>
                <a:avLst/>
                <a:gdLst>
                  <a:gd name="connsiteX0" fmla="*/ 4191 w 6572"/>
                  <a:gd name="connsiteY0" fmla="*/ 191 h 2857"/>
                  <a:gd name="connsiteX1" fmla="*/ 6572 w 6572"/>
                  <a:gd name="connsiteY1" fmla="*/ 0 h 2857"/>
                  <a:gd name="connsiteX2" fmla="*/ 0 w 6572"/>
                  <a:gd name="connsiteY2" fmla="*/ 2858 h 2857"/>
                  <a:gd name="connsiteX3" fmla="*/ 4191 w 6572"/>
                  <a:gd name="connsiteY3" fmla="*/ 191 h 2857"/>
                </a:gdLst>
                <a:ahLst/>
                <a:cxnLst>
                  <a:cxn ang="0">
                    <a:pos x="connsiteX0" y="connsiteY0"/>
                  </a:cxn>
                  <a:cxn ang="0">
                    <a:pos x="connsiteX1" y="connsiteY1"/>
                  </a:cxn>
                  <a:cxn ang="0">
                    <a:pos x="connsiteX2" y="connsiteY2"/>
                  </a:cxn>
                  <a:cxn ang="0">
                    <a:pos x="connsiteX3" y="connsiteY3"/>
                  </a:cxn>
                </a:cxnLst>
                <a:rect l="l" t="t" r="r" b="b"/>
                <a:pathLst>
                  <a:path w="6572" h="2857">
                    <a:moveTo>
                      <a:pt x="4191" y="191"/>
                    </a:moveTo>
                    <a:cubicBezTo>
                      <a:pt x="4953" y="95"/>
                      <a:pt x="5810" y="95"/>
                      <a:pt x="6572" y="0"/>
                    </a:cubicBezTo>
                    <a:cubicBezTo>
                      <a:pt x="4381" y="857"/>
                      <a:pt x="2191" y="1810"/>
                      <a:pt x="0" y="2858"/>
                    </a:cubicBezTo>
                    <a:cubicBezTo>
                      <a:pt x="762" y="1524"/>
                      <a:pt x="2191" y="381"/>
                      <a:pt x="4191" y="191"/>
                    </a:cubicBezTo>
                    <a:close/>
                  </a:path>
                </a:pathLst>
              </a:custGeom>
              <a:grpFill/>
              <a:ln w="9525" cap="flat">
                <a:noFill/>
                <a:prstDash val="solid"/>
                <a:miter/>
              </a:ln>
            </p:spPr>
            <p:txBody>
              <a:bodyPr rtlCol="0" anchor="ctr"/>
              <a:lstStyle/>
              <a:p>
                <a:endParaRPr lang="th-TH"/>
              </a:p>
            </p:txBody>
          </p:sp>
          <p:sp>
            <p:nvSpPr>
              <p:cNvPr id="65" name="Freeform: Shape 64">
                <a:extLst>
                  <a:ext uri="{FF2B5EF4-FFF2-40B4-BE49-F238E27FC236}">
                    <a16:creationId xmlns:a16="http://schemas.microsoft.com/office/drawing/2014/main" id="{47B21F8C-B823-45E5-9E84-7945882A2A87}"/>
                  </a:ext>
                </a:extLst>
              </p:cNvPr>
              <p:cNvSpPr/>
              <p:nvPr/>
            </p:nvSpPr>
            <p:spPr>
              <a:xfrm>
                <a:off x="6459688" y="3231737"/>
                <a:ext cx="543877" cy="388882"/>
              </a:xfrm>
              <a:custGeom>
                <a:avLst/>
                <a:gdLst>
                  <a:gd name="connsiteX0" fmla="*/ 43505 w 543877"/>
                  <a:gd name="connsiteY0" fmla="*/ 280416 h 388882"/>
                  <a:gd name="connsiteX1" fmla="*/ 53220 w 543877"/>
                  <a:gd name="connsiteY1" fmla="*/ 280035 h 388882"/>
                  <a:gd name="connsiteX2" fmla="*/ 171997 w 543877"/>
                  <a:gd name="connsiteY2" fmla="*/ 333089 h 388882"/>
                  <a:gd name="connsiteX3" fmla="*/ 269628 w 543877"/>
                  <a:gd name="connsiteY3" fmla="*/ 377666 h 388882"/>
                  <a:gd name="connsiteX4" fmla="*/ 454223 w 543877"/>
                  <a:gd name="connsiteY4" fmla="*/ 376904 h 388882"/>
                  <a:gd name="connsiteX5" fmla="*/ 455747 w 543877"/>
                  <a:gd name="connsiteY5" fmla="*/ 376238 h 388882"/>
                  <a:gd name="connsiteX6" fmla="*/ 276391 w 543877"/>
                  <a:gd name="connsiteY6" fmla="*/ 335185 h 388882"/>
                  <a:gd name="connsiteX7" fmla="*/ 64841 w 543877"/>
                  <a:gd name="connsiteY7" fmla="*/ 272987 h 388882"/>
                  <a:gd name="connsiteX8" fmla="*/ 29503 w 543877"/>
                  <a:gd name="connsiteY8" fmla="*/ 286226 h 388882"/>
                  <a:gd name="connsiteX9" fmla="*/ 29408 w 543877"/>
                  <a:gd name="connsiteY9" fmla="*/ 281559 h 388882"/>
                  <a:gd name="connsiteX10" fmla="*/ 35790 w 543877"/>
                  <a:gd name="connsiteY10" fmla="*/ 278321 h 388882"/>
                  <a:gd name="connsiteX11" fmla="*/ 38266 w 543877"/>
                  <a:gd name="connsiteY11" fmla="*/ 275082 h 388882"/>
                  <a:gd name="connsiteX12" fmla="*/ 46172 w 543877"/>
                  <a:gd name="connsiteY12" fmla="*/ 264890 h 388882"/>
                  <a:gd name="connsiteX13" fmla="*/ 244673 w 543877"/>
                  <a:gd name="connsiteY13" fmla="*/ 125825 h 388882"/>
                  <a:gd name="connsiteX14" fmla="*/ 540424 w 543877"/>
                  <a:gd name="connsiteY14" fmla="*/ 4001 h 388882"/>
                  <a:gd name="connsiteX15" fmla="*/ 542996 w 543877"/>
                  <a:gd name="connsiteY15" fmla="*/ 0 h 388882"/>
                  <a:gd name="connsiteX16" fmla="*/ 542901 w 543877"/>
                  <a:gd name="connsiteY16" fmla="*/ 0 h 388882"/>
                  <a:gd name="connsiteX17" fmla="*/ 33027 w 543877"/>
                  <a:gd name="connsiteY17" fmla="*/ 273368 h 388882"/>
                  <a:gd name="connsiteX18" fmla="*/ 31027 w 543877"/>
                  <a:gd name="connsiteY18" fmla="*/ 273272 h 388882"/>
                  <a:gd name="connsiteX19" fmla="*/ 8929 w 543877"/>
                  <a:gd name="connsiteY19" fmla="*/ 295275 h 388882"/>
                  <a:gd name="connsiteX20" fmla="*/ 8643 w 543877"/>
                  <a:gd name="connsiteY20" fmla="*/ 295466 h 388882"/>
                  <a:gd name="connsiteX21" fmla="*/ 8548 w 543877"/>
                  <a:gd name="connsiteY21" fmla="*/ 295561 h 388882"/>
                  <a:gd name="connsiteX22" fmla="*/ 547 w 543877"/>
                  <a:gd name="connsiteY22" fmla="*/ 304229 h 388882"/>
                  <a:gd name="connsiteX23" fmla="*/ 642 w 543877"/>
                  <a:gd name="connsiteY23" fmla="*/ 305181 h 388882"/>
                  <a:gd name="connsiteX24" fmla="*/ 166 w 543877"/>
                  <a:gd name="connsiteY24" fmla="*/ 305562 h 388882"/>
                  <a:gd name="connsiteX25" fmla="*/ 357 w 543877"/>
                  <a:gd name="connsiteY25" fmla="*/ 305943 h 388882"/>
                  <a:gd name="connsiteX26" fmla="*/ 19026 w 543877"/>
                  <a:gd name="connsiteY26" fmla="*/ 293275 h 388882"/>
                  <a:gd name="connsiteX27" fmla="*/ 25503 w 543877"/>
                  <a:gd name="connsiteY27" fmla="*/ 292322 h 388882"/>
                  <a:gd name="connsiteX28" fmla="*/ 29122 w 543877"/>
                  <a:gd name="connsiteY28" fmla="*/ 287465 h 388882"/>
                  <a:gd name="connsiteX29" fmla="*/ 42838 w 543877"/>
                  <a:gd name="connsiteY29" fmla="*/ 280607 h 388882"/>
                  <a:gd name="connsiteX30" fmla="*/ 43505 w 543877"/>
                  <a:gd name="connsiteY30" fmla="*/ 280416 h 388882"/>
                  <a:gd name="connsiteX31" fmla="*/ 24169 w 543877"/>
                  <a:gd name="connsiteY31" fmla="*/ 284512 h 388882"/>
                  <a:gd name="connsiteX32" fmla="*/ 20073 w 543877"/>
                  <a:gd name="connsiteY32" fmla="*/ 290036 h 388882"/>
                  <a:gd name="connsiteX33" fmla="*/ 19216 w 543877"/>
                  <a:gd name="connsiteY33" fmla="*/ 291656 h 388882"/>
                  <a:gd name="connsiteX34" fmla="*/ 2166 w 543877"/>
                  <a:gd name="connsiteY34" fmla="*/ 303943 h 388882"/>
                  <a:gd name="connsiteX35" fmla="*/ 21693 w 543877"/>
                  <a:gd name="connsiteY35" fmla="*/ 286226 h 388882"/>
                  <a:gd name="connsiteX36" fmla="*/ 21788 w 543877"/>
                  <a:gd name="connsiteY36" fmla="*/ 286131 h 388882"/>
                  <a:gd name="connsiteX37" fmla="*/ 21883 w 543877"/>
                  <a:gd name="connsiteY37" fmla="*/ 286036 h 388882"/>
                  <a:gd name="connsiteX38" fmla="*/ 21978 w 543877"/>
                  <a:gd name="connsiteY38" fmla="*/ 285941 h 388882"/>
                  <a:gd name="connsiteX39" fmla="*/ 22074 w 543877"/>
                  <a:gd name="connsiteY39" fmla="*/ 285845 h 388882"/>
                  <a:gd name="connsiteX40" fmla="*/ 22169 w 543877"/>
                  <a:gd name="connsiteY40" fmla="*/ 285750 h 388882"/>
                  <a:gd name="connsiteX41" fmla="*/ 25122 w 543877"/>
                  <a:gd name="connsiteY41" fmla="*/ 282988 h 388882"/>
                  <a:gd name="connsiteX42" fmla="*/ 24169 w 543877"/>
                  <a:gd name="connsiteY42" fmla="*/ 284512 h 38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43877" h="388882">
                    <a:moveTo>
                      <a:pt x="43505" y="280416"/>
                    </a:moveTo>
                    <a:cubicBezTo>
                      <a:pt x="46839" y="280226"/>
                      <a:pt x="49982" y="280035"/>
                      <a:pt x="53220" y="280035"/>
                    </a:cubicBezTo>
                    <a:cubicBezTo>
                      <a:pt x="105798" y="280511"/>
                      <a:pt x="136278" y="311277"/>
                      <a:pt x="171997" y="333089"/>
                    </a:cubicBezTo>
                    <a:cubicBezTo>
                      <a:pt x="201525" y="351663"/>
                      <a:pt x="233910" y="367856"/>
                      <a:pt x="269628" y="377666"/>
                    </a:cubicBezTo>
                    <a:cubicBezTo>
                      <a:pt x="330208" y="393764"/>
                      <a:pt x="393644" y="391668"/>
                      <a:pt x="454223" y="376904"/>
                    </a:cubicBezTo>
                    <a:cubicBezTo>
                      <a:pt x="454890" y="376714"/>
                      <a:pt x="455366" y="376523"/>
                      <a:pt x="455747" y="376238"/>
                    </a:cubicBezTo>
                    <a:cubicBezTo>
                      <a:pt x="393453" y="375190"/>
                      <a:pt x="334875" y="357569"/>
                      <a:pt x="276391" y="335185"/>
                    </a:cubicBezTo>
                    <a:cubicBezTo>
                      <a:pt x="210954" y="311563"/>
                      <a:pt x="157519" y="251174"/>
                      <a:pt x="64841" y="272987"/>
                    </a:cubicBezTo>
                    <a:cubicBezTo>
                      <a:pt x="53601" y="275844"/>
                      <a:pt x="41791" y="280226"/>
                      <a:pt x="29503" y="286226"/>
                    </a:cubicBezTo>
                    <a:cubicBezTo>
                      <a:pt x="25598" y="288131"/>
                      <a:pt x="25693" y="283464"/>
                      <a:pt x="29408" y="281559"/>
                    </a:cubicBezTo>
                    <a:cubicBezTo>
                      <a:pt x="31599" y="280416"/>
                      <a:pt x="33694" y="279273"/>
                      <a:pt x="35790" y="278321"/>
                    </a:cubicBezTo>
                    <a:cubicBezTo>
                      <a:pt x="36647" y="277273"/>
                      <a:pt x="37504" y="276130"/>
                      <a:pt x="38266" y="275082"/>
                    </a:cubicBezTo>
                    <a:cubicBezTo>
                      <a:pt x="40933" y="271653"/>
                      <a:pt x="43600" y="268224"/>
                      <a:pt x="46172" y="264890"/>
                    </a:cubicBezTo>
                    <a:cubicBezTo>
                      <a:pt x="107799" y="212884"/>
                      <a:pt x="175141" y="166116"/>
                      <a:pt x="244673" y="125825"/>
                    </a:cubicBezTo>
                    <a:cubicBezTo>
                      <a:pt x="335065" y="73343"/>
                      <a:pt x="431934" y="29242"/>
                      <a:pt x="540424" y="4001"/>
                    </a:cubicBezTo>
                    <a:cubicBezTo>
                      <a:pt x="544139" y="3143"/>
                      <a:pt x="544615" y="1238"/>
                      <a:pt x="542996" y="0"/>
                    </a:cubicBezTo>
                    <a:cubicBezTo>
                      <a:pt x="542996" y="0"/>
                      <a:pt x="542996" y="0"/>
                      <a:pt x="542901" y="0"/>
                    </a:cubicBezTo>
                    <a:cubicBezTo>
                      <a:pt x="344209" y="43053"/>
                      <a:pt x="156091" y="131826"/>
                      <a:pt x="33027" y="273368"/>
                    </a:cubicBezTo>
                    <a:cubicBezTo>
                      <a:pt x="32075" y="274511"/>
                      <a:pt x="30741" y="274225"/>
                      <a:pt x="31027" y="273272"/>
                    </a:cubicBezTo>
                    <a:cubicBezTo>
                      <a:pt x="23502" y="280416"/>
                      <a:pt x="16073" y="287750"/>
                      <a:pt x="8929" y="295275"/>
                    </a:cubicBezTo>
                    <a:cubicBezTo>
                      <a:pt x="8834" y="295370"/>
                      <a:pt x="8739" y="295370"/>
                      <a:pt x="8643" y="295466"/>
                    </a:cubicBezTo>
                    <a:cubicBezTo>
                      <a:pt x="8643" y="295561"/>
                      <a:pt x="8548" y="295561"/>
                      <a:pt x="8548" y="295561"/>
                    </a:cubicBezTo>
                    <a:cubicBezTo>
                      <a:pt x="5881" y="298418"/>
                      <a:pt x="3214" y="301276"/>
                      <a:pt x="547" y="304229"/>
                    </a:cubicBezTo>
                    <a:cubicBezTo>
                      <a:pt x="71" y="304705"/>
                      <a:pt x="166" y="305181"/>
                      <a:pt x="642" y="305181"/>
                    </a:cubicBezTo>
                    <a:cubicBezTo>
                      <a:pt x="547" y="305276"/>
                      <a:pt x="452" y="305372"/>
                      <a:pt x="166" y="305562"/>
                    </a:cubicBezTo>
                    <a:cubicBezTo>
                      <a:pt x="-120" y="305753"/>
                      <a:pt x="-24" y="306229"/>
                      <a:pt x="357" y="305943"/>
                    </a:cubicBezTo>
                    <a:cubicBezTo>
                      <a:pt x="6548" y="301276"/>
                      <a:pt x="12834" y="296990"/>
                      <a:pt x="19026" y="293275"/>
                    </a:cubicBezTo>
                    <a:cubicBezTo>
                      <a:pt x="19502" y="295370"/>
                      <a:pt x="23026" y="295561"/>
                      <a:pt x="25503" y="292322"/>
                    </a:cubicBezTo>
                    <a:cubicBezTo>
                      <a:pt x="26646" y="290703"/>
                      <a:pt x="27884" y="289084"/>
                      <a:pt x="29122" y="287465"/>
                    </a:cubicBezTo>
                    <a:cubicBezTo>
                      <a:pt x="33694" y="284988"/>
                      <a:pt x="38266" y="282702"/>
                      <a:pt x="42838" y="280607"/>
                    </a:cubicBezTo>
                    <a:cubicBezTo>
                      <a:pt x="43029" y="280321"/>
                      <a:pt x="43219" y="280416"/>
                      <a:pt x="43505" y="280416"/>
                    </a:cubicBezTo>
                    <a:close/>
                    <a:moveTo>
                      <a:pt x="24169" y="284512"/>
                    </a:moveTo>
                    <a:cubicBezTo>
                      <a:pt x="22836" y="286322"/>
                      <a:pt x="21502" y="288131"/>
                      <a:pt x="20073" y="290036"/>
                    </a:cubicBezTo>
                    <a:cubicBezTo>
                      <a:pt x="19597" y="290608"/>
                      <a:pt x="19311" y="291179"/>
                      <a:pt x="19216" y="291656"/>
                    </a:cubicBezTo>
                    <a:cubicBezTo>
                      <a:pt x="13501" y="295370"/>
                      <a:pt x="7786" y="299466"/>
                      <a:pt x="2166" y="303943"/>
                    </a:cubicBezTo>
                    <a:cubicBezTo>
                      <a:pt x="8643" y="297942"/>
                      <a:pt x="15120" y="292037"/>
                      <a:pt x="21693" y="286226"/>
                    </a:cubicBezTo>
                    <a:cubicBezTo>
                      <a:pt x="21693" y="286226"/>
                      <a:pt x="21693" y="286131"/>
                      <a:pt x="21788" y="286131"/>
                    </a:cubicBezTo>
                    <a:cubicBezTo>
                      <a:pt x="21788" y="286131"/>
                      <a:pt x="21788" y="286036"/>
                      <a:pt x="21883" y="286036"/>
                    </a:cubicBezTo>
                    <a:cubicBezTo>
                      <a:pt x="21883" y="286036"/>
                      <a:pt x="21978" y="286036"/>
                      <a:pt x="21978" y="285941"/>
                    </a:cubicBezTo>
                    <a:cubicBezTo>
                      <a:pt x="21978" y="285941"/>
                      <a:pt x="22074" y="285941"/>
                      <a:pt x="22074" y="285845"/>
                    </a:cubicBezTo>
                    <a:cubicBezTo>
                      <a:pt x="22074" y="285750"/>
                      <a:pt x="22074" y="285750"/>
                      <a:pt x="22169" y="285750"/>
                    </a:cubicBezTo>
                    <a:cubicBezTo>
                      <a:pt x="23026" y="284702"/>
                      <a:pt x="24074" y="284036"/>
                      <a:pt x="25122" y="282988"/>
                    </a:cubicBezTo>
                    <a:cubicBezTo>
                      <a:pt x="24931" y="283464"/>
                      <a:pt x="24550" y="284036"/>
                      <a:pt x="24169" y="284512"/>
                    </a:cubicBezTo>
                    <a:close/>
                  </a:path>
                </a:pathLst>
              </a:custGeom>
              <a:grpFill/>
              <a:ln w="9525"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id="{54E1FA50-DD92-4516-83E4-0FAA325E57D9}"/>
                  </a:ext>
                </a:extLst>
              </p:cNvPr>
              <p:cNvSpPr/>
              <p:nvPr/>
            </p:nvSpPr>
            <p:spPr>
              <a:xfrm>
                <a:off x="6685883" y="3397602"/>
                <a:ext cx="538162" cy="167414"/>
              </a:xfrm>
              <a:custGeom>
                <a:avLst/>
                <a:gdLst>
                  <a:gd name="connsiteX0" fmla="*/ 81629 w 538162"/>
                  <a:gd name="connsiteY0" fmla="*/ 13110 h 167414"/>
                  <a:gd name="connsiteX1" fmla="*/ 81820 w 538162"/>
                  <a:gd name="connsiteY1" fmla="*/ 13110 h 167414"/>
                  <a:gd name="connsiteX2" fmla="*/ 309944 w 538162"/>
                  <a:gd name="connsiteY2" fmla="*/ 11205 h 167414"/>
                  <a:gd name="connsiteX3" fmla="*/ 536543 w 538162"/>
                  <a:gd name="connsiteY3" fmla="*/ 157509 h 167414"/>
                  <a:gd name="connsiteX4" fmla="*/ 485966 w 538162"/>
                  <a:gd name="connsiteY4" fmla="*/ 127981 h 167414"/>
                  <a:gd name="connsiteX5" fmla="*/ 396335 w 538162"/>
                  <a:gd name="connsiteY5" fmla="*/ 79118 h 167414"/>
                  <a:gd name="connsiteX6" fmla="*/ 311563 w 538162"/>
                  <a:gd name="connsiteY6" fmla="*/ 43875 h 167414"/>
                  <a:gd name="connsiteX7" fmla="*/ 164878 w 538162"/>
                  <a:gd name="connsiteY7" fmla="*/ 13967 h 167414"/>
                  <a:gd name="connsiteX8" fmla="*/ 163259 w 538162"/>
                  <a:gd name="connsiteY8" fmla="*/ 17396 h 167414"/>
                  <a:gd name="connsiteX9" fmla="*/ 233744 w 538162"/>
                  <a:gd name="connsiteY9" fmla="*/ 31207 h 167414"/>
                  <a:gd name="connsiteX10" fmla="*/ 402336 w 538162"/>
                  <a:gd name="connsiteY10" fmla="*/ 90643 h 167414"/>
                  <a:gd name="connsiteX11" fmla="*/ 538163 w 538162"/>
                  <a:gd name="connsiteY11" fmla="*/ 167415 h 167414"/>
                  <a:gd name="connsiteX12" fmla="*/ 404813 w 538162"/>
                  <a:gd name="connsiteY12" fmla="*/ 139030 h 167414"/>
                  <a:gd name="connsiteX13" fmla="*/ 276225 w 538162"/>
                  <a:gd name="connsiteY13" fmla="*/ 97406 h 167414"/>
                  <a:gd name="connsiteX14" fmla="*/ 141827 w 538162"/>
                  <a:gd name="connsiteY14" fmla="*/ 42447 h 167414"/>
                  <a:gd name="connsiteX15" fmla="*/ 44291 w 538162"/>
                  <a:gd name="connsiteY15" fmla="*/ 30636 h 167414"/>
                  <a:gd name="connsiteX16" fmla="*/ 44196 w 538162"/>
                  <a:gd name="connsiteY16" fmla="*/ 30636 h 167414"/>
                  <a:gd name="connsiteX17" fmla="*/ 0 w 538162"/>
                  <a:gd name="connsiteY17" fmla="*/ 35017 h 167414"/>
                  <a:gd name="connsiteX18" fmla="*/ 81629 w 538162"/>
                  <a:gd name="connsiteY18" fmla="*/ 13110 h 16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8162" h="167414">
                    <a:moveTo>
                      <a:pt x="81629" y="13110"/>
                    </a:moveTo>
                    <a:cubicBezTo>
                      <a:pt x="81725" y="13110"/>
                      <a:pt x="81725" y="13110"/>
                      <a:pt x="81820" y="13110"/>
                    </a:cubicBezTo>
                    <a:cubicBezTo>
                      <a:pt x="158306" y="-2892"/>
                      <a:pt x="236982" y="-5083"/>
                      <a:pt x="309944" y="11205"/>
                    </a:cubicBezTo>
                    <a:cubicBezTo>
                      <a:pt x="410432" y="33684"/>
                      <a:pt x="487204" y="89595"/>
                      <a:pt x="536543" y="157509"/>
                    </a:cubicBezTo>
                    <a:cubicBezTo>
                      <a:pt x="519779" y="147412"/>
                      <a:pt x="502730" y="137887"/>
                      <a:pt x="485966" y="127981"/>
                    </a:cubicBezTo>
                    <a:cubicBezTo>
                      <a:pt x="456438" y="110741"/>
                      <a:pt x="427006" y="93977"/>
                      <a:pt x="396335" y="79118"/>
                    </a:cubicBezTo>
                    <a:cubicBezTo>
                      <a:pt x="369094" y="65878"/>
                      <a:pt x="340900" y="53877"/>
                      <a:pt x="311563" y="43875"/>
                    </a:cubicBezTo>
                    <a:cubicBezTo>
                      <a:pt x="265557" y="28064"/>
                      <a:pt x="216408" y="17110"/>
                      <a:pt x="164878" y="13967"/>
                    </a:cubicBezTo>
                    <a:cubicBezTo>
                      <a:pt x="161639" y="13776"/>
                      <a:pt x="160306" y="16920"/>
                      <a:pt x="163259" y="17396"/>
                    </a:cubicBezTo>
                    <a:cubicBezTo>
                      <a:pt x="186976" y="21206"/>
                      <a:pt x="210503" y="25778"/>
                      <a:pt x="233744" y="31207"/>
                    </a:cubicBezTo>
                    <a:cubicBezTo>
                      <a:pt x="293084" y="45018"/>
                      <a:pt x="350330" y="64545"/>
                      <a:pt x="402336" y="90643"/>
                    </a:cubicBezTo>
                    <a:cubicBezTo>
                      <a:pt x="448532" y="113884"/>
                      <a:pt x="492633" y="140745"/>
                      <a:pt x="538163" y="167415"/>
                    </a:cubicBezTo>
                    <a:cubicBezTo>
                      <a:pt x="491300" y="156461"/>
                      <a:pt x="449675" y="150937"/>
                      <a:pt x="404813" y="139030"/>
                    </a:cubicBezTo>
                    <a:cubicBezTo>
                      <a:pt x="360331" y="127315"/>
                      <a:pt x="317278" y="113884"/>
                      <a:pt x="276225" y="97406"/>
                    </a:cubicBezTo>
                    <a:cubicBezTo>
                      <a:pt x="231267" y="79404"/>
                      <a:pt x="190214" y="56163"/>
                      <a:pt x="141827" y="42447"/>
                    </a:cubicBezTo>
                    <a:cubicBezTo>
                      <a:pt x="111252" y="33874"/>
                      <a:pt x="78962" y="29493"/>
                      <a:pt x="44291" y="30636"/>
                    </a:cubicBezTo>
                    <a:cubicBezTo>
                      <a:pt x="44291" y="30636"/>
                      <a:pt x="44291" y="30636"/>
                      <a:pt x="44196" y="30636"/>
                    </a:cubicBezTo>
                    <a:cubicBezTo>
                      <a:pt x="29813" y="31112"/>
                      <a:pt x="15145" y="32541"/>
                      <a:pt x="0" y="35017"/>
                    </a:cubicBezTo>
                    <a:cubicBezTo>
                      <a:pt x="26956" y="26254"/>
                      <a:pt x="54293" y="18825"/>
                      <a:pt x="81629" y="13110"/>
                    </a:cubicBezTo>
                    <a:close/>
                  </a:path>
                </a:pathLst>
              </a:custGeom>
              <a:grpFill/>
              <a:ln w="9525"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id="{00A05FFF-335C-422D-A623-576F164C84E0}"/>
                  </a:ext>
                </a:extLst>
              </p:cNvPr>
              <p:cNvSpPr/>
              <p:nvPr/>
            </p:nvSpPr>
            <p:spPr>
              <a:xfrm>
                <a:off x="6662028" y="3297276"/>
                <a:ext cx="538633" cy="146106"/>
              </a:xfrm>
              <a:custGeom>
                <a:avLst/>
                <a:gdLst>
                  <a:gd name="connsiteX0" fmla="*/ 1376 w 538633"/>
                  <a:gd name="connsiteY0" fmla="*/ 140677 h 146106"/>
                  <a:gd name="connsiteX1" fmla="*/ 10711 w 538633"/>
                  <a:gd name="connsiteY1" fmla="*/ 131248 h 146106"/>
                  <a:gd name="connsiteX2" fmla="*/ 213974 w 538633"/>
                  <a:gd name="connsiteY2" fmla="*/ 14281 h 146106"/>
                  <a:gd name="connsiteX3" fmla="*/ 520298 w 538633"/>
                  <a:gd name="connsiteY3" fmla="*/ 19424 h 146106"/>
                  <a:gd name="connsiteX4" fmla="*/ 19569 w 538633"/>
                  <a:gd name="connsiteY4" fmla="*/ 128771 h 146106"/>
                  <a:gd name="connsiteX5" fmla="*/ 11853 w 538633"/>
                  <a:gd name="connsiteY5" fmla="*/ 135915 h 146106"/>
                  <a:gd name="connsiteX6" fmla="*/ 12330 w 538633"/>
                  <a:gd name="connsiteY6" fmla="*/ 136105 h 146106"/>
                  <a:gd name="connsiteX7" fmla="*/ 23188 w 538633"/>
                  <a:gd name="connsiteY7" fmla="*/ 127914 h 146106"/>
                  <a:gd name="connsiteX8" fmla="*/ 296841 w 538633"/>
                  <a:gd name="connsiteY8" fmla="*/ 23520 h 146106"/>
                  <a:gd name="connsiteX9" fmla="*/ 534681 w 538633"/>
                  <a:gd name="connsiteY9" fmla="*/ 22853 h 146106"/>
                  <a:gd name="connsiteX10" fmla="*/ 534586 w 538633"/>
                  <a:gd name="connsiteY10" fmla="*/ 28663 h 146106"/>
                  <a:gd name="connsiteX11" fmla="*/ 27094 w 538633"/>
                  <a:gd name="connsiteY11" fmla="*/ 126580 h 146106"/>
                  <a:gd name="connsiteX12" fmla="*/ 26617 w 538633"/>
                  <a:gd name="connsiteY12" fmla="*/ 127057 h 146106"/>
                  <a:gd name="connsiteX13" fmla="*/ 26522 w 538633"/>
                  <a:gd name="connsiteY13" fmla="*/ 127152 h 146106"/>
                  <a:gd name="connsiteX14" fmla="*/ 10044 w 538633"/>
                  <a:gd name="connsiteY14" fmla="*/ 143440 h 146106"/>
                  <a:gd name="connsiteX15" fmla="*/ 8329 w 538633"/>
                  <a:gd name="connsiteY15" fmla="*/ 144773 h 146106"/>
                  <a:gd name="connsiteX16" fmla="*/ 3757 w 538633"/>
                  <a:gd name="connsiteY16" fmla="*/ 146107 h 146106"/>
                  <a:gd name="connsiteX17" fmla="*/ 3662 w 538633"/>
                  <a:gd name="connsiteY17" fmla="*/ 146107 h 146106"/>
                  <a:gd name="connsiteX18" fmla="*/ 1376 w 538633"/>
                  <a:gd name="connsiteY18" fmla="*/ 140677 h 14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8633" h="146106">
                    <a:moveTo>
                      <a:pt x="1376" y="140677"/>
                    </a:moveTo>
                    <a:cubicBezTo>
                      <a:pt x="4424" y="137534"/>
                      <a:pt x="7567" y="134296"/>
                      <a:pt x="10711" y="131248"/>
                    </a:cubicBezTo>
                    <a:cubicBezTo>
                      <a:pt x="62527" y="79813"/>
                      <a:pt x="128344" y="33331"/>
                      <a:pt x="213974" y="14281"/>
                    </a:cubicBezTo>
                    <a:cubicBezTo>
                      <a:pt x="311320" y="-7341"/>
                      <a:pt x="417809" y="-3436"/>
                      <a:pt x="520298" y="19424"/>
                    </a:cubicBezTo>
                    <a:cubicBezTo>
                      <a:pt x="338180" y="-2388"/>
                      <a:pt x="138917" y="21901"/>
                      <a:pt x="19569" y="128771"/>
                    </a:cubicBezTo>
                    <a:cubicBezTo>
                      <a:pt x="16997" y="131152"/>
                      <a:pt x="14425" y="133534"/>
                      <a:pt x="11853" y="135915"/>
                    </a:cubicBezTo>
                    <a:cubicBezTo>
                      <a:pt x="11568" y="136201"/>
                      <a:pt x="12044" y="136391"/>
                      <a:pt x="12330" y="136105"/>
                    </a:cubicBezTo>
                    <a:cubicBezTo>
                      <a:pt x="15854" y="133343"/>
                      <a:pt x="19474" y="130581"/>
                      <a:pt x="23188" y="127914"/>
                    </a:cubicBezTo>
                    <a:cubicBezTo>
                      <a:pt x="99483" y="71621"/>
                      <a:pt x="193114" y="36379"/>
                      <a:pt x="296841" y="23520"/>
                    </a:cubicBezTo>
                    <a:cubicBezTo>
                      <a:pt x="374756" y="13995"/>
                      <a:pt x="453718" y="15328"/>
                      <a:pt x="534681" y="22853"/>
                    </a:cubicBezTo>
                    <a:cubicBezTo>
                      <a:pt x="539920" y="24472"/>
                      <a:pt x="540015" y="28663"/>
                      <a:pt x="534586" y="28663"/>
                    </a:cubicBezTo>
                    <a:cubicBezTo>
                      <a:pt x="351896" y="28187"/>
                      <a:pt x="185113" y="64192"/>
                      <a:pt x="27094" y="126580"/>
                    </a:cubicBezTo>
                    <a:cubicBezTo>
                      <a:pt x="26903" y="126771"/>
                      <a:pt x="26808" y="126866"/>
                      <a:pt x="26617" y="127057"/>
                    </a:cubicBezTo>
                    <a:cubicBezTo>
                      <a:pt x="26617" y="127057"/>
                      <a:pt x="26617" y="127057"/>
                      <a:pt x="26522" y="127152"/>
                    </a:cubicBezTo>
                    <a:cubicBezTo>
                      <a:pt x="20998" y="132486"/>
                      <a:pt x="15473" y="137915"/>
                      <a:pt x="10044" y="143440"/>
                    </a:cubicBezTo>
                    <a:cubicBezTo>
                      <a:pt x="9472" y="144011"/>
                      <a:pt x="8901" y="144392"/>
                      <a:pt x="8329" y="144773"/>
                    </a:cubicBezTo>
                    <a:cubicBezTo>
                      <a:pt x="6805" y="145726"/>
                      <a:pt x="5186" y="146107"/>
                      <a:pt x="3757" y="146107"/>
                    </a:cubicBezTo>
                    <a:cubicBezTo>
                      <a:pt x="3757" y="146107"/>
                      <a:pt x="3757" y="146107"/>
                      <a:pt x="3662" y="146107"/>
                    </a:cubicBezTo>
                    <a:cubicBezTo>
                      <a:pt x="519" y="145821"/>
                      <a:pt x="-1481" y="143725"/>
                      <a:pt x="1376" y="140677"/>
                    </a:cubicBezTo>
                    <a:close/>
                  </a:path>
                </a:pathLst>
              </a:custGeom>
              <a:grpFill/>
              <a:ln w="9525" cap="flat">
                <a:noFill/>
                <a:prstDash val="solid"/>
                <a:miter/>
              </a:ln>
            </p:spPr>
            <p:txBody>
              <a:bodyPr rtlCol="0" anchor="ctr"/>
              <a:lstStyle/>
              <a:p>
                <a:endParaRPr lang="th-TH"/>
              </a:p>
            </p:txBody>
          </p:sp>
          <p:sp>
            <p:nvSpPr>
              <p:cNvPr id="68" name="Freeform: Shape 67">
                <a:extLst>
                  <a:ext uri="{FF2B5EF4-FFF2-40B4-BE49-F238E27FC236}">
                    <a16:creationId xmlns:a16="http://schemas.microsoft.com/office/drawing/2014/main" id="{A0A427F1-77A3-428D-8659-647A82E1F755}"/>
                  </a:ext>
                </a:extLst>
              </p:cNvPr>
              <p:cNvSpPr/>
              <p:nvPr/>
            </p:nvSpPr>
            <p:spPr>
              <a:xfrm>
                <a:off x="6365263" y="3579608"/>
                <a:ext cx="387938" cy="92007"/>
              </a:xfrm>
              <a:custGeom>
                <a:avLst/>
                <a:gdLst>
                  <a:gd name="connsiteX0" fmla="*/ 961 w 387938"/>
                  <a:gd name="connsiteY0" fmla="*/ 49512 h 92007"/>
                  <a:gd name="connsiteX1" fmla="*/ 22488 w 387938"/>
                  <a:gd name="connsiteY1" fmla="*/ 30176 h 92007"/>
                  <a:gd name="connsiteX2" fmla="*/ 21440 w 387938"/>
                  <a:gd name="connsiteY2" fmla="*/ 30367 h 92007"/>
                  <a:gd name="connsiteX3" fmla="*/ 20583 w 387938"/>
                  <a:gd name="connsiteY3" fmla="*/ 30367 h 92007"/>
                  <a:gd name="connsiteX4" fmla="*/ 19344 w 387938"/>
                  <a:gd name="connsiteY4" fmla="*/ 29605 h 92007"/>
                  <a:gd name="connsiteX5" fmla="*/ 24297 w 387938"/>
                  <a:gd name="connsiteY5" fmla="*/ 22271 h 92007"/>
                  <a:gd name="connsiteX6" fmla="*/ 35727 w 387938"/>
                  <a:gd name="connsiteY6" fmla="*/ 20651 h 92007"/>
                  <a:gd name="connsiteX7" fmla="*/ 43062 w 387938"/>
                  <a:gd name="connsiteY7" fmla="*/ 19985 h 92007"/>
                  <a:gd name="connsiteX8" fmla="*/ 83829 w 387938"/>
                  <a:gd name="connsiteY8" fmla="*/ 9126 h 92007"/>
                  <a:gd name="connsiteX9" fmla="*/ 195843 w 387938"/>
                  <a:gd name="connsiteY9" fmla="*/ 3602 h 92007"/>
                  <a:gd name="connsiteX10" fmla="*/ 386247 w 387938"/>
                  <a:gd name="connsiteY10" fmla="*/ 77230 h 92007"/>
                  <a:gd name="connsiteX11" fmla="*/ 386628 w 387938"/>
                  <a:gd name="connsiteY11" fmla="*/ 81040 h 92007"/>
                  <a:gd name="connsiteX12" fmla="*/ 385581 w 387938"/>
                  <a:gd name="connsiteY12" fmla="*/ 81611 h 92007"/>
                  <a:gd name="connsiteX13" fmla="*/ 355196 w 387938"/>
                  <a:gd name="connsiteY13" fmla="*/ 86850 h 92007"/>
                  <a:gd name="connsiteX14" fmla="*/ 160791 w 387938"/>
                  <a:gd name="connsiteY14" fmla="*/ 18365 h 92007"/>
                  <a:gd name="connsiteX15" fmla="*/ 32298 w 387938"/>
                  <a:gd name="connsiteY15" fmla="*/ 23985 h 92007"/>
                  <a:gd name="connsiteX16" fmla="*/ 30679 w 387938"/>
                  <a:gd name="connsiteY16" fmla="*/ 24652 h 92007"/>
                  <a:gd name="connsiteX17" fmla="*/ 28393 w 387938"/>
                  <a:gd name="connsiteY17" fmla="*/ 27128 h 92007"/>
                  <a:gd name="connsiteX18" fmla="*/ 29631 w 387938"/>
                  <a:gd name="connsiteY18" fmla="*/ 26652 h 92007"/>
                  <a:gd name="connsiteX19" fmla="*/ 223751 w 387938"/>
                  <a:gd name="connsiteY19" fmla="*/ 52751 h 92007"/>
                  <a:gd name="connsiteX20" fmla="*/ 327097 w 387938"/>
                  <a:gd name="connsiteY20" fmla="*/ 90374 h 92007"/>
                  <a:gd name="connsiteX21" fmla="*/ 210130 w 387938"/>
                  <a:gd name="connsiteY21" fmla="*/ 78563 h 92007"/>
                  <a:gd name="connsiteX22" fmla="*/ 37156 w 387938"/>
                  <a:gd name="connsiteY22" fmla="*/ 28176 h 92007"/>
                  <a:gd name="connsiteX23" fmla="*/ 18487 w 387938"/>
                  <a:gd name="connsiteY23" fmla="*/ 38273 h 92007"/>
                  <a:gd name="connsiteX24" fmla="*/ 18392 w 387938"/>
                  <a:gd name="connsiteY24" fmla="*/ 38368 h 92007"/>
                  <a:gd name="connsiteX25" fmla="*/ 18297 w 387938"/>
                  <a:gd name="connsiteY25" fmla="*/ 38463 h 92007"/>
                  <a:gd name="connsiteX26" fmla="*/ 3914 w 387938"/>
                  <a:gd name="connsiteY26" fmla="*/ 51512 h 92007"/>
                  <a:gd name="connsiteX27" fmla="*/ 961 w 387938"/>
                  <a:gd name="connsiteY27" fmla="*/ 49512 h 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7938" h="92007">
                    <a:moveTo>
                      <a:pt x="961" y="49512"/>
                    </a:moveTo>
                    <a:cubicBezTo>
                      <a:pt x="7343" y="41321"/>
                      <a:pt x="14772" y="35129"/>
                      <a:pt x="22488" y="30176"/>
                    </a:cubicBezTo>
                    <a:cubicBezTo>
                      <a:pt x="22107" y="30272"/>
                      <a:pt x="21726" y="30272"/>
                      <a:pt x="21440" y="30367"/>
                    </a:cubicBezTo>
                    <a:cubicBezTo>
                      <a:pt x="21154" y="30367"/>
                      <a:pt x="20868" y="30462"/>
                      <a:pt x="20583" y="30367"/>
                    </a:cubicBezTo>
                    <a:cubicBezTo>
                      <a:pt x="20011" y="30272"/>
                      <a:pt x="19535" y="29986"/>
                      <a:pt x="19344" y="29605"/>
                    </a:cubicBezTo>
                    <a:cubicBezTo>
                      <a:pt x="18297" y="27700"/>
                      <a:pt x="20773" y="22842"/>
                      <a:pt x="24297" y="22271"/>
                    </a:cubicBezTo>
                    <a:cubicBezTo>
                      <a:pt x="28203" y="21604"/>
                      <a:pt x="32013" y="21032"/>
                      <a:pt x="35727" y="20651"/>
                    </a:cubicBezTo>
                    <a:cubicBezTo>
                      <a:pt x="38204" y="20366"/>
                      <a:pt x="40680" y="20175"/>
                      <a:pt x="43062" y="19985"/>
                    </a:cubicBezTo>
                    <a:cubicBezTo>
                      <a:pt x="57159" y="14746"/>
                      <a:pt x="71351" y="12174"/>
                      <a:pt x="83829" y="9126"/>
                    </a:cubicBezTo>
                    <a:cubicBezTo>
                      <a:pt x="123262" y="-208"/>
                      <a:pt x="162124" y="-2971"/>
                      <a:pt x="195843" y="3602"/>
                    </a:cubicBezTo>
                    <a:cubicBezTo>
                      <a:pt x="267471" y="19413"/>
                      <a:pt x="312810" y="70562"/>
                      <a:pt x="386247" y="77230"/>
                    </a:cubicBezTo>
                    <a:cubicBezTo>
                      <a:pt x="388629" y="77516"/>
                      <a:pt x="388248" y="79992"/>
                      <a:pt x="386628" y="81040"/>
                    </a:cubicBezTo>
                    <a:cubicBezTo>
                      <a:pt x="386343" y="81230"/>
                      <a:pt x="385962" y="81516"/>
                      <a:pt x="385581" y="81611"/>
                    </a:cubicBezTo>
                    <a:cubicBezTo>
                      <a:pt x="375294" y="83612"/>
                      <a:pt x="365197" y="85421"/>
                      <a:pt x="355196" y="86850"/>
                    </a:cubicBezTo>
                    <a:cubicBezTo>
                      <a:pt x="286140" y="90851"/>
                      <a:pt x="224322" y="37796"/>
                      <a:pt x="160791" y="18365"/>
                    </a:cubicBezTo>
                    <a:cubicBezTo>
                      <a:pt x="123548" y="7507"/>
                      <a:pt x="79257" y="5888"/>
                      <a:pt x="32298" y="23985"/>
                    </a:cubicBezTo>
                    <a:cubicBezTo>
                      <a:pt x="31727" y="24176"/>
                      <a:pt x="31251" y="24366"/>
                      <a:pt x="30679" y="24652"/>
                    </a:cubicBezTo>
                    <a:cubicBezTo>
                      <a:pt x="29917" y="25509"/>
                      <a:pt x="29155" y="26366"/>
                      <a:pt x="28393" y="27128"/>
                    </a:cubicBezTo>
                    <a:cubicBezTo>
                      <a:pt x="28869" y="26938"/>
                      <a:pt x="29250" y="26843"/>
                      <a:pt x="29631" y="26652"/>
                    </a:cubicBezTo>
                    <a:cubicBezTo>
                      <a:pt x="106593" y="-1161"/>
                      <a:pt x="170411" y="27128"/>
                      <a:pt x="223751" y="52751"/>
                    </a:cubicBezTo>
                    <a:cubicBezTo>
                      <a:pt x="254707" y="67800"/>
                      <a:pt x="290807" y="85612"/>
                      <a:pt x="327097" y="90374"/>
                    </a:cubicBezTo>
                    <a:cubicBezTo>
                      <a:pt x="287473" y="94089"/>
                      <a:pt x="248897" y="91994"/>
                      <a:pt x="210130" y="78563"/>
                    </a:cubicBezTo>
                    <a:cubicBezTo>
                      <a:pt x="153647" y="59894"/>
                      <a:pt x="106689" y="23318"/>
                      <a:pt x="37156" y="28176"/>
                    </a:cubicBezTo>
                    <a:cubicBezTo>
                      <a:pt x="30774" y="30843"/>
                      <a:pt x="24393" y="34082"/>
                      <a:pt x="18487" y="38273"/>
                    </a:cubicBezTo>
                    <a:cubicBezTo>
                      <a:pt x="18487" y="38273"/>
                      <a:pt x="18392" y="38273"/>
                      <a:pt x="18392" y="38368"/>
                    </a:cubicBezTo>
                    <a:cubicBezTo>
                      <a:pt x="18392" y="38368"/>
                      <a:pt x="18297" y="38368"/>
                      <a:pt x="18297" y="38463"/>
                    </a:cubicBezTo>
                    <a:cubicBezTo>
                      <a:pt x="12963" y="42083"/>
                      <a:pt x="8200" y="46274"/>
                      <a:pt x="3914" y="51512"/>
                    </a:cubicBezTo>
                    <a:cubicBezTo>
                      <a:pt x="1533" y="54465"/>
                      <a:pt x="-1611" y="52751"/>
                      <a:pt x="961" y="49512"/>
                    </a:cubicBezTo>
                    <a:close/>
                  </a:path>
                </a:pathLst>
              </a:custGeom>
              <a:grpFill/>
              <a:ln w="9525" cap="flat">
                <a:noFill/>
                <a:prstDash val="solid"/>
                <a:miter/>
              </a:ln>
            </p:spPr>
            <p:txBody>
              <a:bodyPr rtlCol="0" anchor="ctr"/>
              <a:lstStyle/>
              <a:p>
                <a:endParaRPr lang="th-TH"/>
              </a:p>
            </p:txBody>
          </p:sp>
          <p:sp>
            <p:nvSpPr>
              <p:cNvPr id="69" name="Freeform: Shape 68">
                <a:extLst>
                  <a:ext uri="{FF2B5EF4-FFF2-40B4-BE49-F238E27FC236}">
                    <a16:creationId xmlns:a16="http://schemas.microsoft.com/office/drawing/2014/main" id="{D7F49DCA-D266-4048-9976-99F8D19659ED}"/>
                  </a:ext>
                </a:extLst>
              </p:cNvPr>
              <p:cNvSpPr/>
              <p:nvPr/>
            </p:nvSpPr>
            <p:spPr>
              <a:xfrm>
                <a:off x="6343078" y="3246405"/>
                <a:ext cx="354615" cy="387667"/>
              </a:xfrm>
              <a:custGeom>
                <a:avLst/>
                <a:gdLst>
                  <a:gd name="connsiteX0" fmla="*/ 2381 w 354615"/>
                  <a:gd name="connsiteY0" fmla="*/ 385858 h 387667"/>
                  <a:gd name="connsiteX1" fmla="*/ 0 w 354615"/>
                  <a:gd name="connsiteY1" fmla="*/ 387667 h 387667"/>
                  <a:gd name="connsiteX2" fmla="*/ 28289 w 354615"/>
                  <a:gd name="connsiteY2" fmla="*/ 291941 h 387667"/>
                  <a:gd name="connsiteX3" fmla="*/ 108871 w 354615"/>
                  <a:gd name="connsiteY3" fmla="*/ 164687 h 387667"/>
                  <a:gd name="connsiteX4" fmla="*/ 354616 w 354615"/>
                  <a:gd name="connsiteY4" fmla="*/ 0 h 387667"/>
                  <a:gd name="connsiteX5" fmla="*/ 154019 w 354615"/>
                  <a:gd name="connsiteY5" fmla="*/ 138208 h 387667"/>
                  <a:gd name="connsiteX6" fmla="*/ 2381 w 354615"/>
                  <a:gd name="connsiteY6" fmla="*/ 385858 h 38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5" h="387667">
                    <a:moveTo>
                      <a:pt x="2381" y="385858"/>
                    </a:moveTo>
                    <a:cubicBezTo>
                      <a:pt x="1619" y="386429"/>
                      <a:pt x="762" y="387096"/>
                      <a:pt x="0" y="387667"/>
                    </a:cubicBezTo>
                    <a:cubicBezTo>
                      <a:pt x="9144" y="355187"/>
                      <a:pt x="15812" y="322326"/>
                      <a:pt x="28289" y="291941"/>
                    </a:cubicBezTo>
                    <a:cubicBezTo>
                      <a:pt x="46006" y="248507"/>
                      <a:pt x="71818" y="204311"/>
                      <a:pt x="108871" y="164687"/>
                    </a:cubicBezTo>
                    <a:cubicBezTo>
                      <a:pt x="174498" y="94012"/>
                      <a:pt x="265747" y="44196"/>
                      <a:pt x="354616" y="0"/>
                    </a:cubicBezTo>
                    <a:cubicBezTo>
                      <a:pt x="283178" y="38576"/>
                      <a:pt x="209455" y="81248"/>
                      <a:pt x="154019" y="138208"/>
                    </a:cubicBezTo>
                    <a:cubicBezTo>
                      <a:pt x="80867" y="214122"/>
                      <a:pt x="49435" y="299752"/>
                      <a:pt x="2381" y="385858"/>
                    </a:cubicBezTo>
                    <a:close/>
                  </a:path>
                </a:pathLst>
              </a:custGeom>
              <a:grpFill/>
              <a:ln w="9525" cap="flat">
                <a:noFill/>
                <a:prstDash val="solid"/>
                <a:miter/>
              </a:ln>
            </p:spPr>
            <p:txBody>
              <a:bodyPr rtlCol="0" anchor="ctr"/>
              <a:lstStyle/>
              <a:p>
                <a:endParaRPr lang="th-TH"/>
              </a:p>
            </p:txBody>
          </p:sp>
          <p:sp>
            <p:nvSpPr>
              <p:cNvPr id="70" name="Freeform: Shape 69">
                <a:extLst>
                  <a:ext uri="{FF2B5EF4-FFF2-40B4-BE49-F238E27FC236}">
                    <a16:creationId xmlns:a16="http://schemas.microsoft.com/office/drawing/2014/main" id="{B2654A13-8789-49B9-B289-227655FF7B2F}"/>
                  </a:ext>
                </a:extLst>
              </p:cNvPr>
              <p:cNvSpPr/>
              <p:nvPr/>
            </p:nvSpPr>
            <p:spPr>
              <a:xfrm>
                <a:off x="6330315" y="3225736"/>
                <a:ext cx="417671" cy="447293"/>
              </a:xfrm>
              <a:custGeom>
                <a:avLst/>
                <a:gdLst>
                  <a:gd name="connsiteX0" fmla="*/ 34957 w 417671"/>
                  <a:gd name="connsiteY0" fmla="*/ 394621 h 447293"/>
                  <a:gd name="connsiteX1" fmla="*/ 18383 w 417671"/>
                  <a:gd name="connsiteY1" fmla="*/ 421958 h 447293"/>
                  <a:gd name="connsiteX2" fmla="*/ 17621 w 417671"/>
                  <a:gd name="connsiteY2" fmla="*/ 424339 h 447293"/>
                  <a:gd name="connsiteX3" fmla="*/ 0 w 417671"/>
                  <a:gd name="connsiteY3" fmla="*/ 447294 h 447293"/>
                  <a:gd name="connsiteX4" fmla="*/ 6096 w 417671"/>
                  <a:gd name="connsiteY4" fmla="*/ 430244 h 447293"/>
                  <a:gd name="connsiteX5" fmla="*/ 8287 w 417671"/>
                  <a:gd name="connsiteY5" fmla="*/ 426339 h 447293"/>
                  <a:gd name="connsiteX6" fmla="*/ 8287 w 417671"/>
                  <a:gd name="connsiteY6" fmla="*/ 426244 h 447293"/>
                  <a:gd name="connsiteX7" fmla="*/ 13621 w 417671"/>
                  <a:gd name="connsiteY7" fmla="*/ 416623 h 447293"/>
                  <a:gd name="connsiteX8" fmla="*/ 13525 w 417671"/>
                  <a:gd name="connsiteY8" fmla="*/ 416623 h 447293"/>
                  <a:gd name="connsiteX9" fmla="*/ 24574 w 417671"/>
                  <a:gd name="connsiteY9" fmla="*/ 396050 h 447293"/>
                  <a:gd name="connsiteX10" fmla="*/ 24955 w 417671"/>
                  <a:gd name="connsiteY10" fmla="*/ 395383 h 447293"/>
                  <a:gd name="connsiteX11" fmla="*/ 171545 w 417671"/>
                  <a:gd name="connsiteY11" fmla="*/ 160972 h 447293"/>
                  <a:gd name="connsiteX12" fmla="*/ 417671 w 417671"/>
                  <a:gd name="connsiteY12" fmla="*/ 0 h 447293"/>
                  <a:gd name="connsiteX13" fmla="*/ 416719 w 417671"/>
                  <a:gd name="connsiteY13" fmla="*/ 762 h 447293"/>
                  <a:gd name="connsiteX14" fmla="*/ 157639 w 417671"/>
                  <a:gd name="connsiteY14" fmla="*/ 220218 h 447293"/>
                  <a:gd name="connsiteX15" fmla="*/ 35909 w 417671"/>
                  <a:gd name="connsiteY15" fmla="*/ 392906 h 447293"/>
                  <a:gd name="connsiteX16" fmla="*/ 35052 w 417671"/>
                  <a:gd name="connsiteY16" fmla="*/ 394335 h 447293"/>
                  <a:gd name="connsiteX17" fmla="*/ 34957 w 417671"/>
                  <a:gd name="connsiteY17" fmla="*/ 394621 h 447293"/>
                  <a:gd name="connsiteX18" fmla="*/ 34957 w 417671"/>
                  <a:gd name="connsiteY18" fmla="*/ 394621 h 44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671" h="447293">
                    <a:moveTo>
                      <a:pt x="34957" y="394621"/>
                    </a:moveTo>
                    <a:cubicBezTo>
                      <a:pt x="29432" y="403765"/>
                      <a:pt x="24003" y="412813"/>
                      <a:pt x="18383" y="421958"/>
                    </a:cubicBezTo>
                    <a:cubicBezTo>
                      <a:pt x="18193" y="422719"/>
                      <a:pt x="18002" y="423481"/>
                      <a:pt x="17621" y="424339"/>
                    </a:cubicBezTo>
                    <a:cubicBezTo>
                      <a:pt x="11430" y="431959"/>
                      <a:pt x="5620" y="439579"/>
                      <a:pt x="0" y="447294"/>
                    </a:cubicBezTo>
                    <a:cubicBezTo>
                      <a:pt x="2286" y="441579"/>
                      <a:pt x="4286" y="435959"/>
                      <a:pt x="6096" y="430244"/>
                    </a:cubicBezTo>
                    <a:cubicBezTo>
                      <a:pt x="6858" y="428911"/>
                      <a:pt x="7620" y="427672"/>
                      <a:pt x="8287" y="426339"/>
                    </a:cubicBezTo>
                    <a:cubicBezTo>
                      <a:pt x="8287" y="426339"/>
                      <a:pt x="8287" y="426244"/>
                      <a:pt x="8287" y="426244"/>
                    </a:cubicBezTo>
                    <a:cubicBezTo>
                      <a:pt x="10096" y="423005"/>
                      <a:pt x="11811" y="419862"/>
                      <a:pt x="13621" y="416623"/>
                    </a:cubicBezTo>
                    <a:cubicBezTo>
                      <a:pt x="13621" y="416623"/>
                      <a:pt x="13621" y="416623"/>
                      <a:pt x="13525" y="416623"/>
                    </a:cubicBezTo>
                    <a:cubicBezTo>
                      <a:pt x="17145" y="409670"/>
                      <a:pt x="20764" y="402812"/>
                      <a:pt x="24574" y="396050"/>
                    </a:cubicBezTo>
                    <a:cubicBezTo>
                      <a:pt x="24670" y="395859"/>
                      <a:pt x="24860" y="395668"/>
                      <a:pt x="24955" y="395383"/>
                    </a:cubicBezTo>
                    <a:cubicBezTo>
                      <a:pt x="68771" y="313944"/>
                      <a:pt x="100489" y="232791"/>
                      <a:pt x="171545" y="160972"/>
                    </a:cubicBezTo>
                    <a:cubicBezTo>
                      <a:pt x="238792" y="93535"/>
                      <a:pt x="334232" y="46196"/>
                      <a:pt x="417671" y="0"/>
                    </a:cubicBezTo>
                    <a:cubicBezTo>
                      <a:pt x="417481" y="286"/>
                      <a:pt x="417195" y="571"/>
                      <a:pt x="416719" y="762"/>
                    </a:cubicBezTo>
                    <a:cubicBezTo>
                      <a:pt x="316801" y="61627"/>
                      <a:pt x="230029" y="136208"/>
                      <a:pt x="157639" y="220218"/>
                    </a:cubicBezTo>
                    <a:cubicBezTo>
                      <a:pt x="111538" y="273939"/>
                      <a:pt x="72771" y="332708"/>
                      <a:pt x="35909" y="392906"/>
                    </a:cubicBezTo>
                    <a:cubicBezTo>
                      <a:pt x="35623" y="393383"/>
                      <a:pt x="35338" y="393859"/>
                      <a:pt x="35052" y="394335"/>
                    </a:cubicBezTo>
                    <a:cubicBezTo>
                      <a:pt x="35052" y="394430"/>
                      <a:pt x="35052" y="394430"/>
                      <a:pt x="34957" y="394621"/>
                    </a:cubicBezTo>
                    <a:cubicBezTo>
                      <a:pt x="34957" y="394621"/>
                      <a:pt x="34957" y="394621"/>
                      <a:pt x="34957" y="394621"/>
                    </a:cubicBezTo>
                    <a:close/>
                  </a:path>
                </a:pathLst>
              </a:custGeom>
              <a:grpFill/>
              <a:ln w="9525" cap="flat">
                <a:noFill/>
                <a:prstDash val="solid"/>
                <a:miter/>
              </a:ln>
            </p:spPr>
            <p:txBody>
              <a:bodyPr rtlCol="0" anchor="ctr"/>
              <a:lstStyle/>
              <a:p>
                <a:endParaRPr lang="th-TH"/>
              </a:p>
            </p:txBody>
          </p:sp>
          <p:sp>
            <p:nvSpPr>
              <p:cNvPr id="71" name="Freeform: Shape 70">
                <a:extLst>
                  <a:ext uri="{FF2B5EF4-FFF2-40B4-BE49-F238E27FC236}">
                    <a16:creationId xmlns:a16="http://schemas.microsoft.com/office/drawing/2014/main" id="{FC0AF3AF-300E-484F-BFD7-A28E05C0B978}"/>
                  </a:ext>
                </a:extLst>
              </p:cNvPr>
              <p:cNvSpPr/>
              <p:nvPr/>
            </p:nvSpPr>
            <p:spPr>
              <a:xfrm>
                <a:off x="6341554" y="3633692"/>
                <a:ext cx="3238" cy="5905"/>
              </a:xfrm>
              <a:custGeom>
                <a:avLst/>
                <a:gdLst>
                  <a:gd name="connsiteX0" fmla="*/ 0 w 3238"/>
                  <a:gd name="connsiteY0" fmla="*/ 5905 h 5905"/>
                  <a:gd name="connsiteX1" fmla="*/ 1333 w 3238"/>
                  <a:gd name="connsiteY1" fmla="*/ 1429 h 5905"/>
                  <a:gd name="connsiteX2" fmla="*/ 3238 w 3238"/>
                  <a:gd name="connsiteY2" fmla="*/ 0 h 5905"/>
                  <a:gd name="connsiteX3" fmla="*/ 0 w 3238"/>
                  <a:gd name="connsiteY3" fmla="*/ 5905 h 5905"/>
                </a:gdLst>
                <a:ahLst/>
                <a:cxnLst>
                  <a:cxn ang="0">
                    <a:pos x="connsiteX0" y="connsiteY0"/>
                  </a:cxn>
                  <a:cxn ang="0">
                    <a:pos x="connsiteX1" y="connsiteY1"/>
                  </a:cxn>
                  <a:cxn ang="0">
                    <a:pos x="connsiteX2" y="connsiteY2"/>
                  </a:cxn>
                  <a:cxn ang="0">
                    <a:pos x="connsiteX3" y="connsiteY3"/>
                  </a:cxn>
                </a:cxnLst>
                <a:rect l="l" t="t" r="r" b="b"/>
                <a:pathLst>
                  <a:path w="3238" h="5905">
                    <a:moveTo>
                      <a:pt x="0" y="5905"/>
                    </a:moveTo>
                    <a:cubicBezTo>
                      <a:pt x="476" y="4381"/>
                      <a:pt x="857" y="2857"/>
                      <a:pt x="1333" y="1429"/>
                    </a:cubicBezTo>
                    <a:cubicBezTo>
                      <a:pt x="2000" y="952"/>
                      <a:pt x="2572" y="476"/>
                      <a:pt x="3238" y="0"/>
                    </a:cubicBezTo>
                    <a:cubicBezTo>
                      <a:pt x="2096" y="1905"/>
                      <a:pt x="1048" y="3905"/>
                      <a:pt x="0" y="5905"/>
                    </a:cubicBezTo>
                    <a:close/>
                  </a:path>
                </a:pathLst>
              </a:custGeom>
              <a:grpFill/>
              <a:ln w="9525" cap="flat">
                <a:noFill/>
                <a:prstDash val="solid"/>
                <a:miter/>
              </a:ln>
            </p:spPr>
            <p:txBody>
              <a:bodyPr rtlCol="0" anchor="ctr"/>
              <a:lstStyle/>
              <a:p>
                <a:endParaRPr lang="th-TH"/>
              </a:p>
            </p:txBody>
          </p:sp>
          <p:sp>
            <p:nvSpPr>
              <p:cNvPr id="72" name="Freeform: Shape 71">
                <a:extLst>
                  <a:ext uri="{FF2B5EF4-FFF2-40B4-BE49-F238E27FC236}">
                    <a16:creationId xmlns:a16="http://schemas.microsoft.com/office/drawing/2014/main" id="{2A08D3D5-2B7B-4BF9-97FE-89EBA07F5905}"/>
                  </a:ext>
                </a:extLst>
              </p:cNvPr>
              <p:cNvSpPr/>
              <p:nvPr/>
            </p:nvSpPr>
            <p:spPr>
              <a:xfrm>
                <a:off x="6393751" y="3590038"/>
                <a:ext cx="326802" cy="80038"/>
              </a:xfrm>
              <a:custGeom>
                <a:avLst/>
                <a:gdLst>
                  <a:gd name="connsiteX0" fmla="*/ 1238 w 326802"/>
                  <a:gd name="connsiteY0" fmla="*/ 16317 h 80038"/>
                  <a:gd name="connsiteX1" fmla="*/ 0 w 326802"/>
                  <a:gd name="connsiteY1" fmla="*/ 16793 h 80038"/>
                  <a:gd name="connsiteX2" fmla="*/ 2286 w 326802"/>
                  <a:gd name="connsiteY2" fmla="*/ 14316 h 80038"/>
                  <a:gd name="connsiteX3" fmla="*/ 3905 w 326802"/>
                  <a:gd name="connsiteY3" fmla="*/ 13650 h 80038"/>
                  <a:gd name="connsiteX4" fmla="*/ 132398 w 326802"/>
                  <a:gd name="connsiteY4" fmla="*/ 8030 h 80038"/>
                  <a:gd name="connsiteX5" fmla="*/ 326803 w 326802"/>
                  <a:gd name="connsiteY5" fmla="*/ 76515 h 80038"/>
                  <a:gd name="connsiteX6" fmla="*/ 298799 w 326802"/>
                  <a:gd name="connsiteY6" fmla="*/ 80039 h 80038"/>
                  <a:gd name="connsiteX7" fmla="*/ 195453 w 326802"/>
                  <a:gd name="connsiteY7" fmla="*/ 42415 h 80038"/>
                  <a:gd name="connsiteX8" fmla="*/ 1238 w 326802"/>
                  <a:gd name="connsiteY8" fmla="*/ 16317 h 8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802" h="80038">
                    <a:moveTo>
                      <a:pt x="1238" y="16317"/>
                    </a:moveTo>
                    <a:cubicBezTo>
                      <a:pt x="762" y="16507"/>
                      <a:pt x="381" y="16602"/>
                      <a:pt x="0" y="16793"/>
                    </a:cubicBezTo>
                    <a:cubicBezTo>
                      <a:pt x="762" y="15936"/>
                      <a:pt x="1524" y="15078"/>
                      <a:pt x="2286" y="14316"/>
                    </a:cubicBezTo>
                    <a:cubicBezTo>
                      <a:pt x="2858" y="14126"/>
                      <a:pt x="3334" y="13935"/>
                      <a:pt x="3905" y="13650"/>
                    </a:cubicBezTo>
                    <a:cubicBezTo>
                      <a:pt x="50864" y="-4353"/>
                      <a:pt x="95155" y="-2733"/>
                      <a:pt x="132398" y="8030"/>
                    </a:cubicBezTo>
                    <a:cubicBezTo>
                      <a:pt x="195929" y="27366"/>
                      <a:pt x="257747" y="80420"/>
                      <a:pt x="326803" y="76515"/>
                    </a:cubicBezTo>
                    <a:cubicBezTo>
                      <a:pt x="317373" y="78039"/>
                      <a:pt x="308039" y="79182"/>
                      <a:pt x="298799" y="80039"/>
                    </a:cubicBezTo>
                    <a:cubicBezTo>
                      <a:pt x="262509" y="75276"/>
                      <a:pt x="226409" y="57465"/>
                      <a:pt x="195453" y="42415"/>
                    </a:cubicBezTo>
                    <a:cubicBezTo>
                      <a:pt x="142018" y="16793"/>
                      <a:pt x="78200" y="-11496"/>
                      <a:pt x="1238" y="16317"/>
                    </a:cubicBezTo>
                    <a:close/>
                  </a:path>
                </a:pathLst>
              </a:custGeom>
              <a:grpFill/>
              <a:ln w="9525" cap="flat">
                <a:noFill/>
                <a:prstDash val="solid"/>
                <a:miter/>
              </a:ln>
            </p:spPr>
            <p:txBody>
              <a:bodyPr rtlCol="0" anchor="ctr"/>
              <a:lstStyle/>
              <a:p>
                <a:endParaRPr lang="th-TH"/>
              </a:p>
            </p:txBody>
          </p:sp>
          <p:sp>
            <p:nvSpPr>
              <p:cNvPr id="73" name="Freeform: Shape 72">
                <a:extLst>
                  <a:ext uri="{FF2B5EF4-FFF2-40B4-BE49-F238E27FC236}">
                    <a16:creationId xmlns:a16="http://schemas.microsoft.com/office/drawing/2014/main" id="{0CD3D178-C703-40D8-BB32-8D4842CC2694}"/>
                  </a:ext>
                </a:extLst>
              </p:cNvPr>
              <p:cNvSpPr/>
              <p:nvPr/>
            </p:nvSpPr>
            <p:spPr>
              <a:xfrm>
                <a:off x="6336506" y="3223296"/>
                <a:ext cx="411946" cy="432684"/>
              </a:xfrm>
              <a:custGeom>
                <a:avLst/>
                <a:gdLst>
                  <a:gd name="connsiteX0" fmla="*/ 18859 w 411946"/>
                  <a:gd name="connsiteY0" fmla="*/ 397823 h 432684"/>
                  <a:gd name="connsiteX1" fmla="*/ 18479 w 411946"/>
                  <a:gd name="connsiteY1" fmla="*/ 398489 h 432684"/>
                  <a:gd name="connsiteX2" fmla="*/ 7429 w 411946"/>
                  <a:gd name="connsiteY2" fmla="*/ 419063 h 432684"/>
                  <a:gd name="connsiteX3" fmla="*/ 7525 w 411946"/>
                  <a:gd name="connsiteY3" fmla="*/ 419063 h 432684"/>
                  <a:gd name="connsiteX4" fmla="*/ 2191 w 411946"/>
                  <a:gd name="connsiteY4" fmla="*/ 428684 h 432684"/>
                  <a:gd name="connsiteX5" fmla="*/ 2191 w 411946"/>
                  <a:gd name="connsiteY5" fmla="*/ 428779 h 432684"/>
                  <a:gd name="connsiteX6" fmla="*/ 0 w 411946"/>
                  <a:gd name="connsiteY6" fmla="*/ 432684 h 432684"/>
                  <a:gd name="connsiteX7" fmla="*/ 571 w 411946"/>
                  <a:gd name="connsiteY7" fmla="*/ 430779 h 432684"/>
                  <a:gd name="connsiteX8" fmla="*/ 5048 w 411946"/>
                  <a:gd name="connsiteY8" fmla="*/ 416301 h 432684"/>
                  <a:gd name="connsiteX9" fmla="*/ 8192 w 411946"/>
                  <a:gd name="connsiteY9" fmla="*/ 410396 h 432684"/>
                  <a:gd name="connsiteX10" fmla="*/ 6287 w 411946"/>
                  <a:gd name="connsiteY10" fmla="*/ 411824 h 432684"/>
                  <a:gd name="connsiteX11" fmla="*/ 6477 w 411946"/>
                  <a:gd name="connsiteY11" fmla="*/ 410872 h 432684"/>
                  <a:gd name="connsiteX12" fmla="*/ 8858 w 411946"/>
                  <a:gd name="connsiteY12" fmla="*/ 409062 h 432684"/>
                  <a:gd name="connsiteX13" fmla="*/ 160401 w 411946"/>
                  <a:gd name="connsiteY13" fmla="*/ 161317 h 432684"/>
                  <a:gd name="connsiteX14" fmla="*/ 360997 w 411946"/>
                  <a:gd name="connsiteY14" fmla="*/ 23109 h 432684"/>
                  <a:gd name="connsiteX15" fmla="*/ 361569 w 411946"/>
                  <a:gd name="connsiteY15" fmla="*/ 22823 h 432684"/>
                  <a:gd name="connsiteX16" fmla="*/ 406051 w 411946"/>
                  <a:gd name="connsiteY16" fmla="*/ 725 h 432684"/>
                  <a:gd name="connsiteX17" fmla="*/ 411480 w 411946"/>
                  <a:gd name="connsiteY17" fmla="*/ 2535 h 432684"/>
                  <a:gd name="connsiteX18" fmla="*/ 165354 w 411946"/>
                  <a:gd name="connsiteY18" fmla="*/ 163508 h 432684"/>
                  <a:gd name="connsiteX19" fmla="*/ 18859 w 411946"/>
                  <a:gd name="connsiteY19" fmla="*/ 397823 h 43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946" h="432684">
                    <a:moveTo>
                      <a:pt x="18859" y="397823"/>
                    </a:moveTo>
                    <a:cubicBezTo>
                      <a:pt x="18764" y="398013"/>
                      <a:pt x="18574" y="398204"/>
                      <a:pt x="18479" y="398489"/>
                    </a:cubicBezTo>
                    <a:cubicBezTo>
                      <a:pt x="14668" y="405347"/>
                      <a:pt x="10954" y="412205"/>
                      <a:pt x="7429" y="419063"/>
                    </a:cubicBezTo>
                    <a:cubicBezTo>
                      <a:pt x="7429" y="419063"/>
                      <a:pt x="7429" y="419063"/>
                      <a:pt x="7525" y="419063"/>
                    </a:cubicBezTo>
                    <a:cubicBezTo>
                      <a:pt x="5810" y="422206"/>
                      <a:pt x="4000" y="425445"/>
                      <a:pt x="2191" y="428684"/>
                    </a:cubicBezTo>
                    <a:cubicBezTo>
                      <a:pt x="2191" y="428684"/>
                      <a:pt x="2191" y="428779"/>
                      <a:pt x="2191" y="428779"/>
                    </a:cubicBezTo>
                    <a:cubicBezTo>
                      <a:pt x="1524" y="430112"/>
                      <a:pt x="762" y="431351"/>
                      <a:pt x="0" y="432684"/>
                    </a:cubicBezTo>
                    <a:cubicBezTo>
                      <a:pt x="191" y="432017"/>
                      <a:pt x="476" y="431446"/>
                      <a:pt x="571" y="430779"/>
                    </a:cubicBezTo>
                    <a:cubicBezTo>
                      <a:pt x="2191" y="425921"/>
                      <a:pt x="3715" y="421064"/>
                      <a:pt x="5048" y="416301"/>
                    </a:cubicBezTo>
                    <a:cubicBezTo>
                      <a:pt x="6096" y="414396"/>
                      <a:pt x="7144" y="412301"/>
                      <a:pt x="8192" y="410396"/>
                    </a:cubicBezTo>
                    <a:cubicBezTo>
                      <a:pt x="7620" y="410777"/>
                      <a:pt x="6953" y="411348"/>
                      <a:pt x="6287" y="411824"/>
                    </a:cubicBezTo>
                    <a:cubicBezTo>
                      <a:pt x="6382" y="411539"/>
                      <a:pt x="6477" y="411158"/>
                      <a:pt x="6477" y="410872"/>
                    </a:cubicBezTo>
                    <a:cubicBezTo>
                      <a:pt x="7239" y="410300"/>
                      <a:pt x="8096" y="409634"/>
                      <a:pt x="8858" y="409062"/>
                    </a:cubicBezTo>
                    <a:cubicBezTo>
                      <a:pt x="55817" y="322956"/>
                      <a:pt x="87344" y="237326"/>
                      <a:pt x="160401" y="161317"/>
                    </a:cubicBezTo>
                    <a:cubicBezTo>
                      <a:pt x="215837" y="104452"/>
                      <a:pt x="289560" y="61781"/>
                      <a:pt x="360997" y="23109"/>
                    </a:cubicBezTo>
                    <a:cubicBezTo>
                      <a:pt x="361188" y="23014"/>
                      <a:pt x="361379" y="22919"/>
                      <a:pt x="361569" y="22823"/>
                    </a:cubicBezTo>
                    <a:cubicBezTo>
                      <a:pt x="376428" y="15394"/>
                      <a:pt x="391287" y="8155"/>
                      <a:pt x="406051" y="725"/>
                    </a:cubicBezTo>
                    <a:cubicBezTo>
                      <a:pt x="409480" y="-989"/>
                      <a:pt x="413290" y="630"/>
                      <a:pt x="411480" y="2535"/>
                    </a:cubicBezTo>
                    <a:cubicBezTo>
                      <a:pt x="328041" y="48731"/>
                      <a:pt x="232600" y="96166"/>
                      <a:pt x="165354" y="163508"/>
                    </a:cubicBezTo>
                    <a:cubicBezTo>
                      <a:pt x="94393" y="235231"/>
                      <a:pt x="62675" y="316384"/>
                      <a:pt x="18859" y="397823"/>
                    </a:cubicBezTo>
                    <a:close/>
                  </a:path>
                </a:pathLst>
              </a:custGeom>
              <a:grpFill/>
              <a:ln w="9525" cap="flat">
                <a:noFill/>
                <a:prstDash val="solid"/>
                <a:miter/>
              </a:ln>
            </p:spPr>
            <p:txBody>
              <a:bodyPr rtlCol="0" anchor="ctr"/>
              <a:lstStyle/>
              <a:p>
                <a:endParaRPr lang="th-TH"/>
              </a:p>
            </p:txBody>
          </p:sp>
          <p:sp>
            <p:nvSpPr>
              <p:cNvPr id="74" name="Freeform: Shape 73">
                <a:extLst>
                  <a:ext uri="{FF2B5EF4-FFF2-40B4-BE49-F238E27FC236}">
                    <a16:creationId xmlns:a16="http://schemas.microsoft.com/office/drawing/2014/main" id="{E65986F7-A970-48D0-BDCB-BB8C53A2FAB1}"/>
                  </a:ext>
                </a:extLst>
              </p:cNvPr>
              <p:cNvSpPr/>
              <p:nvPr/>
            </p:nvSpPr>
            <p:spPr>
              <a:xfrm>
                <a:off x="6490867" y="3230283"/>
                <a:ext cx="511817" cy="275323"/>
              </a:xfrm>
              <a:custGeom>
                <a:avLst/>
                <a:gdLst>
                  <a:gd name="connsiteX0" fmla="*/ 39 w 511817"/>
                  <a:gd name="connsiteY0" fmla="*/ 274536 h 275323"/>
                  <a:gd name="connsiteX1" fmla="*/ 325 w 511817"/>
                  <a:gd name="connsiteY1" fmla="*/ 273964 h 275323"/>
                  <a:gd name="connsiteX2" fmla="*/ 28424 w 511817"/>
                  <a:gd name="connsiteY2" fmla="*/ 240341 h 275323"/>
                  <a:gd name="connsiteX3" fmla="*/ 28424 w 511817"/>
                  <a:gd name="connsiteY3" fmla="*/ 240246 h 275323"/>
                  <a:gd name="connsiteX4" fmla="*/ 249213 w 511817"/>
                  <a:gd name="connsiteY4" fmla="*/ 85655 h 275323"/>
                  <a:gd name="connsiteX5" fmla="*/ 468765 w 511817"/>
                  <a:gd name="connsiteY5" fmla="*/ 5168 h 275323"/>
                  <a:gd name="connsiteX6" fmla="*/ 468860 w 511817"/>
                  <a:gd name="connsiteY6" fmla="*/ 5168 h 275323"/>
                  <a:gd name="connsiteX7" fmla="*/ 505912 w 511817"/>
                  <a:gd name="connsiteY7" fmla="*/ 120 h 275323"/>
                  <a:gd name="connsiteX8" fmla="*/ 511818 w 511817"/>
                  <a:gd name="connsiteY8" fmla="*/ 1168 h 275323"/>
                  <a:gd name="connsiteX9" fmla="*/ 1944 w 511817"/>
                  <a:gd name="connsiteY9" fmla="*/ 274536 h 275323"/>
                  <a:gd name="connsiteX10" fmla="*/ 39 w 511817"/>
                  <a:gd name="connsiteY10" fmla="*/ 274536 h 27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817" h="275323">
                    <a:moveTo>
                      <a:pt x="39" y="274536"/>
                    </a:moveTo>
                    <a:cubicBezTo>
                      <a:pt x="135" y="274345"/>
                      <a:pt x="135" y="274155"/>
                      <a:pt x="325" y="273964"/>
                    </a:cubicBezTo>
                    <a:cubicBezTo>
                      <a:pt x="9183" y="262439"/>
                      <a:pt x="18423" y="251295"/>
                      <a:pt x="28424" y="240341"/>
                    </a:cubicBezTo>
                    <a:cubicBezTo>
                      <a:pt x="28424" y="240246"/>
                      <a:pt x="28424" y="240246"/>
                      <a:pt x="28424" y="240246"/>
                    </a:cubicBezTo>
                    <a:cubicBezTo>
                      <a:pt x="86907" y="175857"/>
                      <a:pt x="163393" y="123374"/>
                      <a:pt x="249213" y="85655"/>
                    </a:cubicBezTo>
                    <a:cubicBezTo>
                      <a:pt x="321032" y="54127"/>
                      <a:pt x="392088" y="25552"/>
                      <a:pt x="468765" y="5168"/>
                    </a:cubicBezTo>
                    <a:cubicBezTo>
                      <a:pt x="468765" y="5168"/>
                      <a:pt x="468860" y="5168"/>
                      <a:pt x="468860" y="5168"/>
                    </a:cubicBezTo>
                    <a:cubicBezTo>
                      <a:pt x="481052" y="3454"/>
                      <a:pt x="493434" y="1740"/>
                      <a:pt x="505912" y="120"/>
                    </a:cubicBezTo>
                    <a:cubicBezTo>
                      <a:pt x="508579" y="-261"/>
                      <a:pt x="510579" y="311"/>
                      <a:pt x="511818" y="1168"/>
                    </a:cubicBezTo>
                    <a:cubicBezTo>
                      <a:pt x="313126" y="44221"/>
                      <a:pt x="125007" y="132994"/>
                      <a:pt x="1944" y="274536"/>
                    </a:cubicBezTo>
                    <a:cubicBezTo>
                      <a:pt x="1087" y="275679"/>
                      <a:pt x="-246" y="275488"/>
                      <a:pt x="39" y="274536"/>
                    </a:cubicBezTo>
                    <a:close/>
                  </a:path>
                </a:pathLst>
              </a:custGeom>
              <a:grpFill/>
              <a:ln w="9525"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F3FA36A6-74F3-4CE7-BFF6-058E4A450DE8}"/>
                  </a:ext>
                </a:extLst>
              </p:cNvPr>
              <p:cNvSpPr/>
              <p:nvPr/>
            </p:nvSpPr>
            <p:spPr>
              <a:xfrm>
                <a:off x="6673793" y="3309385"/>
                <a:ext cx="523010" cy="124137"/>
              </a:xfrm>
              <a:custGeom>
                <a:avLst/>
                <a:gdLst>
                  <a:gd name="connsiteX0" fmla="*/ 11423 w 523010"/>
                  <a:gd name="connsiteY0" fmla="*/ 115804 h 124137"/>
                  <a:gd name="connsiteX1" fmla="*/ 564 w 523010"/>
                  <a:gd name="connsiteY1" fmla="*/ 123996 h 124137"/>
                  <a:gd name="connsiteX2" fmla="*/ 88 w 523010"/>
                  <a:gd name="connsiteY2" fmla="*/ 123805 h 124137"/>
                  <a:gd name="connsiteX3" fmla="*/ 7803 w 523010"/>
                  <a:gd name="connsiteY3" fmla="*/ 116662 h 124137"/>
                  <a:gd name="connsiteX4" fmla="*/ 508533 w 523010"/>
                  <a:gd name="connsiteY4" fmla="*/ 7315 h 124137"/>
                  <a:gd name="connsiteX5" fmla="*/ 508914 w 523010"/>
                  <a:gd name="connsiteY5" fmla="*/ 7410 h 124137"/>
                  <a:gd name="connsiteX6" fmla="*/ 522153 w 523010"/>
                  <a:gd name="connsiteY6" fmla="*/ 10458 h 124137"/>
                  <a:gd name="connsiteX7" fmla="*/ 523011 w 523010"/>
                  <a:gd name="connsiteY7" fmla="*/ 10744 h 124137"/>
                  <a:gd name="connsiteX8" fmla="*/ 285171 w 523010"/>
                  <a:gd name="connsiteY8" fmla="*/ 11410 h 124137"/>
                  <a:gd name="connsiteX9" fmla="*/ 11423 w 523010"/>
                  <a:gd name="connsiteY9" fmla="*/ 115804 h 12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010" h="124137">
                    <a:moveTo>
                      <a:pt x="11423" y="115804"/>
                    </a:moveTo>
                    <a:cubicBezTo>
                      <a:pt x="7803" y="118471"/>
                      <a:pt x="4089" y="121234"/>
                      <a:pt x="564" y="123996"/>
                    </a:cubicBezTo>
                    <a:cubicBezTo>
                      <a:pt x="279" y="124282"/>
                      <a:pt x="-198" y="124091"/>
                      <a:pt x="88" y="123805"/>
                    </a:cubicBezTo>
                    <a:cubicBezTo>
                      <a:pt x="2660" y="121424"/>
                      <a:pt x="5232" y="119043"/>
                      <a:pt x="7803" y="116662"/>
                    </a:cubicBezTo>
                    <a:cubicBezTo>
                      <a:pt x="127152" y="9791"/>
                      <a:pt x="326319" y="-14498"/>
                      <a:pt x="508533" y="7315"/>
                    </a:cubicBezTo>
                    <a:cubicBezTo>
                      <a:pt x="508628" y="7315"/>
                      <a:pt x="508723" y="7315"/>
                      <a:pt x="508914" y="7410"/>
                    </a:cubicBezTo>
                    <a:cubicBezTo>
                      <a:pt x="513295" y="8362"/>
                      <a:pt x="517772" y="9410"/>
                      <a:pt x="522153" y="10458"/>
                    </a:cubicBezTo>
                    <a:cubicBezTo>
                      <a:pt x="522534" y="10553"/>
                      <a:pt x="522725" y="10648"/>
                      <a:pt x="523011" y="10744"/>
                    </a:cubicBezTo>
                    <a:cubicBezTo>
                      <a:pt x="442048" y="3219"/>
                      <a:pt x="363086" y="1885"/>
                      <a:pt x="285171" y="11410"/>
                    </a:cubicBezTo>
                    <a:cubicBezTo>
                      <a:pt x="181349" y="24174"/>
                      <a:pt x="87813" y="59416"/>
                      <a:pt x="11423" y="115804"/>
                    </a:cubicBezTo>
                    <a:close/>
                  </a:path>
                </a:pathLst>
              </a:custGeom>
              <a:grpFill/>
              <a:ln w="9525"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480B9ED4-CB2E-44CD-99A7-AAE303C68D1C}"/>
                  </a:ext>
                </a:extLst>
              </p:cNvPr>
              <p:cNvSpPr/>
              <p:nvPr/>
            </p:nvSpPr>
            <p:spPr>
              <a:xfrm>
                <a:off x="6486382" y="3492996"/>
                <a:ext cx="430196" cy="115073"/>
              </a:xfrm>
              <a:custGeom>
                <a:avLst/>
                <a:gdLst>
                  <a:gd name="connsiteX0" fmla="*/ 249793 w 430196"/>
                  <a:gd name="connsiteY0" fmla="*/ 73926 h 115073"/>
                  <a:gd name="connsiteX1" fmla="*/ 38243 w 430196"/>
                  <a:gd name="connsiteY1" fmla="*/ 11728 h 115073"/>
                  <a:gd name="connsiteX2" fmla="*/ 2905 w 430196"/>
                  <a:gd name="connsiteY2" fmla="*/ 24967 h 115073"/>
                  <a:gd name="connsiteX3" fmla="*/ 2810 w 430196"/>
                  <a:gd name="connsiteY3" fmla="*/ 20300 h 115073"/>
                  <a:gd name="connsiteX4" fmla="*/ 9192 w 430196"/>
                  <a:gd name="connsiteY4" fmla="*/ 17062 h 115073"/>
                  <a:gd name="connsiteX5" fmla="*/ 14811 w 430196"/>
                  <a:gd name="connsiteY5" fmla="*/ 14490 h 115073"/>
                  <a:gd name="connsiteX6" fmla="*/ 21384 w 430196"/>
                  <a:gd name="connsiteY6" fmla="*/ 11632 h 115073"/>
                  <a:gd name="connsiteX7" fmla="*/ 21479 w 430196"/>
                  <a:gd name="connsiteY7" fmla="*/ 11632 h 115073"/>
                  <a:gd name="connsiteX8" fmla="*/ 55197 w 430196"/>
                  <a:gd name="connsiteY8" fmla="*/ 2012 h 115073"/>
                  <a:gd name="connsiteX9" fmla="*/ 63484 w 430196"/>
                  <a:gd name="connsiteY9" fmla="*/ 869 h 115073"/>
                  <a:gd name="connsiteX10" fmla="*/ 64151 w 430196"/>
                  <a:gd name="connsiteY10" fmla="*/ 774 h 115073"/>
                  <a:gd name="connsiteX11" fmla="*/ 196929 w 430196"/>
                  <a:gd name="connsiteY11" fmla="*/ 41350 h 115073"/>
                  <a:gd name="connsiteX12" fmla="*/ 430197 w 430196"/>
                  <a:gd name="connsiteY12" fmla="*/ 114026 h 115073"/>
                  <a:gd name="connsiteX13" fmla="*/ 429149 w 430196"/>
                  <a:gd name="connsiteY13" fmla="*/ 115074 h 115073"/>
                  <a:gd name="connsiteX14" fmla="*/ 249793 w 430196"/>
                  <a:gd name="connsiteY14" fmla="*/ 73926 h 11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0196" h="115073">
                    <a:moveTo>
                      <a:pt x="249793" y="73926"/>
                    </a:moveTo>
                    <a:cubicBezTo>
                      <a:pt x="184356" y="50304"/>
                      <a:pt x="130921" y="-10085"/>
                      <a:pt x="38243" y="11728"/>
                    </a:cubicBezTo>
                    <a:cubicBezTo>
                      <a:pt x="27003" y="14680"/>
                      <a:pt x="15192" y="18967"/>
                      <a:pt x="2905" y="24967"/>
                    </a:cubicBezTo>
                    <a:cubicBezTo>
                      <a:pt x="-1000" y="26872"/>
                      <a:pt x="-905" y="22205"/>
                      <a:pt x="2810" y="20300"/>
                    </a:cubicBezTo>
                    <a:cubicBezTo>
                      <a:pt x="5001" y="19157"/>
                      <a:pt x="7096" y="18014"/>
                      <a:pt x="9192" y="17062"/>
                    </a:cubicBezTo>
                    <a:cubicBezTo>
                      <a:pt x="11001" y="16109"/>
                      <a:pt x="12906" y="15252"/>
                      <a:pt x="14811" y="14490"/>
                    </a:cubicBezTo>
                    <a:cubicBezTo>
                      <a:pt x="17097" y="13442"/>
                      <a:pt x="19288" y="12585"/>
                      <a:pt x="21384" y="11632"/>
                    </a:cubicBezTo>
                    <a:cubicBezTo>
                      <a:pt x="21384" y="11632"/>
                      <a:pt x="21384" y="11632"/>
                      <a:pt x="21479" y="11632"/>
                    </a:cubicBezTo>
                    <a:cubicBezTo>
                      <a:pt x="33195" y="6870"/>
                      <a:pt x="44434" y="3822"/>
                      <a:pt x="55197" y="2012"/>
                    </a:cubicBezTo>
                    <a:cubicBezTo>
                      <a:pt x="58055" y="1536"/>
                      <a:pt x="60722" y="1155"/>
                      <a:pt x="63484" y="869"/>
                    </a:cubicBezTo>
                    <a:cubicBezTo>
                      <a:pt x="63770" y="774"/>
                      <a:pt x="63960" y="774"/>
                      <a:pt x="64151" y="774"/>
                    </a:cubicBezTo>
                    <a:cubicBezTo>
                      <a:pt x="118824" y="-4751"/>
                      <a:pt x="159210" y="20395"/>
                      <a:pt x="196929" y="41350"/>
                    </a:cubicBezTo>
                    <a:cubicBezTo>
                      <a:pt x="267605" y="80117"/>
                      <a:pt x="347139" y="109549"/>
                      <a:pt x="430197" y="114026"/>
                    </a:cubicBezTo>
                    <a:cubicBezTo>
                      <a:pt x="430006" y="114407"/>
                      <a:pt x="429625" y="114788"/>
                      <a:pt x="429149" y="115074"/>
                    </a:cubicBezTo>
                    <a:cubicBezTo>
                      <a:pt x="366760" y="113931"/>
                      <a:pt x="308181" y="96310"/>
                      <a:pt x="249793" y="73926"/>
                    </a:cubicBezTo>
                    <a:close/>
                  </a:path>
                </a:pathLst>
              </a:custGeom>
              <a:grpFill/>
              <a:ln w="9525"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8FDD9DCB-C164-4A42-8A68-093EB5574C1D}"/>
                  </a:ext>
                </a:extLst>
              </p:cNvPr>
              <p:cNvSpPr/>
              <p:nvPr/>
            </p:nvSpPr>
            <p:spPr>
              <a:xfrm>
                <a:off x="6847787" y="3411646"/>
                <a:ext cx="383497" cy="155846"/>
              </a:xfrm>
              <a:custGeom>
                <a:avLst/>
                <a:gdLst>
                  <a:gd name="connsiteX0" fmla="*/ 72125 w 383497"/>
                  <a:gd name="connsiteY0" fmla="*/ 17258 h 155846"/>
                  <a:gd name="connsiteX1" fmla="*/ 1640 w 383497"/>
                  <a:gd name="connsiteY1" fmla="*/ 3447 h 155846"/>
                  <a:gd name="connsiteX2" fmla="*/ 3260 w 383497"/>
                  <a:gd name="connsiteY2" fmla="*/ 18 h 155846"/>
                  <a:gd name="connsiteX3" fmla="*/ 149945 w 383497"/>
                  <a:gd name="connsiteY3" fmla="*/ 29926 h 155846"/>
                  <a:gd name="connsiteX4" fmla="*/ 234717 w 383497"/>
                  <a:gd name="connsiteY4" fmla="*/ 65169 h 155846"/>
                  <a:gd name="connsiteX5" fmla="*/ 324347 w 383497"/>
                  <a:gd name="connsiteY5" fmla="*/ 114032 h 155846"/>
                  <a:gd name="connsiteX6" fmla="*/ 374925 w 383497"/>
                  <a:gd name="connsiteY6" fmla="*/ 143560 h 155846"/>
                  <a:gd name="connsiteX7" fmla="*/ 374925 w 383497"/>
                  <a:gd name="connsiteY7" fmla="*/ 143655 h 155846"/>
                  <a:gd name="connsiteX8" fmla="*/ 383498 w 383497"/>
                  <a:gd name="connsiteY8" fmla="*/ 155847 h 155846"/>
                  <a:gd name="connsiteX9" fmla="*/ 381307 w 383497"/>
                  <a:gd name="connsiteY9" fmla="*/ 154799 h 155846"/>
                  <a:gd name="connsiteX10" fmla="*/ 376640 w 383497"/>
                  <a:gd name="connsiteY10" fmla="*/ 153656 h 155846"/>
                  <a:gd name="connsiteX11" fmla="*/ 240813 w 383497"/>
                  <a:gd name="connsiteY11" fmla="*/ 76885 h 155846"/>
                  <a:gd name="connsiteX12" fmla="*/ 72125 w 383497"/>
                  <a:gd name="connsiteY12" fmla="*/ 17258 h 15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497" h="155846">
                    <a:moveTo>
                      <a:pt x="72125" y="17258"/>
                    </a:moveTo>
                    <a:cubicBezTo>
                      <a:pt x="48884" y="11829"/>
                      <a:pt x="25358" y="7257"/>
                      <a:pt x="1640" y="3447"/>
                    </a:cubicBezTo>
                    <a:cubicBezTo>
                      <a:pt x="-1312" y="2971"/>
                      <a:pt x="21" y="-268"/>
                      <a:pt x="3260" y="18"/>
                    </a:cubicBezTo>
                    <a:cubicBezTo>
                      <a:pt x="54790" y="3161"/>
                      <a:pt x="103939" y="14115"/>
                      <a:pt x="149945" y="29926"/>
                    </a:cubicBezTo>
                    <a:cubicBezTo>
                      <a:pt x="179282" y="39928"/>
                      <a:pt x="207476" y="51834"/>
                      <a:pt x="234717" y="65169"/>
                    </a:cubicBezTo>
                    <a:cubicBezTo>
                      <a:pt x="265388" y="80028"/>
                      <a:pt x="294820" y="96792"/>
                      <a:pt x="324347" y="114032"/>
                    </a:cubicBezTo>
                    <a:cubicBezTo>
                      <a:pt x="341111" y="123938"/>
                      <a:pt x="358066" y="133368"/>
                      <a:pt x="374925" y="143560"/>
                    </a:cubicBezTo>
                    <a:cubicBezTo>
                      <a:pt x="374925" y="143655"/>
                      <a:pt x="374925" y="143655"/>
                      <a:pt x="374925" y="143655"/>
                    </a:cubicBezTo>
                    <a:cubicBezTo>
                      <a:pt x="377973" y="147655"/>
                      <a:pt x="380735" y="151751"/>
                      <a:pt x="383498" y="155847"/>
                    </a:cubicBezTo>
                    <a:cubicBezTo>
                      <a:pt x="382926" y="155371"/>
                      <a:pt x="382259" y="154990"/>
                      <a:pt x="381307" y="154799"/>
                    </a:cubicBezTo>
                    <a:cubicBezTo>
                      <a:pt x="379688" y="154418"/>
                      <a:pt x="378164" y="154037"/>
                      <a:pt x="376640" y="153656"/>
                    </a:cubicBezTo>
                    <a:cubicBezTo>
                      <a:pt x="331205" y="126986"/>
                      <a:pt x="287105" y="100126"/>
                      <a:pt x="240813" y="76885"/>
                    </a:cubicBezTo>
                    <a:cubicBezTo>
                      <a:pt x="188711" y="50596"/>
                      <a:pt x="131371" y="31069"/>
                      <a:pt x="72125" y="17258"/>
                    </a:cubicBezTo>
                    <a:close/>
                  </a:path>
                </a:pathLst>
              </a:custGeom>
              <a:grpFill/>
              <a:ln w="9525" cap="flat">
                <a:noFill/>
                <a:prstDash val="solid"/>
                <a:miter/>
              </a:ln>
            </p:spPr>
            <p:txBody>
              <a:bodyPr rtlCol="0" anchor="ctr"/>
              <a:lstStyle/>
              <a:p>
                <a:endParaRPr lang="th-TH"/>
              </a:p>
            </p:txBody>
          </p:sp>
        </p:grpSp>
        <p:grpSp>
          <p:nvGrpSpPr>
            <p:cNvPr id="30" name="Graphic 83">
              <a:extLst>
                <a:ext uri="{FF2B5EF4-FFF2-40B4-BE49-F238E27FC236}">
                  <a16:creationId xmlns:a16="http://schemas.microsoft.com/office/drawing/2014/main" id="{0385CED6-645A-483A-843D-28F786436588}"/>
                </a:ext>
              </a:extLst>
            </p:cNvPr>
            <p:cNvGrpSpPr/>
            <p:nvPr/>
          </p:nvGrpSpPr>
          <p:grpSpPr>
            <a:xfrm>
              <a:off x="5085171" y="3047931"/>
              <a:ext cx="1406216" cy="1105189"/>
              <a:chOff x="5271706" y="3252978"/>
              <a:chExt cx="1018984" cy="743237"/>
            </a:xfrm>
            <a:solidFill>
              <a:srgbClr val="527068"/>
            </a:solidFill>
          </p:grpSpPr>
          <p:sp>
            <p:nvSpPr>
              <p:cNvPr id="32" name="Freeform: Shape 31">
                <a:extLst>
                  <a:ext uri="{FF2B5EF4-FFF2-40B4-BE49-F238E27FC236}">
                    <a16:creationId xmlns:a16="http://schemas.microsoft.com/office/drawing/2014/main" id="{3A1D0385-560D-4C90-801A-D0F87D2DA041}"/>
                  </a:ext>
                </a:extLst>
              </p:cNvPr>
              <p:cNvSpPr/>
              <p:nvPr/>
            </p:nvSpPr>
            <p:spPr>
              <a:xfrm>
                <a:off x="5869114" y="3717467"/>
                <a:ext cx="311181" cy="59085"/>
              </a:xfrm>
              <a:custGeom>
                <a:avLst/>
                <a:gdLst>
                  <a:gd name="connsiteX0" fmla="*/ 112871 w 311181"/>
                  <a:gd name="connsiteY0" fmla="*/ 32716 h 59085"/>
                  <a:gd name="connsiteX1" fmla="*/ 0 w 311181"/>
                  <a:gd name="connsiteY1" fmla="*/ 33383 h 59085"/>
                  <a:gd name="connsiteX2" fmla="*/ 128778 w 311181"/>
                  <a:gd name="connsiteY2" fmla="*/ 58529 h 59085"/>
                  <a:gd name="connsiteX3" fmla="*/ 217075 w 311181"/>
                  <a:gd name="connsiteY3" fmla="*/ 38240 h 59085"/>
                  <a:gd name="connsiteX4" fmla="*/ 263747 w 311181"/>
                  <a:gd name="connsiteY4" fmla="*/ 20714 h 59085"/>
                  <a:gd name="connsiteX5" fmla="*/ 311182 w 311181"/>
                  <a:gd name="connsiteY5" fmla="*/ 12428 h 59085"/>
                  <a:gd name="connsiteX6" fmla="*/ 309467 w 311181"/>
                  <a:gd name="connsiteY6" fmla="*/ 9856 h 59085"/>
                  <a:gd name="connsiteX7" fmla="*/ 112871 w 311181"/>
                  <a:gd name="connsiteY7" fmla="*/ 32716 h 5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181" h="59085">
                    <a:moveTo>
                      <a:pt x="112871" y="32716"/>
                    </a:moveTo>
                    <a:cubicBezTo>
                      <a:pt x="79248" y="41860"/>
                      <a:pt x="36004" y="46718"/>
                      <a:pt x="0" y="33383"/>
                    </a:cubicBezTo>
                    <a:cubicBezTo>
                      <a:pt x="39052" y="54528"/>
                      <a:pt x="87249" y="61196"/>
                      <a:pt x="128778" y="58529"/>
                    </a:cubicBezTo>
                    <a:cubicBezTo>
                      <a:pt x="160020" y="56243"/>
                      <a:pt x="189262" y="48337"/>
                      <a:pt x="217075" y="38240"/>
                    </a:cubicBezTo>
                    <a:cubicBezTo>
                      <a:pt x="232696" y="32525"/>
                      <a:pt x="247840" y="25953"/>
                      <a:pt x="263747" y="20714"/>
                    </a:cubicBezTo>
                    <a:cubicBezTo>
                      <a:pt x="278702" y="15761"/>
                      <a:pt x="295370" y="14904"/>
                      <a:pt x="311182" y="12428"/>
                    </a:cubicBezTo>
                    <a:cubicBezTo>
                      <a:pt x="310610" y="11570"/>
                      <a:pt x="310039" y="10713"/>
                      <a:pt x="309467" y="9856"/>
                    </a:cubicBezTo>
                    <a:cubicBezTo>
                      <a:pt x="233934" y="-16624"/>
                      <a:pt x="173831" y="16904"/>
                      <a:pt x="112871" y="32716"/>
                    </a:cubicBezTo>
                    <a:close/>
                  </a:path>
                </a:pathLst>
              </a:custGeom>
              <a:grpFill/>
              <a:ln w="9525"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9426EBC4-78F7-4FC4-A71D-0B632BB69221}"/>
                  </a:ext>
                </a:extLst>
              </p:cNvPr>
              <p:cNvSpPr/>
              <p:nvPr/>
            </p:nvSpPr>
            <p:spPr>
              <a:xfrm>
                <a:off x="5843046" y="3678792"/>
                <a:ext cx="327153" cy="73439"/>
              </a:xfrm>
              <a:custGeom>
                <a:avLst/>
                <a:gdLst>
                  <a:gd name="connsiteX0" fmla="*/ 198756 w 327153"/>
                  <a:gd name="connsiteY0" fmla="*/ 42911 h 73439"/>
                  <a:gd name="connsiteX1" fmla="*/ 327153 w 327153"/>
                  <a:gd name="connsiteY1" fmla="*/ 35958 h 73439"/>
                  <a:gd name="connsiteX2" fmla="*/ 179516 w 327153"/>
                  <a:gd name="connsiteY2" fmla="*/ 8145 h 73439"/>
                  <a:gd name="connsiteX3" fmla="*/ 3303 w 327153"/>
                  <a:gd name="connsiteY3" fmla="*/ 49197 h 73439"/>
                  <a:gd name="connsiteX4" fmla="*/ 1017 w 327153"/>
                  <a:gd name="connsiteY4" fmla="*/ 53865 h 73439"/>
                  <a:gd name="connsiteX5" fmla="*/ 1303 w 327153"/>
                  <a:gd name="connsiteY5" fmla="*/ 55198 h 73439"/>
                  <a:gd name="connsiteX6" fmla="*/ 198756 w 327153"/>
                  <a:gd name="connsiteY6" fmla="*/ 42911 h 7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53" h="73439">
                    <a:moveTo>
                      <a:pt x="198756" y="42911"/>
                    </a:moveTo>
                    <a:cubicBezTo>
                      <a:pt x="235523" y="31862"/>
                      <a:pt x="279528" y="21003"/>
                      <a:pt x="327153" y="35958"/>
                    </a:cubicBezTo>
                    <a:cubicBezTo>
                      <a:pt x="274099" y="-2809"/>
                      <a:pt x="221140" y="-7000"/>
                      <a:pt x="179516" y="8145"/>
                    </a:cubicBezTo>
                    <a:cubicBezTo>
                      <a:pt x="124556" y="29385"/>
                      <a:pt x="72074" y="71676"/>
                      <a:pt x="3303" y="49197"/>
                    </a:cubicBezTo>
                    <a:cubicBezTo>
                      <a:pt x="65" y="48245"/>
                      <a:pt x="-983" y="52055"/>
                      <a:pt x="1017" y="53865"/>
                    </a:cubicBezTo>
                    <a:cubicBezTo>
                      <a:pt x="827" y="54246"/>
                      <a:pt x="827" y="54817"/>
                      <a:pt x="1303" y="55198"/>
                    </a:cubicBezTo>
                    <a:cubicBezTo>
                      <a:pt x="71312" y="93298"/>
                      <a:pt x="134939" y="63009"/>
                      <a:pt x="198756" y="42911"/>
                    </a:cubicBezTo>
                    <a:close/>
                  </a:path>
                </a:pathLst>
              </a:custGeom>
              <a:grpFill/>
              <a:ln w="9525"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8D44D53A-310C-426B-B3ED-674C8CE83ABB}"/>
                  </a:ext>
                </a:extLst>
              </p:cNvPr>
              <p:cNvSpPr/>
              <p:nvPr/>
            </p:nvSpPr>
            <p:spPr>
              <a:xfrm>
                <a:off x="5844349" y="3707508"/>
                <a:ext cx="334232" cy="51548"/>
              </a:xfrm>
              <a:custGeom>
                <a:avLst/>
                <a:gdLst>
                  <a:gd name="connsiteX0" fmla="*/ 137636 w 334232"/>
                  <a:gd name="connsiteY0" fmla="*/ 42675 h 51548"/>
                  <a:gd name="connsiteX1" fmla="*/ 334232 w 334232"/>
                  <a:gd name="connsiteY1" fmla="*/ 19720 h 51548"/>
                  <a:gd name="connsiteX2" fmla="*/ 325850 w 334232"/>
                  <a:gd name="connsiteY2" fmla="*/ 7337 h 51548"/>
                  <a:gd name="connsiteX3" fmla="*/ 197453 w 334232"/>
                  <a:gd name="connsiteY3" fmla="*/ 14291 h 51548"/>
                  <a:gd name="connsiteX4" fmla="*/ 0 w 334232"/>
                  <a:gd name="connsiteY4" fmla="*/ 26673 h 51548"/>
                  <a:gd name="connsiteX5" fmla="*/ 95 w 334232"/>
                  <a:gd name="connsiteY5" fmla="*/ 26863 h 51548"/>
                  <a:gd name="connsiteX6" fmla="*/ 24670 w 334232"/>
                  <a:gd name="connsiteY6" fmla="*/ 43342 h 51548"/>
                  <a:gd name="connsiteX7" fmla="*/ 24765 w 334232"/>
                  <a:gd name="connsiteY7" fmla="*/ 43437 h 51548"/>
                  <a:gd name="connsiteX8" fmla="*/ 137636 w 334232"/>
                  <a:gd name="connsiteY8" fmla="*/ 42675 h 5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232" h="51548">
                    <a:moveTo>
                      <a:pt x="137636" y="42675"/>
                    </a:moveTo>
                    <a:cubicBezTo>
                      <a:pt x="198596" y="26863"/>
                      <a:pt x="258699" y="-6569"/>
                      <a:pt x="334232" y="19720"/>
                    </a:cubicBezTo>
                    <a:cubicBezTo>
                      <a:pt x="331565" y="15624"/>
                      <a:pt x="328708" y="11433"/>
                      <a:pt x="325850" y="7337"/>
                    </a:cubicBezTo>
                    <a:cubicBezTo>
                      <a:pt x="278130" y="-7617"/>
                      <a:pt x="234125" y="3146"/>
                      <a:pt x="197453" y="14291"/>
                    </a:cubicBezTo>
                    <a:cubicBezTo>
                      <a:pt x="133636" y="34388"/>
                      <a:pt x="70009" y="64678"/>
                      <a:pt x="0" y="26673"/>
                    </a:cubicBezTo>
                    <a:cubicBezTo>
                      <a:pt x="0" y="26768"/>
                      <a:pt x="0" y="26768"/>
                      <a:pt x="95" y="26863"/>
                    </a:cubicBezTo>
                    <a:cubicBezTo>
                      <a:pt x="7906" y="33245"/>
                      <a:pt x="16097" y="38770"/>
                      <a:pt x="24670" y="43342"/>
                    </a:cubicBezTo>
                    <a:cubicBezTo>
                      <a:pt x="24765" y="43342"/>
                      <a:pt x="24765" y="43342"/>
                      <a:pt x="24765" y="43437"/>
                    </a:cubicBezTo>
                    <a:cubicBezTo>
                      <a:pt x="60769" y="56677"/>
                      <a:pt x="104013" y="51724"/>
                      <a:pt x="137636" y="42675"/>
                    </a:cubicBezTo>
                    <a:close/>
                  </a:path>
                </a:pathLst>
              </a:custGeom>
              <a:grpFill/>
              <a:ln w="9525"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4E636A6D-E416-4956-8329-CFA245B85DA7}"/>
                  </a:ext>
                </a:extLst>
              </p:cNvPr>
              <p:cNvSpPr/>
              <p:nvPr/>
            </p:nvSpPr>
            <p:spPr>
              <a:xfrm>
                <a:off x="5818631" y="3453765"/>
                <a:ext cx="175355" cy="77533"/>
              </a:xfrm>
              <a:custGeom>
                <a:avLst/>
                <a:gdLst>
                  <a:gd name="connsiteX0" fmla="*/ 163259 w 175355"/>
                  <a:gd name="connsiteY0" fmla="*/ 72295 h 77533"/>
                  <a:gd name="connsiteX1" fmla="*/ 165640 w 175355"/>
                  <a:gd name="connsiteY1" fmla="*/ 72485 h 77533"/>
                  <a:gd name="connsiteX2" fmla="*/ 169831 w 175355"/>
                  <a:gd name="connsiteY2" fmla="*/ 75057 h 77533"/>
                  <a:gd name="connsiteX3" fmla="*/ 175355 w 175355"/>
                  <a:gd name="connsiteY3" fmla="*/ 77533 h 77533"/>
                  <a:gd name="connsiteX4" fmla="*/ 172879 w 175355"/>
                  <a:gd name="connsiteY4" fmla="*/ 74390 h 77533"/>
                  <a:gd name="connsiteX5" fmla="*/ 0 w 175355"/>
                  <a:gd name="connsiteY5" fmla="*/ 0 h 77533"/>
                  <a:gd name="connsiteX6" fmla="*/ 9335 w 175355"/>
                  <a:gd name="connsiteY6" fmla="*/ 9144 h 77533"/>
                  <a:gd name="connsiteX7" fmla="*/ 7239 w 175355"/>
                  <a:gd name="connsiteY7" fmla="*/ 14478 h 77533"/>
                  <a:gd name="connsiteX8" fmla="*/ 130016 w 175355"/>
                  <a:gd name="connsiteY8" fmla="*/ 63532 h 77533"/>
                  <a:gd name="connsiteX9" fmla="*/ 163259 w 175355"/>
                  <a:gd name="connsiteY9" fmla="*/ 72295 h 77533"/>
                  <a:gd name="connsiteX10" fmla="*/ 163259 w 175355"/>
                  <a:gd name="connsiteY10" fmla="*/ 72295 h 7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355" h="77533">
                    <a:moveTo>
                      <a:pt x="163259" y="72295"/>
                    </a:moveTo>
                    <a:cubicBezTo>
                      <a:pt x="164021" y="72390"/>
                      <a:pt x="164783" y="72390"/>
                      <a:pt x="165640" y="72485"/>
                    </a:cubicBezTo>
                    <a:cubicBezTo>
                      <a:pt x="167545" y="72580"/>
                      <a:pt x="168974" y="73723"/>
                      <a:pt x="169831" y="75057"/>
                    </a:cubicBezTo>
                    <a:cubicBezTo>
                      <a:pt x="171641" y="75819"/>
                      <a:pt x="173546" y="76676"/>
                      <a:pt x="175355" y="77533"/>
                    </a:cubicBezTo>
                    <a:cubicBezTo>
                      <a:pt x="174498" y="76486"/>
                      <a:pt x="173641" y="75438"/>
                      <a:pt x="172879" y="74390"/>
                    </a:cubicBezTo>
                    <a:cubicBezTo>
                      <a:pt x="121825" y="42481"/>
                      <a:pt x="63056" y="16097"/>
                      <a:pt x="0" y="0"/>
                    </a:cubicBezTo>
                    <a:cubicBezTo>
                      <a:pt x="3143" y="3048"/>
                      <a:pt x="6287" y="6096"/>
                      <a:pt x="9335" y="9144"/>
                    </a:cubicBezTo>
                    <a:cubicBezTo>
                      <a:pt x="12287" y="12097"/>
                      <a:pt x="10287" y="14288"/>
                      <a:pt x="7239" y="14478"/>
                    </a:cubicBezTo>
                    <a:cubicBezTo>
                      <a:pt x="50768" y="26479"/>
                      <a:pt x="92202" y="43339"/>
                      <a:pt x="130016" y="63532"/>
                    </a:cubicBezTo>
                    <a:cubicBezTo>
                      <a:pt x="140589" y="64960"/>
                      <a:pt x="151638" y="67818"/>
                      <a:pt x="163259" y="72295"/>
                    </a:cubicBezTo>
                    <a:cubicBezTo>
                      <a:pt x="163259" y="72295"/>
                      <a:pt x="163259" y="72295"/>
                      <a:pt x="163259" y="72295"/>
                    </a:cubicBezTo>
                    <a:close/>
                  </a:path>
                </a:pathLst>
              </a:custGeom>
              <a:grpFill/>
              <a:ln w="9525"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B27566A1-BC59-42F9-ABB5-01B971B4DF09}"/>
                  </a:ext>
                </a:extLst>
              </p:cNvPr>
              <p:cNvSpPr/>
              <p:nvPr/>
            </p:nvSpPr>
            <p:spPr>
              <a:xfrm>
                <a:off x="6005798" y="3537013"/>
                <a:ext cx="21812" cy="18859"/>
              </a:xfrm>
              <a:custGeom>
                <a:avLst/>
                <a:gdLst>
                  <a:gd name="connsiteX0" fmla="*/ 4858 w 21812"/>
                  <a:gd name="connsiteY0" fmla="*/ 7049 h 18859"/>
                  <a:gd name="connsiteX1" fmla="*/ 21812 w 21812"/>
                  <a:gd name="connsiteY1" fmla="*/ 18860 h 18859"/>
                  <a:gd name="connsiteX2" fmla="*/ 2286 w 21812"/>
                  <a:gd name="connsiteY2" fmla="*/ 1715 h 18859"/>
                  <a:gd name="connsiteX3" fmla="*/ 2191 w 21812"/>
                  <a:gd name="connsiteY3" fmla="*/ 1619 h 18859"/>
                  <a:gd name="connsiteX4" fmla="*/ 2096 w 21812"/>
                  <a:gd name="connsiteY4" fmla="*/ 1524 h 18859"/>
                  <a:gd name="connsiteX5" fmla="*/ 2000 w 21812"/>
                  <a:gd name="connsiteY5" fmla="*/ 1429 h 18859"/>
                  <a:gd name="connsiteX6" fmla="*/ 1905 w 21812"/>
                  <a:gd name="connsiteY6" fmla="*/ 1333 h 18859"/>
                  <a:gd name="connsiteX7" fmla="*/ 1810 w 21812"/>
                  <a:gd name="connsiteY7" fmla="*/ 1238 h 18859"/>
                  <a:gd name="connsiteX8" fmla="*/ 0 w 21812"/>
                  <a:gd name="connsiteY8" fmla="*/ 0 h 18859"/>
                  <a:gd name="connsiteX9" fmla="*/ 4096 w 21812"/>
                  <a:gd name="connsiteY9" fmla="*/ 5334 h 18859"/>
                  <a:gd name="connsiteX10" fmla="*/ 4858 w 21812"/>
                  <a:gd name="connsiteY10" fmla="*/ 7049 h 1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12" h="18859">
                    <a:moveTo>
                      <a:pt x="4858" y="7049"/>
                    </a:moveTo>
                    <a:cubicBezTo>
                      <a:pt x="10573" y="10668"/>
                      <a:pt x="16193" y="14573"/>
                      <a:pt x="21812" y="18860"/>
                    </a:cubicBezTo>
                    <a:cubicBezTo>
                      <a:pt x="15431" y="13049"/>
                      <a:pt x="8858" y="7334"/>
                      <a:pt x="2286" y="1715"/>
                    </a:cubicBezTo>
                    <a:cubicBezTo>
                      <a:pt x="2286" y="1715"/>
                      <a:pt x="2286" y="1619"/>
                      <a:pt x="2191" y="1619"/>
                    </a:cubicBezTo>
                    <a:cubicBezTo>
                      <a:pt x="2191" y="1619"/>
                      <a:pt x="2191" y="1524"/>
                      <a:pt x="2096" y="1524"/>
                    </a:cubicBezTo>
                    <a:cubicBezTo>
                      <a:pt x="2096" y="1524"/>
                      <a:pt x="2000" y="1524"/>
                      <a:pt x="2000" y="1429"/>
                    </a:cubicBezTo>
                    <a:cubicBezTo>
                      <a:pt x="2000" y="1429"/>
                      <a:pt x="1905" y="1429"/>
                      <a:pt x="1905" y="1333"/>
                    </a:cubicBezTo>
                    <a:cubicBezTo>
                      <a:pt x="1905" y="1238"/>
                      <a:pt x="1905" y="1238"/>
                      <a:pt x="1810" y="1238"/>
                    </a:cubicBezTo>
                    <a:cubicBezTo>
                      <a:pt x="1238" y="857"/>
                      <a:pt x="571" y="381"/>
                      <a:pt x="0" y="0"/>
                    </a:cubicBezTo>
                    <a:cubicBezTo>
                      <a:pt x="1333" y="1810"/>
                      <a:pt x="2667" y="3524"/>
                      <a:pt x="4096" y="5334"/>
                    </a:cubicBezTo>
                    <a:cubicBezTo>
                      <a:pt x="4381" y="6096"/>
                      <a:pt x="4667" y="6572"/>
                      <a:pt x="4858" y="7049"/>
                    </a:cubicBezTo>
                    <a:close/>
                  </a:path>
                </a:pathLst>
              </a:custGeom>
              <a:grpFill/>
              <a:ln w="9525"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27AB9013-44C2-4C99-A6EB-99125874B681}"/>
                  </a:ext>
                </a:extLst>
              </p:cNvPr>
              <p:cNvSpPr/>
              <p:nvPr/>
            </p:nvSpPr>
            <p:spPr>
              <a:xfrm>
                <a:off x="5976842" y="3533203"/>
                <a:ext cx="313848" cy="463013"/>
              </a:xfrm>
              <a:custGeom>
                <a:avLst/>
                <a:gdLst>
                  <a:gd name="connsiteX0" fmla="*/ 221552 w 313848"/>
                  <a:gd name="connsiteY0" fmla="*/ 202787 h 463013"/>
                  <a:gd name="connsiteX1" fmla="*/ 221552 w 313848"/>
                  <a:gd name="connsiteY1" fmla="*/ 202787 h 463013"/>
                  <a:gd name="connsiteX2" fmla="*/ 212884 w 313848"/>
                  <a:gd name="connsiteY2" fmla="*/ 189262 h 463013"/>
                  <a:gd name="connsiteX3" fmla="*/ 186595 w 313848"/>
                  <a:gd name="connsiteY3" fmla="*/ 152019 h 463013"/>
                  <a:gd name="connsiteX4" fmla="*/ 180594 w 313848"/>
                  <a:gd name="connsiteY4" fmla="*/ 144304 h 463013"/>
                  <a:gd name="connsiteX5" fmla="*/ 175165 w 313848"/>
                  <a:gd name="connsiteY5" fmla="*/ 137350 h 463013"/>
                  <a:gd name="connsiteX6" fmla="*/ 175831 w 313848"/>
                  <a:gd name="connsiteY6" fmla="*/ 139160 h 463013"/>
                  <a:gd name="connsiteX7" fmla="*/ 182118 w 313848"/>
                  <a:gd name="connsiteY7" fmla="*/ 155829 h 463013"/>
                  <a:gd name="connsiteX8" fmla="*/ 164402 w 313848"/>
                  <a:gd name="connsiteY8" fmla="*/ 133541 h 463013"/>
                  <a:gd name="connsiteX9" fmla="*/ 163640 w 313848"/>
                  <a:gd name="connsiteY9" fmla="*/ 131254 h 463013"/>
                  <a:gd name="connsiteX10" fmla="*/ 146971 w 313848"/>
                  <a:gd name="connsiteY10" fmla="*/ 104584 h 463013"/>
                  <a:gd name="connsiteX11" fmla="*/ 146876 w 313848"/>
                  <a:gd name="connsiteY11" fmla="*/ 104489 h 463013"/>
                  <a:gd name="connsiteX12" fmla="*/ 146780 w 313848"/>
                  <a:gd name="connsiteY12" fmla="*/ 104299 h 463013"/>
                  <a:gd name="connsiteX13" fmla="*/ 145066 w 313848"/>
                  <a:gd name="connsiteY13" fmla="*/ 102394 h 463013"/>
                  <a:gd name="connsiteX14" fmla="*/ 44196 w 313848"/>
                  <a:gd name="connsiteY14" fmla="*/ 14383 h 463013"/>
                  <a:gd name="connsiteX15" fmla="*/ 52197 w 313848"/>
                  <a:gd name="connsiteY15" fmla="*/ 22765 h 463013"/>
                  <a:gd name="connsiteX16" fmla="*/ 52102 w 313848"/>
                  <a:gd name="connsiteY16" fmla="*/ 23717 h 463013"/>
                  <a:gd name="connsiteX17" fmla="*/ 52483 w 313848"/>
                  <a:gd name="connsiteY17" fmla="*/ 24098 h 463013"/>
                  <a:gd name="connsiteX18" fmla="*/ 52292 w 313848"/>
                  <a:gd name="connsiteY18" fmla="*/ 24479 h 463013"/>
                  <a:gd name="connsiteX19" fmla="*/ 33719 w 313848"/>
                  <a:gd name="connsiteY19" fmla="*/ 12287 h 463013"/>
                  <a:gd name="connsiteX20" fmla="*/ 27337 w 313848"/>
                  <a:gd name="connsiteY20" fmla="*/ 11430 h 463013"/>
                  <a:gd name="connsiteX21" fmla="*/ 23717 w 313848"/>
                  <a:gd name="connsiteY21" fmla="*/ 6763 h 463013"/>
                  <a:gd name="connsiteX22" fmla="*/ 10192 w 313848"/>
                  <a:gd name="connsiteY22" fmla="*/ 191 h 463013"/>
                  <a:gd name="connsiteX23" fmla="*/ 9525 w 313848"/>
                  <a:gd name="connsiteY23" fmla="*/ 286 h 463013"/>
                  <a:gd name="connsiteX24" fmla="*/ 0 w 313848"/>
                  <a:gd name="connsiteY24" fmla="*/ 0 h 463013"/>
                  <a:gd name="connsiteX25" fmla="*/ 111347 w 313848"/>
                  <a:gd name="connsiteY25" fmla="*/ 85439 h 463013"/>
                  <a:gd name="connsiteX26" fmla="*/ 122587 w 313848"/>
                  <a:gd name="connsiteY26" fmla="*/ 86773 h 463013"/>
                  <a:gd name="connsiteX27" fmla="*/ 127540 w 313848"/>
                  <a:gd name="connsiteY27" fmla="*/ 93917 h 463013"/>
                  <a:gd name="connsiteX28" fmla="*/ 126302 w 313848"/>
                  <a:gd name="connsiteY28" fmla="*/ 94679 h 463013"/>
                  <a:gd name="connsiteX29" fmla="*/ 125540 w 313848"/>
                  <a:gd name="connsiteY29" fmla="*/ 94679 h 463013"/>
                  <a:gd name="connsiteX30" fmla="*/ 124492 w 313848"/>
                  <a:gd name="connsiteY30" fmla="*/ 94583 h 463013"/>
                  <a:gd name="connsiteX31" fmla="*/ 146018 w 313848"/>
                  <a:gd name="connsiteY31" fmla="*/ 113252 h 463013"/>
                  <a:gd name="connsiteX32" fmla="*/ 142970 w 313848"/>
                  <a:gd name="connsiteY32" fmla="*/ 115252 h 463013"/>
                  <a:gd name="connsiteX33" fmla="*/ 128588 w 313848"/>
                  <a:gd name="connsiteY33" fmla="*/ 102679 h 463013"/>
                  <a:gd name="connsiteX34" fmla="*/ 159925 w 313848"/>
                  <a:gd name="connsiteY34" fmla="*/ 137731 h 463013"/>
                  <a:gd name="connsiteX35" fmla="*/ 177356 w 313848"/>
                  <a:gd name="connsiteY35" fmla="*/ 159734 h 463013"/>
                  <a:gd name="connsiteX36" fmla="*/ 193262 w 313848"/>
                  <a:gd name="connsiteY36" fmla="*/ 181642 h 463013"/>
                  <a:gd name="connsiteX37" fmla="*/ 201644 w 313848"/>
                  <a:gd name="connsiteY37" fmla="*/ 194024 h 463013"/>
                  <a:gd name="connsiteX38" fmla="*/ 203359 w 313848"/>
                  <a:gd name="connsiteY38" fmla="*/ 196596 h 463013"/>
                  <a:gd name="connsiteX39" fmla="*/ 301657 w 313848"/>
                  <a:gd name="connsiteY39" fmla="*/ 461772 h 463013"/>
                  <a:gd name="connsiteX40" fmla="*/ 313849 w 313848"/>
                  <a:gd name="connsiteY40" fmla="*/ 463010 h 463013"/>
                  <a:gd name="connsiteX41" fmla="*/ 221552 w 313848"/>
                  <a:gd name="connsiteY41" fmla="*/ 202787 h 46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3848" h="463013">
                    <a:moveTo>
                      <a:pt x="221552" y="202787"/>
                    </a:moveTo>
                    <a:cubicBezTo>
                      <a:pt x="221552" y="202787"/>
                      <a:pt x="221456" y="202787"/>
                      <a:pt x="221552" y="202787"/>
                    </a:cubicBezTo>
                    <a:cubicBezTo>
                      <a:pt x="218789" y="198310"/>
                      <a:pt x="215836" y="193834"/>
                      <a:pt x="212884" y="189262"/>
                    </a:cubicBezTo>
                    <a:cubicBezTo>
                      <a:pt x="204788" y="176784"/>
                      <a:pt x="196025" y="164401"/>
                      <a:pt x="186595" y="152019"/>
                    </a:cubicBezTo>
                    <a:cubicBezTo>
                      <a:pt x="184595" y="149447"/>
                      <a:pt x="182690" y="146875"/>
                      <a:pt x="180594" y="144304"/>
                    </a:cubicBezTo>
                    <a:cubicBezTo>
                      <a:pt x="178879" y="142018"/>
                      <a:pt x="176975" y="139637"/>
                      <a:pt x="175165" y="137350"/>
                    </a:cubicBezTo>
                    <a:cubicBezTo>
                      <a:pt x="175355" y="137922"/>
                      <a:pt x="175546" y="138589"/>
                      <a:pt x="175831" y="139160"/>
                    </a:cubicBezTo>
                    <a:cubicBezTo>
                      <a:pt x="177737" y="144685"/>
                      <a:pt x="179832" y="150304"/>
                      <a:pt x="182118" y="155829"/>
                    </a:cubicBezTo>
                    <a:cubicBezTo>
                      <a:pt x="176498" y="148400"/>
                      <a:pt x="170593" y="140970"/>
                      <a:pt x="164402" y="133541"/>
                    </a:cubicBezTo>
                    <a:cubicBezTo>
                      <a:pt x="164116" y="132683"/>
                      <a:pt x="163925" y="131921"/>
                      <a:pt x="163640" y="131254"/>
                    </a:cubicBezTo>
                    <a:cubicBezTo>
                      <a:pt x="158020" y="122301"/>
                      <a:pt x="152495" y="113443"/>
                      <a:pt x="146971" y="104584"/>
                    </a:cubicBezTo>
                    <a:cubicBezTo>
                      <a:pt x="146971" y="104584"/>
                      <a:pt x="146876" y="104584"/>
                      <a:pt x="146876" y="104489"/>
                    </a:cubicBezTo>
                    <a:cubicBezTo>
                      <a:pt x="146780" y="104394"/>
                      <a:pt x="146780" y="104394"/>
                      <a:pt x="146780" y="104299"/>
                    </a:cubicBezTo>
                    <a:cubicBezTo>
                      <a:pt x="146209" y="103727"/>
                      <a:pt x="145637" y="103060"/>
                      <a:pt x="145066" y="102394"/>
                    </a:cubicBezTo>
                    <a:cubicBezTo>
                      <a:pt x="116777" y="71914"/>
                      <a:pt x="83153" y="41624"/>
                      <a:pt x="44196" y="14383"/>
                    </a:cubicBezTo>
                    <a:cubicBezTo>
                      <a:pt x="46863" y="17145"/>
                      <a:pt x="49530" y="19907"/>
                      <a:pt x="52197" y="22765"/>
                    </a:cubicBezTo>
                    <a:cubicBezTo>
                      <a:pt x="52673" y="23241"/>
                      <a:pt x="52578" y="23717"/>
                      <a:pt x="52102" y="23717"/>
                    </a:cubicBezTo>
                    <a:cubicBezTo>
                      <a:pt x="52197" y="23813"/>
                      <a:pt x="52292" y="23908"/>
                      <a:pt x="52483" y="24098"/>
                    </a:cubicBezTo>
                    <a:cubicBezTo>
                      <a:pt x="52769" y="24289"/>
                      <a:pt x="52673" y="24670"/>
                      <a:pt x="52292" y="24479"/>
                    </a:cubicBezTo>
                    <a:cubicBezTo>
                      <a:pt x="46101" y="20002"/>
                      <a:pt x="39910" y="15907"/>
                      <a:pt x="33719" y="12287"/>
                    </a:cubicBezTo>
                    <a:cubicBezTo>
                      <a:pt x="33242" y="14288"/>
                      <a:pt x="29813" y="14573"/>
                      <a:pt x="27337" y="11430"/>
                    </a:cubicBezTo>
                    <a:cubicBezTo>
                      <a:pt x="26194" y="9906"/>
                      <a:pt x="24956" y="8287"/>
                      <a:pt x="23717" y="6763"/>
                    </a:cubicBezTo>
                    <a:cubicBezTo>
                      <a:pt x="19241" y="4381"/>
                      <a:pt x="14669" y="2191"/>
                      <a:pt x="10192" y="191"/>
                    </a:cubicBezTo>
                    <a:cubicBezTo>
                      <a:pt x="10001" y="191"/>
                      <a:pt x="9811" y="286"/>
                      <a:pt x="9525" y="286"/>
                    </a:cubicBezTo>
                    <a:cubicBezTo>
                      <a:pt x="6287" y="95"/>
                      <a:pt x="3143" y="0"/>
                      <a:pt x="0" y="0"/>
                    </a:cubicBezTo>
                    <a:cubicBezTo>
                      <a:pt x="42386" y="25527"/>
                      <a:pt x="79724" y="54959"/>
                      <a:pt x="111347" y="85439"/>
                    </a:cubicBezTo>
                    <a:cubicBezTo>
                      <a:pt x="114967" y="85725"/>
                      <a:pt x="118777" y="86201"/>
                      <a:pt x="122587" y="86773"/>
                    </a:cubicBezTo>
                    <a:cubicBezTo>
                      <a:pt x="126016" y="87344"/>
                      <a:pt x="128588" y="92012"/>
                      <a:pt x="127540" y="93917"/>
                    </a:cubicBezTo>
                    <a:cubicBezTo>
                      <a:pt x="127349" y="94393"/>
                      <a:pt x="126873" y="94679"/>
                      <a:pt x="126302" y="94679"/>
                    </a:cubicBezTo>
                    <a:cubicBezTo>
                      <a:pt x="126111" y="94679"/>
                      <a:pt x="125730" y="94679"/>
                      <a:pt x="125540" y="94679"/>
                    </a:cubicBezTo>
                    <a:cubicBezTo>
                      <a:pt x="125158" y="94679"/>
                      <a:pt x="124777" y="94583"/>
                      <a:pt x="124492" y="94583"/>
                    </a:cubicBezTo>
                    <a:cubicBezTo>
                      <a:pt x="132207" y="99346"/>
                      <a:pt x="139541" y="105346"/>
                      <a:pt x="146018" y="113252"/>
                    </a:cubicBezTo>
                    <a:cubicBezTo>
                      <a:pt x="148590" y="116396"/>
                      <a:pt x="145542" y="118110"/>
                      <a:pt x="142970" y="115252"/>
                    </a:cubicBezTo>
                    <a:cubicBezTo>
                      <a:pt x="138589" y="110204"/>
                      <a:pt x="133922" y="106204"/>
                      <a:pt x="128588" y="102679"/>
                    </a:cubicBezTo>
                    <a:cubicBezTo>
                      <a:pt x="139827" y="114395"/>
                      <a:pt x="150304" y="126111"/>
                      <a:pt x="159925" y="137731"/>
                    </a:cubicBezTo>
                    <a:cubicBezTo>
                      <a:pt x="166021" y="145066"/>
                      <a:pt x="171831" y="152400"/>
                      <a:pt x="177356" y="159734"/>
                    </a:cubicBezTo>
                    <a:cubicBezTo>
                      <a:pt x="182880" y="167068"/>
                      <a:pt x="188214" y="174403"/>
                      <a:pt x="193262" y="181642"/>
                    </a:cubicBezTo>
                    <a:cubicBezTo>
                      <a:pt x="196120" y="185738"/>
                      <a:pt x="198977" y="189929"/>
                      <a:pt x="201644" y="194024"/>
                    </a:cubicBezTo>
                    <a:cubicBezTo>
                      <a:pt x="202216" y="194881"/>
                      <a:pt x="202787" y="195739"/>
                      <a:pt x="203359" y="196596"/>
                    </a:cubicBezTo>
                    <a:cubicBezTo>
                      <a:pt x="294608" y="337947"/>
                      <a:pt x="300323" y="462439"/>
                      <a:pt x="301657" y="461772"/>
                    </a:cubicBezTo>
                    <a:cubicBezTo>
                      <a:pt x="305753" y="462153"/>
                      <a:pt x="309848" y="462629"/>
                      <a:pt x="313849" y="463010"/>
                    </a:cubicBezTo>
                    <a:cubicBezTo>
                      <a:pt x="312706" y="463677"/>
                      <a:pt x="307562" y="342995"/>
                      <a:pt x="221552" y="202787"/>
                    </a:cubicBezTo>
                    <a:close/>
                  </a:path>
                </a:pathLst>
              </a:custGeom>
              <a:grpFill/>
              <a:ln w="9525"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6E3C5B05-924C-4972-A5CC-7C05AFD8AA08}"/>
                  </a:ext>
                </a:extLst>
              </p:cNvPr>
              <p:cNvSpPr/>
              <p:nvPr/>
            </p:nvSpPr>
            <p:spPr>
              <a:xfrm>
                <a:off x="5725096" y="3437572"/>
                <a:ext cx="96012" cy="29337"/>
              </a:xfrm>
              <a:custGeom>
                <a:avLst/>
                <a:gdLst>
                  <a:gd name="connsiteX0" fmla="*/ 77915 w 96012"/>
                  <a:gd name="connsiteY0" fmla="*/ 12287 h 29337"/>
                  <a:gd name="connsiteX1" fmla="*/ 77915 w 96012"/>
                  <a:gd name="connsiteY1" fmla="*/ 12287 h 29337"/>
                  <a:gd name="connsiteX2" fmla="*/ 0 w 96012"/>
                  <a:gd name="connsiteY2" fmla="*/ 0 h 29337"/>
                  <a:gd name="connsiteX3" fmla="*/ 80391 w 96012"/>
                  <a:gd name="connsiteY3" fmla="*/ 20479 h 29337"/>
                  <a:gd name="connsiteX4" fmla="*/ 36862 w 96012"/>
                  <a:gd name="connsiteY4" fmla="*/ 16764 h 29337"/>
                  <a:gd name="connsiteX5" fmla="*/ 96012 w 96012"/>
                  <a:gd name="connsiteY5" fmla="*/ 29337 h 29337"/>
                  <a:gd name="connsiteX6" fmla="*/ 94298 w 96012"/>
                  <a:gd name="connsiteY6" fmla="*/ 28004 h 29337"/>
                  <a:gd name="connsiteX7" fmla="*/ 77915 w 96012"/>
                  <a:gd name="connsiteY7" fmla="*/ 12287 h 2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12" h="29337">
                    <a:moveTo>
                      <a:pt x="77915" y="12287"/>
                    </a:moveTo>
                    <a:cubicBezTo>
                      <a:pt x="77915" y="12192"/>
                      <a:pt x="77915" y="12192"/>
                      <a:pt x="77915" y="12287"/>
                    </a:cubicBezTo>
                    <a:cubicBezTo>
                      <a:pt x="52388" y="6477"/>
                      <a:pt x="26384" y="2286"/>
                      <a:pt x="0" y="0"/>
                    </a:cubicBezTo>
                    <a:cubicBezTo>
                      <a:pt x="26956" y="5239"/>
                      <a:pt x="53912" y="12192"/>
                      <a:pt x="80391" y="20479"/>
                    </a:cubicBezTo>
                    <a:cubicBezTo>
                      <a:pt x="65437" y="18193"/>
                      <a:pt x="51054" y="17050"/>
                      <a:pt x="36862" y="16764"/>
                    </a:cubicBezTo>
                    <a:cubicBezTo>
                      <a:pt x="56864" y="19907"/>
                      <a:pt x="76581" y="24098"/>
                      <a:pt x="96012" y="29337"/>
                    </a:cubicBezTo>
                    <a:cubicBezTo>
                      <a:pt x="95345" y="28956"/>
                      <a:pt x="94869" y="28575"/>
                      <a:pt x="94298" y="28004"/>
                    </a:cubicBezTo>
                    <a:cubicBezTo>
                      <a:pt x="88964" y="22670"/>
                      <a:pt x="83534" y="17431"/>
                      <a:pt x="77915" y="12287"/>
                    </a:cubicBezTo>
                    <a:close/>
                  </a:path>
                </a:pathLst>
              </a:custGeom>
              <a:grpFill/>
              <a:ln w="9525"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A8C36DDB-0B1D-4D69-AB8F-662F28DAFAF1}"/>
                  </a:ext>
                </a:extLst>
              </p:cNvPr>
              <p:cNvSpPr/>
              <p:nvPr/>
            </p:nvSpPr>
            <p:spPr>
              <a:xfrm>
                <a:off x="5580881" y="3512528"/>
                <a:ext cx="358908" cy="120115"/>
              </a:xfrm>
              <a:custGeom>
                <a:avLst/>
                <a:gdLst>
                  <a:gd name="connsiteX0" fmla="*/ 228987 w 358908"/>
                  <a:gd name="connsiteY0" fmla="*/ 45345 h 120115"/>
                  <a:gd name="connsiteX1" fmla="*/ 358908 w 358908"/>
                  <a:gd name="connsiteY1" fmla="*/ 3530 h 120115"/>
                  <a:gd name="connsiteX2" fmla="*/ 224987 w 358908"/>
                  <a:gd name="connsiteY2" fmla="*/ 20294 h 120115"/>
                  <a:gd name="connsiteX3" fmla="*/ 2768 w 358908"/>
                  <a:gd name="connsiteY3" fmla="*/ 114687 h 120115"/>
                  <a:gd name="connsiteX4" fmla="*/ 578 w 358908"/>
                  <a:gd name="connsiteY4" fmla="*/ 120116 h 120115"/>
                  <a:gd name="connsiteX5" fmla="*/ 578 w 358908"/>
                  <a:gd name="connsiteY5" fmla="*/ 120116 h 120115"/>
                  <a:gd name="connsiteX6" fmla="*/ 228987 w 358908"/>
                  <a:gd name="connsiteY6" fmla="*/ 45345 h 12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08" h="120115">
                    <a:moveTo>
                      <a:pt x="228987" y="45345"/>
                    </a:moveTo>
                    <a:cubicBezTo>
                      <a:pt x="265754" y="24199"/>
                      <a:pt x="305092" y="-1137"/>
                      <a:pt x="358908" y="3530"/>
                    </a:cubicBezTo>
                    <a:cubicBezTo>
                      <a:pt x="308331" y="-6090"/>
                      <a:pt x="262706" y="5435"/>
                      <a:pt x="224987" y="20294"/>
                    </a:cubicBezTo>
                    <a:cubicBezTo>
                      <a:pt x="148310" y="50964"/>
                      <a:pt x="77730" y="87731"/>
                      <a:pt x="2768" y="114687"/>
                    </a:cubicBezTo>
                    <a:cubicBezTo>
                      <a:pt x="102" y="115639"/>
                      <a:pt x="-661" y="118306"/>
                      <a:pt x="578" y="120116"/>
                    </a:cubicBezTo>
                    <a:cubicBezTo>
                      <a:pt x="578" y="120116"/>
                      <a:pt x="578" y="120116"/>
                      <a:pt x="578" y="120116"/>
                    </a:cubicBezTo>
                    <a:cubicBezTo>
                      <a:pt x="82302" y="114591"/>
                      <a:pt x="160026" y="84492"/>
                      <a:pt x="228987" y="45345"/>
                    </a:cubicBezTo>
                    <a:close/>
                  </a:path>
                </a:pathLst>
              </a:custGeom>
              <a:grpFill/>
              <a:ln w="9525"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0C322BF2-2A71-4915-B3AD-C885F5C61600}"/>
                  </a:ext>
                </a:extLst>
              </p:cNvPr>
              <p:cNvSpPr/>
              <p:nvPr/>
            </p:nvSpPr>
            <p:spPr>
              <a:xfrm>
                <a:off x="5533643" y="3268027"/>
                <a:ext cx="436435" cy="224694"/>
              </a:xfrm>
              <a:custGeom>
                <a:avLst/>
                <a:gdLst>
                  <a:gd name="connsiteX0" fmla="*/ 436436 w 436435"/>
                  <a:gd name="connsiteY0" fmla="*/ 224695 h 224694"/>
                  <a:gd name="connsiteX1" fmla="*/ 269367 w 436435"/>
                  <a:gd name="connsiteY1" fmla="*/ 74676 h 224694"/>
                  <a:gd name="connsiteX2" fmla="*/ 136398 w 436435"/>
                  <a:gd name="connsiteY2" fmla="*/ 23241 h 224694"/>
                  <a:gd name="connsiteX3" fmla="*/ 0 w 436435"/>
                  <a:gd name="connsiteY3" fmla="*/ 0 h 224694"/>
                  <a:gd name="connsiteX4" fmla="*/ 217075 w 436435"/>
                  <a:gd name="connsiteY4" fmla="*/ 75914 h 224694"/>
                  <a:gd name="connsiteX5" fmla="*/ 436436 w 436435"/>
                  <a:gd name="connsiteY5" fmla="*/ 224695 h 22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435" h="224694">
                    <a:moveTo>
                      <a:pt x="436436" y="224695"/>
                    </a:moveTo>
                    <a:cubicBezTo>
                      <a:pt x="390049" y="169069"/>
                      <a:pt x="338233" y="115633"/>
                      <a:pt x="269367" y="74676"/>
                    </a:cubicBezTo>
                    <a:cubicBezTo>
                      <a:pt x="229267" y="50959"/>
                      <a:pt x="184785" y="33433"/>
                      <a:pt x="136398" y="23241"/>
                    </a:cubicBezTo>
                    <a:cubicBezTo>
                      <a:pt x="90106" y="13621"/>
                      <a:pt x="46196" y="6191"/>
                      <a:pt x="0" y="0"/>
                    </a:cubicBezTo>
                    <a:cubicBezTo>
                      <a:pt x="75724" y="18955"/>
                      <a:pt x="146018" y="46006"/>
                      <a:pt x="217075" y="75914"/>
                    </a:cubicBezTo>
                    <a:cubicBezTo>
                      <a:pt x="302038" y="111728"/>
                      <a:pt x="378047" y="162306"/>
                      <a:pt x="436436" y="224695"/>
                    </a:cubicBezTo>
                    <a:close/>
                  </a:path>
                </a:pathLst>
              </a:custGeom>
              <a:grpFill/>
              <a:ln w="9525"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8A0A352C-8CEA-40D6-93A6-17619666F8E2}"/>
                  </a:ext>
                </a:extLst>
              </p:cNvPr>
              <p:cNvSpPr/>
              <p:nvPr/>
            </p:nvSpPr>
            <p:spPr>
              <a:xfrm>
                <a:off x="5981890" y="3525964"/>
                <a:ext cx="6572" cy="2667"/>
              </a:xfrm>
              <a:custGeom>
                <a:avLst/>
                <a:gdLst>
                  <a:gd name="connsiteX0" fmla="*/ 2381 w 6572"/>
                  <a:gd name="connsiteY0" fmla="*/ 191 h 2667"/>
                  <a:gd name="connsiteX1" fmla="*/ 0 w 6572"/>
                  <a:gd name="connsiteY1" fmla="*/ 0 h 2667"/>
                  <a:gd name="connsiteX2" fmla="*/ 6572 w 6572"/>
                  <a:gd name="connsiteY2" fmla="*/ 2667 h 2667"/>
                  <a:gd name="connsiteX3" fmla="*/ 2381 w 6572"/>
                  <a:gd name="connsiteY3" fmla="*/ 191 h 2667"/>
                </a:gdLst>
                <a:ahLst/>
                <a:cxnLst>
                  <a:cxn ang="0">
                    <a:pos x="connsiteX0" y="connsiteY0"/>
                  </a:cxn>
                  <a:cxn ang="0">
                    <a:pos x="connsiteX1" y="connsiteY1"/>
                  </a:cxn>
                  <a:cxn ang="0">
                    <a:pos x="connsiteX2" y="connsiteY2"/>
                  </a:cxn>
                  <a:cxn ang="0">
                    <a:pos x="connsiteX3" y="connsiteY3"/>
                  </a:cxn>
                </a:cxnLst>
                <a:rect l="l" t="t" r="r" b="b"/>
                <a:pathLst>
                  <a:path w="6572" h="2667">
                    <a:moveTo>
                      <a:pt x="2381" y="191"/>
                    </a:moveTo>
                    <a:cubicBezTo>
                      <a:pt x="1619" y="95"/>
                      <a:pt x="857" y="95"/>
                      <a:pt x="0" y="0"/>
                    </a:cubicBezTo>
                    <a:cubicBezTo>
                      <a:pt x="2191" y="857"/>
                      <a:pt x="4286" y="1715"/>
                      <a:pt x="6572" y="2667"/>
                    </a:cubicBezTo>
                    <a:cubicBezTo>
                      <a:pt x="5715" y="1429"/>
                      <a:pt x="4286" y="381"/>
                      <a:pt x="2381" y="191"/>
                    </a:cubicBezTo>
                    <a:close/>
                  </a:path>
                </a:pathLst>
              </a:custGeom>
              <a:grpFill/>
              <a:ln w="9525" cap="flat">
                <a:noFill/>
                <a:prstDash val="solid"/>
                <a:miter/>
              </a:ln>
            </p:spPr>
            <p:txBody>
              <a:bodyPr rtlCol="0" anchor="ctr"/>
              <a:lstStyle/>
              <a:p>
                <a:endParaRPr lang="th-TH"/>
              </a:p>
            </p:txBody>
          </p:sp>
          <p:sp>
            <p:nvSpPr>
              <p:cNvPr id="42" name="Freeform: Shape 41">
                <a:extLst>
                  <a:ext uri="{FF2B5EF4-FFF2-40B4-BE49-F238E27FC236}">
                    <a16:creationId xmlns:a16="http://schemas.microsoft.com/office/drawing/2014/main" id="{5CD88AD6-6365-41A9-BA20-D4D5FCD41F1A}"/>
                  </a:ext>
                </a:extLst>
              </p:cNvPr>
              <p:cNvSpPr/>
              <p:nvPr/>
            </p:nvSpPr>
            <p:spPr>
              <a:xfrm>
                <a:off x="5490536" y="3264788"/>
                <a:ext cx="539120" cy="379858"/>
              </a:xfrm>
              <a:custGeom>
                <a:avLst/>
                <a:gdLst>
                  <a:gd name="connsiteX0" fmla="*/ 496688 w 539120"/>
                  <a:gd name="connsiteY0" fmla="*/ 268510 h 379858"/>
                  <a:gd name="connsiteX1" fmla="*/ 510213 w 539120"/>
                  <a:gd name="connsiteY1" fmla="*/ 275082 h 379858"/>
                  <a:gd name="connsiteX2" fmla="*/ 513833 w 539120"/>
                  <a:gd name="connsiteY2" fmla="*/ 279749 h 379858"/>
                  <a:gd name="connsiteX3" fmla="*/ 520214 w 539120"/>
                  <a:gd name="connsiteY3" fmla="*/ 280607 h 379858"/>
                  <a:gd name="connsiteX4" fmla="*/ 538788 w 539120"/>
                  <a:gd name="connsiteY4" fmla="*/ 292799 h 379858"/>
                  <a:gd name="connsiteX5" fmla="*/ 538979 w 539120"/>
                  <a:gd name="connsiteY5" fmla="*/ 292418 h 379858"/>
                  <a:gd name="connsiteX6" fmla="*/ 538598 w 539120"/>
                  <a:gd name="connsiteY6" fmla="*/ 292037 h 379858"/>
                  <a:gd name="connsiteX7" fmla="*/ 538693 w 539120"/>
                  <a:gd name="connsiteY7" fmla="*/ 291084 h 379858"/>
                  <a:gd name="connsiteX8" fmla="*/ 530692 w 539120"/>
                  <a:gd name="connsiteY8" fmla="*/ 282702 h 379858"/>
                  <a:gd name="connsiteX9" fmla="*/ 530597 w 539120"/>
                  <a:gd name="connsiteY9" fmla="*/ 282607 h 379858"/>
                  <a:gd name="connsiteX10" fmla="*/ 530311 w 539120"/>
                  <a:gd name="connsiteY10" fmla="*/ 282416 h 379858"/>
                  <a:gd name="connsiteX11" fmla="*/ 508213 w 539120"/>
                  <a:gd name="connsiteY11" fmla="*/ 261175 h 379858"/>
                  <a:gd name="connsiteX12" fmla="*/ 506213 w 539120"/>
                  <a:gd name="connsiteY12" fmla="*/ 261271 h 379858"/>
                  <a:gd name="connsiteX13" fmla="*/ 911 w 539120"/>
                  <a:gd name="connsiteY13" fmla="*/ 0 h 379858"/>
                  <a:gd name="connsiteX14" fmla="*/ 816 w 539120"/>
                  <a:gd name="connsiteY14" fmla="*/ 0 h 379858"/>
                  <a:gd name="connsiteX15" fmla="*/ 3388 w 539120"/>
                  <a:gd name="connsiteY15" fmla="*/ 3905 h 379858"/>
                  <a:gd name="connsiteX16" fmla="*/ 295996 w 539120"/>
                  <a:gd name="connsiteY16" fmla="*/ 119348 h 379858"/>
                  <a:gd name="connsiteX17" fmla="*/ 493163 w 539120"/>
                  <a:gd name="connsiteY17" fmla="*/ 253175 h 379858"/>
                  <a:gd name="connsiteX18" fmla="*/ 501069 w 539120"/>
                  <a:gd name="connsiteY18" fmla="*/ 263081 h 379858"/>
                  <a:gd name="connsiteX19" fmla="*/ 503546 w 539120"/>
                  <a:gd name="connsiteY19" fmla="*/ 266224 h 379858"/>
                  <a:gd name="connsiteX20" fmla="*/ 509927 w 539120"/>
                  <a:gd name="connsiteY20" fmla="*/ 269272 h 379858"/>
                  <a:gd name="connsiteX21" fmla="*/ 509927 w 539120"/>
                  <a:gd name="connsiteY21" fmla="*/ 273844 h 379858"/>
                  <a:gd name="connsiteX22" fmla="*/ 475066 w 539120"/>
                  <a:gd name="connsiteY22" fmla="*/ 261366 h 379858"/>
                  <a:gd name="connsiteX23" fmla="*/ 267992 w 539120"/>
                  <a:gd name="connsiteY23" fmla="*/ 325660 h 379858"/>
                  <a:gd name="connsiteX24" fmla="*/ 92256 w 539120"/>
                  <a:gd name="connsiteY24" fmla="*/ 368713 h 379858"/>
                  <a:gd name="connsiteX25" fmla="*/ 93780 w 539120"/>
                  <a:gd name="connsiteY25" fmla="*/ 369380 h 379858"/>
                  <a:gd name="connsiteX26" fmla="*/ 275327 w 539120"/>
                  <a:gd name="connsiteY26" fmla="*/ 367475 h 379858"/>
                  <a:gd name="connsiteX27" fmla="*/ 370672 w 539120"/>
                  <a:gd name="connsiteY27" fmla="*/ 322136 h 379858"/>
                  <a:gd name="connsiteX28" fmla="*/ 486686 w 539120"/>
                  <a:gd name="connsiteY28" fmla="*/ 268224 h 379858"/>
                  <a:gd name="connsiteX29" fmla="*/ 496211 w 539120"/>
                  <a:gd name="connsiteY29" fmla="*/ 268510 h 379858"/>
                  <a:gd name="connsiteX30" fmla="*/ 496688 w 539120"/>
                  <a:gd name="connsiteY30" fmla="*/ 268510 h 379858"/>
                  <a:gd name="connsiteX31" fmla="*/ 514023 w 539120"/>
                  <a:gd name="connsiteY31" fmla="*/ 270891 h 379858"/>
                  <a:gd name="connsiteX32" fmla="*/ 516976 w 539120"/>
                  <a:gd name="connsiteY32" fmla="*/ 273558 h 379858"/>
                  <a:gd name="connsiteX33" fmla="*/ 517071 w 539120"/>
                  <a:gd name="connsiteY33" fmla="*/ 273653 h 379858"/>
                  <a:gd name="connsiteX34" fmla="*/ 517166 w 539120"/>
                  <a:gd name="connsiteY34" fmla="*/ 273749 h 379858"/>
                  <a:gd name="connsiteX35" fmla="*/ 517262 w 539120"/>
                  <a:gd name="connsiteY35" fmla="*/ 273844 h 379858"/>
                  <a:gd name="connsiteX36" fmla="*/ 517357 w 539120"/>
                  <a:gd name="connsiteY36" fmla="*/ 273939 h 379858"/>
                  <a:gd name="connsiteX37" fmla="*/ 517452 w 539120"/>
                  <a:gd name="connsiteY37" fmla="*/ 274034 h 379858"/>
                  <a:gd name="connsiteX38" fmla="*/ 536978 w 539120"/>
                  <a:gd name="connsiteY38" fmla="*/ 291179 h 379858"/>
                  <a:gd name="connsiteX39" fmla="*/ 520024 w 539120"/>
                  <a:gd name="connsiteY39" fmla="*/ 279368 h 379858"/>
                  <a:gd name="connsiteX40" fmla="*/ 519167 w 539120"/>
                  <a:gd name="connsiteY40" fmla="*/ 277749 h 379858"/>
                  <a:gd name="connsiteX41" fmla="*/ 515071 w 539120"/>
                  <a:gd name="connsiteY41" fmla="*/ 272415 h 379858"/>
                  <a:gd name="connsiteX42" fmla="*/ 514023 w 539120"/>
                  <a:gd name="connsiteY42" fmla="*/ 270891 h 37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39120" h="379858">
                    <a:moveTo>
                      <a:pt x="496688" y="268510"/>
                    </a:moveTo>
                    <a:cubicBezTo>
                      <a:pt x="501164" y="270510"/>
                      <a:pt x="505736" y="272701"/>
                      <a:pt x="510213" y="275082"/>
                    </a:cubicBezTo>
                    <a:cubicBezTo>
                      <a:pt x="511451" y="276606"/>
                      <a:pt x="512594" y="278225"/>
                      <a:pt x="513833" y="279749"/>
                    </a:cubicBezTo>
                    <a:cubicBezTo>
                      <a:pt x="516309" y="282893"/>
                      <a:pt x="519738" y="282607"/>
                      <a:pt x="520214" y="280607"/>
                    </a:cubicBezTo>
                    <a:cubicBezTo>
                      <a:pt x="526406" y="284226"/>
                      <a:pt x="532597" y="288322"/>
                      <a:pt x="538788" y="292799"/>
                    </a:cubicBezTo>
                    <a:cubicBezTo>
                      <a:pt x="539074" y="293084"/>
                      <a:pt x="539264" y="292703"/>
                      <a:pt x="538979" y="292418"/>
                    </a:cubicBezTo>
                    <a:cubicBezTo>
                      <a:pt x="538788" y="292322"/>
                      <a:pt x="538693" y="292227"/>
                      <a:pt x="538598" y="292037"/>
                    </a:cubicBezTo>
                    <a:cubicBezTo>
                      <a:pt x="539074" y="292037"/>
                      <a:pt x="539074" y="291560"/>
                      <a:pt x="538693" y="291084"/>
                    </a:cubicBezTo>
                    <a:cubicBezTo>
                      <a:pt x="535931" y="288227"/>
                      <a:pt x="533264" y="285464"/>
                      <a:pt x="530692" y="282702"/>
                    </a:cubicBezTo>
                    <a:cubicBezTo>
                      <a:pt x="530692" y="282607"/>
                      <a:pt x="530597" y="282607"/>
                      <a:pt x="530597" y="282607"/>
                    </a:cubicBezTo>
                    <a:cubicBezTo>
                      <a:pt x="530501" y="282512"/>
                      <a:pt x="530406" y="282512"/>
                      <a:pt x="530311" y="282416"/>
                    </a:cubicBezTo>
                    <a:cubicBezTo>
                      <a:pt x="523167" y="275177"/>
                      <a:pt x="515738" y="268034"/>
                      <a:pt x="508213" y="261175"/>
                    </a:cubicBezTo>
                    <a:cubicBezTo>
                      <a:pt x="508499" y="262128"/>
                      <a:pt x="507260" y="262414"/>
                      <a:pt x="506213" y="261271"/>
                    </a:cubicBezTo>
                    <a:cubicBezTo>
                      <a:pt x="383245" y="123920"/>
                      <a:pt x="196936" y="39433"/>
                      <a:pt x="911" y="0"/>
                    </a:cubicBezTo>
                    <a:cubicBezTo>
                      <a:pt x="911" y="0"/>
                      <a:pt x="911" y="0"/>
                      <a:pt x="816" y="0"/>
                    </a:cubicBezTo>
                    <a:cubicBezTo>
                      <a:pt x="-708" y="1238"/>
                      <a:pt x="-232" y="3143"/>
                      <a:pt x="3388" y="3905"/>
                    </a:cubicBezTo>
                    <a:cubicBezTo>
                      <a:pt x="110449" y="27146"/>
                      <a:pt x="206366" y="69152"/>
                      <a:pt x="295996" y="119348"/>
                    </a:cubicBezTo>
                    <a:cubicBezTo>
                      <a:pt x="364862" y="157925"/>
                      <a:pt x="431822" y="202883"/>
                      <a:pt x="493163" y="253175"/>
                    </a:cubicBezTo>
                    <a:cubicBezTo>
                      <a:pt x="495830" y="256508"/>
                      <a:pt x="498402" y="259747"/>
                      <a:pt x="501069" y="263081"/>
                    </a:cubicBezTo>
                    <a:cubicBezTo>
                      <a:pt x="501831" y="264128"/>
                      <a:pt x="502688" y="265176"/>
                      <a:pt x="503546" y="266224"/>
                    </a:cubicBezTo>
                    <a:cubicBezTo>
                      <a:pt x="505641" y="267176"/>
                      <a:pt x="507737" y="268224"/>
                      <a:pt x="509927" y="269272"/>
                    </a:cubicBezTo>
                    <a:cubicBezTo>
                      <a:pt x="513642" y="271082"/>
                      <a:pt x="513737" y="275749"/>
                      <a:pt x="509927" y="273844"/>
                    </a:cubicBezTo>
                    <a:cubicBezTo>
                      <a:pt x="497735" y="268129"/>
                      <a:pt x="486115" y="264033"/>
                      <a:pt x="475066" y="261366"/>
                    </a:cubicBezTo>
                    <a:cubicBezTo>
                      <a:pt x="383626" y="241268"/>
                      <a:pt x="332000" y="301466"/>
                      <a:pt x="267992" y="325660"/>
                    </a:cubicBezTo>
                    <a:cubicBezTo>
                      <a:pt x="210842" y="348520"/>
                      <a:pt x="153502" y="366713"/>
                      <a:pt x="92256" y="368713"/>
                    </a:cubicBezTo>
                    <a:cubicBezTo>
                      <a:pt x="92637" y="368999"/>
                      <a:pt x="93209" y="369189"/>
                      <a:pt x="93780" y="369380"/>
                    </a:cubicBezTo>
                    <a:cubicBezTo>
                      <a:pt x="153597" y="383096"/>
                      <a:pt x="215986" y="384239"/>
                      <a:pt x="275327" y="367475"/>
                    </a:cubicBezTo>
                    <a:cubicBezTo>
                      <a:pt x="310283" y="357283"/>
                      <a:pt x="341906" y="340900"/>
                      <a:pt x="370672" y="322136"/>
                    </a:cubicBezTo>
                    <a:cubicBezTo>
                      <a:pt x="405533" y="300133"/>
                      <a:pt x="435061" y="269367"/>
                      <a:pt x="486686" y="268224"/>
                    </a:cubicBezTo>
                    <a:cubicBezTo>
                      <a:pt x="489830" y="268224"/>
                      <a:pt x="492973" y="268319"/>
                      <a:pt x="496211" y="268510"/>
                    </a:cubicBezTo>
                    <a:cubicBezTo>
                      <a:pt x="496307" y="268605"/>
                      <a:pt x="496497" y="268605"/>
                      <a:pt x="496688" y="268510"/>
                    </a:cubicBezTo>
                    <a:close/>
                    <a:moveTo>
                      <a:pt x="514023" y="270891"/>
                    </a:moveTo>
                    <a:cubicBezTo>
                      <a:pt x="515166" y="271844"/>
                      <a:pt x="516119" y="272606"/>
                      <a:pt x="516976" y="273558"/>
                    </a:cubicBezTo>
                    <a:cubicBezTo>
                      <a:pt x="517071" y="273653"/>
                      <a:pt x="517071" y="273653"/>
                      <a:pt x="517071" y="273653"/>
                    </a:cubicBezTo>
                    <a:cubicBezTo>
                      <a:pt x="517071" y="273653"/>
                      <a:pt x="517166" y="273653"/>
                      <a:pt x="517166" y="273749"/>
                    </a:cubicBezTo>
                    <a:cubicBezTo>
                      <a:pt x="517166" y="273749"/>
                      <a:pt x="517262" y="273749"/>
                      <a:pt x="517262" y="273844"/>
                    </a:cubicBezTo>
                    <a:cubicBezTo>
                      <a:pt x="517357" y="273844"/>
                      <a:pt x="517357" y="273939"/>
                      <a:pt x="517357" y="273939"/>
                    </a:cubicBezTo>
                    <a:cubicBezTo>
                      <a:pt x="517452" y="273939"/>
                      <a:pt x="517452" y="274034"/>
                      <a:pt x="517452" y="274034"/>
                    </a:cubicBezTo>
                    <a:cubicBezTo>
                      <a:pt x="524024" y="279654"/>
                      <a:pt x="530501" y="285369"/>
                      <a:pt x="536978" y="291179"/>
                    </a:cubicBezTo>
                    <a:cubicBezTo>
                      <a:pt x="531359" y="286893"/>
                      <a:pt x="525739" y="282988"/>
                      <a:pt x="520024" y="279368"/>
                    </a:cubicBezTo>
                    <a:cubicBezTo>
                      <a:pt x="519929" y="278892"/>
                      <a:pt x="519643" y="278321"/>
                      <a:pt x="519167" y="277749"/>
                    </a:cubicBezTo>
                    <a:cubicBezTo>
                      <a:pt x="517833" y="275939"/>
                      <a:pt x="516404" y="274225"/>
                      <a:pt x="515071" y="272415"/>
                    </a:cubicBezTo>
                    <a:cubicBezTo>
                      <a:pt x="514785" y="271939"/>
                      <a:pt x="514309" y="271367"/>
                      <a:pt x="514023" y="270891"/>
                    </a:cubicBezTo>
                    <a:close/>
                  </a:path>
                </a:pathLst>
              </a:custGeom>
              <a:grpFill/>
              <a:ln w="9525" cap="flat">
                <a:noFill/>
                <a:prstDash val="solid"/>
                <a:miter/>
              </a:ln>
            </p:spPr>
            <p:txBody>
              <a:bodyPr rtlCol="0" anchor="ctr"/>
              <a:lstStyle/>
              <a:p>
                <a:endParaRPr lang="th-TH"/>
              </a:p>
            </p:txBody>
          </p:sp>
          <p:sp>
            <p:nvSpPr>
              <p:cNvPr id="43" name="Freeform: Shape 42">
                <a:extLst>
                  <a:ext uri="{FF2B5EF4-FFF2-40B4-BE49-F238E27FC236}">
                    <a16:creationId xmlns:a16="http://schemas.microsoft.com/office/drawing/2014/main" id="{65BC1585-5D04-47E3-AC2F-ECA31025ED78}"/>
                  </a:ext>
                </a:extLst>
              </p:cNvPr>
              <p:cNvSpPr/>
              <p:nvPr/>
            </p:nvSpPr>
            <p:spPr>
              <a:xfrm>
                <a:off x="5278373" y="3426403"/>
                <a:ext cx="527208" cy="169760"/>
              </a:xfrm>
              <a:custGeom>
                <a:avLst/>
                <a:gdLst>
                  <a:gd name="connsiteX0" fmla="*/ 446818 w 527208"/>
                  <a:gd name="connsiteY0" fmla="*/ 11169 h 169760"/>
                  <a:gd name="connsiteX1" fmla="*/ 446627 w 527208"/>
                  <a:gd name="connsiteY1" fmla="*/ 11169 h 169760"/>
                  <a:gd name="connsiteX2" fmla="*/ 222314 w 527208"/>
                  <a:gd name="connsiteY2" fmla="*/ 12693 h 169760"/>
                  <a:gd name="connsiteX3" fmla="*/ 1619 w 527208"/>
                  <a:gd name="connsiteY3" fmla="*/ 159854 h 169760"/>
                  <a:gd name="connsiteX4" fmla="*/ 50864 w 527208"/>
                  <a:gd name="connsiteY4" fmla="*/ 130136 h 169760"/>
                  <a:gd name="connsiteX5" fmla="*/ 138208 w 527208"/>
                  <a:gd name="connsiteY5" fmla="*/ 80797 h 169760"/>
                  <a:gd name="connsiteX6" fmla="*/ 220980 w 527208"/>
                  <a:gd name="connsiteY6" fmla="*/ 44888 h 169760"/>
                  <a:gd name="connsiteX7" fmla="*/ 364712 w 527208"/>
                  <a:gd name="connsiteY7" fmla="*/ 13360 h 169760"/>
                  <a:gd name="connsiteX8" fmla="*/ 366332 w 527208"/>
                  <a:gd name="connsiteY8" fmla="*/ 16694 h 169760"/>
                  <a:gd name="connsiteX9" fmla="*/ 297275 w 527208"/>
                  <a:gd name="connsiteY9" fmla="*/ 31362 h 169760"/>
                  <a:gd name="connsiteX10" fmla="*/ 132398 w 527208"/>
                  <a:gd name="connsiteY10" fmla="*/ 92322 h 169760"/>
                  <a:gd name="connsiteX11" fmla="*/ 0 w 527208"/>
                  <a:gd name="connsiteY11" fmla="*/ 169760 h 169760"/>
                  <a:gd name="connsiteX12" fmla="*/ 130683 w 527208"/>
                  <a:gd name="connsiteY12" fmla="*/ 139947 h 169760"/>
                  <a:gd name="connsiteX13" fmla="*/ 256508 w 527208"/>
                  <a:gd name="connsiteY13" fmla="*/ 97085 h 169760"/>
                  <a:gd name="connsiteX14" fmla="*/ 387858 w 527208"/>
                  <a:gd name="connsiteY14" fmla="*/ 41077 h 169760"/>
                  <a:gd name="connsiteX15" fmla="*/ 483584 w 527208"/>
                  <a:gd name="connsiteY15" fmla="*/ 28028 h 169760"/>
                  <a:gd name="connsiteX16" fmla="*/ 483680 w 527208"/>
                  <a:gd name="connsiteY16" fmla="*/ 28028 h 169760"/>
                  <a:gd name="connsiteX17" fmla="*/ 527209 w 527208"/>
                  <a:gd name="connsiteY17" fmla="*/ 31743 h 169760"/>
                  <a:gd name="connsiteX18" fmla="*/ 446818 w 527208"/>
                  <a:gd name="connsiteY18" fmla="*/ 11169 h 16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7208" h="169760">
                    <a:moveTo>
                      <a:pt x="446818" y="11169"/>
                    </a:moveTo>
                    <a:cubicBezTo>
                      <a:pt x="446722" y="11169"/>
                      <a:pt x="446722" y="11169"/>
                      <a:pt x="446627" y="11169"/>
                    </a:cubicBezTo>
                    <a:cubicBezTo>
                      <a:pt x="371189" y="-3499"/>
                      <a:pt x="293751" y="-4452"/>
                      <a:pt x="222314" y="12693"/>
                    </a:cubicBezTo>
                    <a:cubicBezTo>
                      <a:pt x="123825" y="36315"/>
                      <a:pt x="49149" y="92417"/>
                      <a:pt x="1619" y="159854"/>
                    </a:cubicBezTo>
                    <a:cubicBezTo>
                      <a:pt x="18002" y="149663"/>
                      <a:pt x="34576" y="140042"/>
                      <a:pt x="50864" y="130136"/>
                    </a:cubicBezTo>
                    <a:cubicBezTo>
                      <a:pt x="79629" y="112706"/>
                      <a:pt x="108299" y="95846"/>
                      <a:pt x="138208" y="80797"/>
                    </a:cubicBezTo>
                    <a:cubicBezTo>
                      <a:pt x="164783" y="67367"/>
                      <a:pt x="192310" y="55175"/>
                      <a:pt x="220980" y="44888"/>
                    </a:cubicBezTo>
                    <a:cubicBezTo>
                      <a:pt x="265938" y="28695"/>
                      <a:pt x="314135" y="17170"/>
                      <a:pt x="364712" y="13360"/>
                    </a:cubicBezTo>
                    <a:cubicBezTo>
                      <a:pt x="367856" y="13074"/>
                      <a:pt x="369284" y="16217"/>
                      <a:pt x="366332" y="16694"/>
                    </a:cubicBezTo>
                    <a:cubicBezTo>
                      <a:pt x="343091" y="20789"/>
                      <a:pt x="319945" y="25647"/>
                      <a:pt x="297275" y="31362"/>
                    </a:cubicBezTo>
                    <a:cubicBezTo>
                      <a:pt x="239173" y="45840"/>
                      <a:pt x="183166" y="65843"/>
                      <a:pt x="132398" y="92322"/>
                    </a:cubicBezTo>
                    <a:cubicBezTo>
                      <a:pt x="87249" y="115849"/>
                      <a:pt x="44291" y="142900"/>
                      <a:pt x="0" y="169760"/>
                    </a:cubicBezTo>
                    <a:cubicBezTo>
                      <a:pt x="45910" y="158330"/>
                      <a:pt x="86773" y="152330"/>
                      <a:pt x="130683" y="139947"/>
                    </a:cubicBezTo>
                    <a:cubicBezTo>
                      <a:pt x="174212" y="127850"/>
                      <a:pt x="216313" y="113944"/>
                      <a:pt x="256508" y="97085"/>
                    </a:cubicBezTo>
                    <a:cubicBezTo>
                      <a:pt x="300418" y="78701"/>
                      <a:pt x="340424" y="55270"/>
                      <a:pt x="387858" y="41077"/>
                    </a:cubicBezTo>
                    <a:cubicBezTo>
                      <a:pt x="417766" y="32219"/>
                      <a:pt x="449485" y="27457"/>
                      <a:pt x="483584" y="28028"/>
                    </a:cubicBezTo>
                    <a:cubicBezTo>
                      <a:pt x="483584" y="28028"/>
                      <a:pt x="483584" y="28028"/>
                      <a:pt x="483680" y="28028"/>
                    </a:cubicBezTo>
                    <a:cubicBezTo>
                      <a:pt x="497872" y="28314"/>
                      <a:pt x="512255" y="29457"/>
                      <a:pt x="527209" y="31743"/>
                    </a:cubicBezTo>
                    <a:cubicBezTo>
                      <a:pt x="500729" y="23266"/>
                      <a:pt x="473774" y="16408"/>
                      <a:pt x="446818" y="11169"/>
                    </a:cubicBezTo>
                    <a:close/>
                  </a:path>
                </a:pathLst>
              </a:custGeom>
              <a:grpFill/>
              <a:ln w="9525" cap="flat">
                <a:noFill/>
                <a:prstDash val="solid"/>
                <a:miter/>
              </a:ln>
            </p:spPr>
            <p:txBody>
              <a:bodyPr rtlCol="0" anchor="ctr"/>
              <a:lstStyle/>
              <a:p>
                <a:endParaRPr lang="th-TH"/>
              </a:p>
            </p:txBody>
          </p:sp>
          <p:sp>
            <p:nvSpPr>
              <p:cNvPr id="44" name="Freeform: Shape 43">
                <a:extLst>
                  <a:ext uri="{FF2B5EF4-FFF2-40B4-BE49-F238E27FC236}">
                    <a16:creationId xmlns:a16="http://schemas.microsoft.com/office/drawing/2014/main" id="{3B77FAAB-AE61-4DE9-A4B7-7D5E3A5FF1B7}"/>
                  </a:ext>
                </a:extLst>
              </p:cNvPr>
              <p:cNvSpPr/>
              <p:nvPr/>
            </p:nvSpPr>
            <p:spPr>
              <a:xfrm>
                <a:off x="5298031" y="3329519"/>
                <a:ext cx="531383" cy="138628"/>
              </a:xfrm>
              <a:custGeom>
                <a:avLst/>
                <a:gdLst>
                  <a:gd name="connsiteX0" fmla="*/ 529935 w 531383"/>
                  <a:gd name="connsiteY0" fmla="*/ 133295 h 138628"/>
                  <a:gd name="connsiteX1" fmla="*/ 520601 w 531383"/>
                  <a:gd name="connsiteY1" fmla="*/ 124151 h 138628"/>
                  <a:gd name="connsiteX2" fmla="*/ 319052 w 531383"/>
                  <a:gd name="connsiteY2" fmla="*/ 12137 h 138628"/>
                  <a:gd name="connsiteX3" fmla="*/ 17967 w 531383"/>
                  <a:gd name="connsiteY3" fmla="*/ 21662 h 138628"/>
                  <a:gd name="connsiteX4" fmla="*/ 511838 w 531383"/>
                  <a:gd name="connsiteY4" fmla="*/ 121865 h 138628"/>
                  <a:gd name="connsiteX5" fmla="*/ 519553 w 531383"/>
                  <a:gd name="connsiteY5" fmla="*/ 128723 h 138628"/>
                  <a:gd name="connsiteX6" fmla="*/ 519077 w 531383"/>
                  <a:gd name="connsiteY6" fmla="*/ 128913 h 138628"/>
                  <a:gd name="connsiteX7" fmla="*/ 508314 w 531383"/>
                  <a:gd name="connsiteY7" fmla="*/ 121007 h 138628"/>
                  <a:gd name="connsiteX8" fmla="*/ 237708 w 531383"/>
                  <a:gd name="connsiteY8" fmla="*/ 22424 h 138628"/>
                  <a:gd name="connsiteX9" fmla="*/ 3870 w 531383"/>
                  <a:gd name="connsiteY9" fmla="*/ 25186 h 138628"/>
                  <a:gd name="connsiteX10" fmla="*/ 4060 w 531383"/>
                  <a:gd name="connsiteY10" fmla="*/ 30901 h 138628"/>
                  <a:gd name="connsiteX11" fmla="*/ 504504 w 531383"/>
                  <a:gd name="connsiteY11" fmla="*/ 119769 h 138628"/>
                  <a:gd name="connsiteX12" fmla="*/ 504980 w 531383"/>
                  <a:gd name="connsiteY12" fmla="*/ 120245 h 138628"/>
                  <a:gd name="connsiteX13" fmla="*/ 505075 w 531383"/>
                  <a:gd name="connsiteY13" fmla="*/ 120341 h 138628"/>
                  <a:gd name="connsiteX14" fmla="*/ 521458 w 531383"/>
                  <a:gd name="connsiteY14" fmla="*/ 136057 h 138628"/>
                  <a:gd name="connsiteX15" fmla="*/ 523173 w 531383"/>
                  <a:gd name="connsiteY15" fmla="*/ 137390 h 138628"/>
                  <a:gd name="connsiteX16" fmla="*/ 527745 w 531383"/>
                  <a:gd name="connsiteY16" fmla="*/ 138629 h 138628"/>
                  <a:gd name="connsiteX17" fmla="*/ 527840 w 531383"/>
                  <a:gd name="connsiteY17" fmla="*/ 138629 h 138628"/>
                  <a:gd name="connsiteX18" fmla="*/ 529935 w 531383"/>
                  <a:gd name="connsiteY18" fmla="*/ 133295 h 1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383" h="138628">
                    <a:moveTo>
                      <a:pt x="529935" y="133295"/>
                    </a:moveTo>
                    <a:cubicBezTo>
                      <a:pt x="526887" y="130247"/>
                      <a:pt x="523744" y="127199"/>
                      <a:pt x="520601" y="124151"/>
                    </a:cubicBezTo>
                    <a:cubicBezTo>
                      <a:pt x="468975" y="74335"/>
                      <a:pt x="403539" y="29567"/>
                      <a:pt x="319052" y="12137"/>
                    </a:cubicBezTo>
                    <a:cubicBezTo>
                      <a:pt x="223040" y="-7675"/>
                      <a:pt x="118360" y="-2341"/>
                      <a:pt x="17967" y="21662"/>
                    </a:cubicBezTo>
                    <a:cubicBezTo>
                      <a:pt x="196751" y="-2437"/>
                      <a:pt x="392966" y="18518"/>
                      <a:pt x="511838" y="121865"/>
                    </a:cubicBezTo>
                    <a:cubicBezTo>
                      <a:pt x="514410" y="124151"/>
                      <a:pt x="516981" y="126437"/>
                      <a:pt x="519553" y="128723"/>
                    </a:cubicBezTo>
                    <a:cubicBezTo>
                      <a:pt x="519839" y="129008"/>
                      <a:pt x="519363" y="129199"/>
                      <a:pt x="519077" y="128913"/>
                    </a:cubicBezTo>
                    <a:cubicBezTo>
                      <a:pt x="515553" y="126246"/>
                      <a:pt x="511933" y="123579"/>
                      <a:pt x="508314" y="121007"/>
                    </a:cubicBezTo>
                    <a:cubicBezTo>
                      <a:pt x="432495" y="66715"/>
                      <a:pt x="339912" y="33473"/>
                      <a:pt x="237708" y="22424"/>
                    </a:cubicBezTo>
                    <a:cubicBezTo>
                      <a:pt x="161032" y="14232"/>
                      <a:pt x="83308" y="16709"/>
                      <a:pt x="3870" y="25186"/>
                    </a:cubicBezTo>
                    <a:cubicBezTo>
                      <a:pt x="-1274" y="26900"/>
                      <a:pt x="-1369" y="30996"/>
                      <a:pt x="4060" y="30901"/>
                    </a:cubicBezTo>
                    <a:cubicBezTo>
                      <a:pt x="183702" y="27758"/>
                      <a:pt x="348198" y="60714"/>
                      <a:pt x="504504" y="119769"/>
                    </a:cubicBezTo>
                    <a:cubicBezTo>
                      <a:pt x="504694" y="119960"/>
                      <a:pt x="504789" y="120055"/>
                      <a:pt x="504980" y="120245"/>
                    </a:cubicBezTo>
                    <a:cubicBezTo>
                      <a:pt x="504980" y="120245"/>
                      <a:pt x="504980" y="120245"/>
                      <a:pt x="505075" y="120341"/>
                    </a:cubicBezTo>
                    <a:cubicBezTo>
                      <a:pt x="510600" y="125484"/>
                      <a:pt x="516124" y="130723"/>
                      <a:pt x="521458" y="136057"/>
                    </a:cubicBezTo>
                    <a:cubicBezTo>
                      <a:pt x="522030" y="136533"/>
                      <a:pt x="522601" y="137009"/>
                      <a:pt x="523173" y="137390"/>
                    </a:cubicBezTo>
                    <a:cubicBezTo>
                      <a:pt x="524697" y="138248"/>
                      <a:pt x="526316" y="138629"/>
                      <a:pt x="527745" y="138629"/>
                    </a:cubicBezTo>
                    <a:cubicBezTo>
                      <a:pt x="527745" y="138629"/>
                      <a:pt x="527745" y="138629"/>
                      <a:pt x="527840" y="138629"/>
                    </a:cubicBezTo>
                    <a:cubicBezTo>
                      <a:pt x="530888" y="138438"/>
                      <a:pt x="532888" y="136247"/>
                      <a:pt x="529935" y="133295"/>
                    </a:cubicBezTo>
                    <a:close/>
                  </a:path>
                </a:pathLst>
              </a:custGeom>
              <a:grpFill/>
              <a:ln w="9525" cap="flat">
                <a:noFill/>
                <a:prstDash val="solid"/>
                <a:miter/>
              </a:ln>
            </p:spPr>
            <p:txBody>
              <a:bodyPr rtlCol="0" anchor="ctr"/>
              <a:lstStyle/>
              <a:p>
                <a:endParaRPr lang="th-TH"/>
              </a:p>
            </p:txBody>
          </p:sp>
          <p:sp>
            <p:nvSpPr>
              <p:cNvPr id="45" name="Freeform: Shape 44">
                <a:extLst>
                  <a:ext uri="{FF2B5EF4-FFF2-40B4-BE49-F238E27FC236}">
                    <a16:creationId xmlns:a16="http://schemas.microsoft.com/office/drawing/2014/main" id="{5B20DE02-1D02-4AC3-B25E-B9A64FB78E57}"/>
                  </a:ext>
                </a:extLst>
              </p:cNvPr>
              <p:cNvSpPr/>
              <p:nvPr/>
            </p:nvSpPr>
            <p:spPr>
              <a:xfrm>
                <a:off x="5742824" y="3600223"/>
                <a:ext cx="381108" cy="92336"/>
              </a:xfrm>
              <a:custGeom>
                <a:avLst/>
                <a:gdLst>
                  <a:gd name="connsiteX0" fmla="*/ 380131 w 381108"/>
                  <a:gd name="connsiteY0" fmla="*/ 46233 h 92336"/>
                  <a:gd name="connsiteX1" fmla="*/ 358605 w 381108"/>
                  <a:gd name="connsiteY1" fmla="*/ 27564 h 92336"/>
                  <a:gd name="connsiteX2" fmla="*/ 359652 w 381108"/>
                  <a:gd name="connsiteY2" fmla="*/ 27659 h 92336"/>
                  <a:gd name="connsiteX3" fmla="*/ 360414 w 381108"/>
                  <a:gd name="connsiteY3" fmla="*/ 27659 h 92336"/>
                  <a:gd name="connsiteX4" fmla="*/ 361653 w 381108"/>
                  <a:gd name="connsiteY4" fmla="*/ 26897 h 92336"/>
                  <a:gd name="connsiteX5" fmla="*/ 356700 w 381108"/>
                  <a:gd name="connsiteY5" fmla="*/ 19753 h 92336"/>
                  <a:gd name="connsiteX6" fmla="*/ 345460 w 381108"/>
                  <a:gd name="connsiteY6" fmla="*/ 18420 h 92336"/>
                  <a:gd name="connsiteX7" fmla="*/ 338221 w 381108"/>
                  <a:gd name="connsiteY7" fmla="*/ 17943 h 92336"/>
                  <a:gd name="connsiteX8" fmla="*/ 298026 w 381108"/>
                  <a:gd name="connsiteY8" fmla="*/ 7942 h 92336"/>
                  <a:gd name="connsiteX9" fmla="*/ 187821 w 381108"/>
                  <a:gd name="connsiteY9" fmla="*/ 4132 h 92336"/>
                  <a:gd name="connsiteX10" fmla="*/ 1608 w 381108"/>
                  <a:gd name="connsiteY10" fmla="*/ 79284 h 92336"/>
                  <a:gd name="connsiteX11" fmla="*/ 1322 w 381108"/>
                  <a:gd name="connsiteY11" fmla="*/ 82999 h 92336"/>
                  <a:gd name="connsiteX12" fmla="*/ 2370 w 381108"/>
                  <a:gd name="connsiteY12" fmla="*/ 83475 h 92336"/>
                  <a:gd name="connsiteX13" fmla="*/ 32278 w 381108"/>
                  <a:gd name="connsiteY13" fmla="*/ 88143 h 92336"/>
                  <a:gd name="connsiteX14" fmla="*/ 222397 w 381108"/>
                  <a:gd name="connsiteY14" fmla="*/ 18039 h 92336"/>
                  <a:gd name="connsiteX15" fmla="*/ 348889 w 381108"/>
                  <a:gd name="connsiteY15" fmla="*/ 21658 h 92336"/>
                  <a:gd name="connsiteX16" fmla="*/ 350508 w 381108"/>
                  <a:gd name="connsiteY16" fmla="*/ 22230 h 92336"/>
                  <a:gd name="connsiteX17" fmla="*/ 352794 w 381108"/>
                  <a:gd name="connsiteY17" fmla="*/ 24706 h 92336"/>
                  <a:gd name="connsiteX18" fmla="*/ 351556 w 381108"/>
                  <a:gd name="connsiteY18" fmla="*/ 24230 h 92336"/>
                  <a:gd name="connsiteX19" fmla="*/ 161056 w 381108"/>
                  <a:gd name="connsiteY19" fmla="*/ 52710 h 92336"/>
                  <a:gd name="connsiteX20" fmla="*/ 59996 w 381108"/>
                  <a:gd name="connsiteY20" fmla="*/ 91191 h 92336"/>
                  <a:gd name="connsiteX21" fmla="*/ 174867 w 381108"/>
                  <a:gd name="connsiteY21" fmla="*/ 77856 h 92336"/>
                  <a:gd name="connsiteX22" fmla="*/ 344127 w 381108"/>
                  <a:gd name="connsiteY22" fmla="*/ 25754 h 92336"/>
                  <a:gd name="connsiteX23" fmla="*/ 362700 w 381108"/>
                  <a:gd name="connsiteY23" fmla="*/ 35374 h 92336"/>
                  <a:gd name="connsiteX24" fmla="*/ 362796 w 381108"/>
                  <a:gd name="connsiteY24" fmla="*/ 35469 h 92336"/>
                  <a:gd name="connsiteX25" fmla="*/ 362891 w 381108"/>
                  <a:gd name="connsiteY25" fmla="*/ 35565 h 92336"/>
                  <a:gd name="connsiteX26" fmla="*/ 377274 w 381108"/>
                  <a:gd name="connsiteY26" fmla="*/ 48138 h 92336"/>
                  <a:gd name="connsiteX27" fmla="*/ 380131 w 381108"/>
                  <a:gd name="connsiteY27" fmla="*/ 46233 h 9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1108" h="92336">
                    <a:moveTo>
                      <a:pt x="380131" y="46233"/>
                    </a:moveTo>
                    <a:cubicBezTo>
                      <a:pt x="373749" y="38327"/>
                      <a:pt x="366320" y="32231"/>
                      <a:pt x="358605" y="27564"/>
                    </a:cubicBezTo>
                    <a:cubicBezTo>
                      <a:pt x="358986" y="27564"/>
                      <a:pt x="359367" y="27659"/>
                      <a:pt x="359652" y="27659"/>
                    </a:cubicBezTo>
                    <a:cubicBezTo>
                      <a:pt x="359938" y="27659"/>
                      <a:pt x="360224" y="27754"/>
                      <a:pt x="360414" y="27659"/>
                    </a:cubicBezTo>
                    <a:cubicBezTo>
                      <a:pt x="360986" y="27564"/>
                      <a:pt x="361462" y="27278"/>
                      <a:pt x="361653" y="26897"/>
                    </a:cubicBezTo>
                    <a:cubicBezTo>
                      <a:pt x="362700" y="24992"/>
                      <a:pt x="360129" y="20325"/>
                      <a:pt x="356700" y="19753"/>
                    </a:cubicBezTo>
                    <a:cubicBezTo>
                      <a:pt x="352794" y="19182"/>
                      <a:pt x="349080" y="18705"/>
                      <a:pt x="345460" y="18420"/>
                    </a:cubicBezTo>
                    <a:cubicBezTo>
                      <a:pt x="342984" y="18134"/>
                      <a:pt x="340602" y="18039"/>
                      <a:pt x="338221" y="17943"/>
                    </a:cubicBezTo>
                    <a:cubicBezTo>
                      <a:pt x="324315" y="12990"/>
                      <a:pt x="310313" y="10609"/>
                      <a:pt x="298026" y="7942"/>
                    </a:cubicBezTo>
                    <a:cubicBezTo>
                      <a:pt x="259068" y="-630"/>
                      <a:pt x="220873" y="-2821"/>
                      <a:pt x="187821" y="4132"/>
                    </a:cubicBezTo>
                    <a:cubicBezTo>
                      <a:pt x="117622" y="20801"/>
                      <a:pt x="73807" y="71664"/>
                      <a:pt x="1608" y="79284"/>
                    </a:cubicBezTo>
                    <a:cubicBezTo>
                      <a:pt x="-678" y="79570"/>
                      <a:pt x="-297" y="82047"/>
                      <a:pt x="1322" y="82999"/>
                    </a:cubicBezTo>
                    <a:cubicBezTo>
                      <a:pt x="1608" y="83190"/>
                      <a:pt x="1989" y="83380"/>
                      <a:pt x="2370" y="83475"/>
                    </a:cubicBezTo>
                    <a:cubicBezTo>
                      <a:pt x="12561" y="85285"/>
                      <a:pt x="22467" y="86904"/>
                      <a:pt x="32278" y="88143"/>
                    </a:cubicBezTo>
                    <a:cubicBezTo>
                      <a:pt x="100287" y="91000"/>
                      <a:pt x="160199" y="37946"/>
                      <a:pt x="222397" y="18039"/>
                    </a:cubicBezTo>
                    <a:cubicBezTo>
                      <a:pt x="258878" y="6799"/>
                      <a:pt x="302407" y="4608"/>
                      <a:pt x="348889" y="21658"/>
                    </a:cubicBezTo>
                    <a:cubicBezTo>
                      <a:pt x="349461" y="21849"/>
                      <a:pt x="349937" y="22039"/>
                      <a:pt x="350508" y="22230"/>
                    </a:cubicBezTo>
                    <a:cubicBezTo>
                      <a:pt x="351270" y="23087"/>
                      <a:pt x="352032" y="23849"/>
                      <a:pt x="352794" y="24706"/>
                    </a:cubicBezTo>
                    <a:cubicBezTo>
                      <a:pt x="352318" y="24516"/>
                      <a:pt x="351937" y="24420"/>
                      <a:pt x="351556" y="24230"/>
                    </a:cubicBezTo>
                    <a:cubicBezTo>
                      <a:pt x="275451" y="-1964"/>
                      <a:pt x="213158" y="26802"/>
                      <a:pt x="161056" y="52710"/>
                    </a:cubicBezTo>
                    <a:cubicBezTo>
                      <a:pt x="130862" y="68045"/>
                      <a:pt x="95524" y="86047"/>
                      <a:pt x="59996" y="91191"/>
                    </a:cubicBezTo>
                    <a:cubicBezTo>
                      <a:pt x="99048" y="94239"/>
                      <a:pt x="136863" y="91667"/>
                      <a:pt x="174867" y="77856"/>
                    </a:cubicBezTo>
                    <a:cubicBezTo>
                      <a:pt x="230112" y="58615"/>
                      <a:pt x="275737" y="22039"/>
                      <a:pt x="344127" y="25754"/>
                    </a:cubicBezTo>
                    <a:cubicBezTo>
                      <a:pt x="350413" y="28230"/>
                      <a:pt x="356795" y="31374"/>
                      <a:pt x="362700" y="35374"/>
                    </a:cubicBezTo>
                    <a:cubicBezTo>
                      <a:pt x="362700" y="35374"/>
                      <a:pt x="362796" y="35374"/>
                      <a:pt x="362796" y="35469"/>
                    </a:cubicBezTo>
                    <a:cubicBezTo>
                      <a:pt x="362796" y="35469"/>
                      <a:pt x="362891" y="35469"/>
                      <a:pt x="362891" y="35565"/>
                    </a:cubicBezTo>
                    <a:cubicBezTo>
                      <a:pt x="368130" y="39089"/>
                      <a:pt x="372892" y="43089"/>
                      <a:pt x="377274" y="48138"/>
                    </a:cubicBezTo>
                    <a:cubicBezTo>
                      <a:pt x="379655" y="51186"/>
                      <a:pt x="382703" y="49376"/>
                      <a:pt x="380131" y="46233"/>
                    </a:cubicBezTo>
                    <a:close/>
                  </a:path>
                </a:pathLst>
              </a:custGeom>
              <a:grpFill/>
              <a:ln w="9525" cap="flat">
                <a:noFill/>
                <a:prstDash val="solid"/>
                <a:miter/>
              </a:ln>
            </p:spPr>
            <p:txBody>
              <a:bodyPr rtlCol="0" anchor="ctr"/>
              <a:lstStyle/>
              <a:p>
                <a:endParaRPr lang="th-TH"/>
              </a:p>
            </p:txBody>
          </p:sp>
          <p:sp>
            <p:nvSpPr>
              <p:cNvPr id="46" name="Freeform: Shape 45">
                <a:extLst>
                  <a:ext uri="{FF2B5EF4-FFF2-40B4-BE49-F238E27FC236}">
                    <a16:creationId xmlns:a16="http://schemas.microsoft.com/office/drawing/2014/main" id="{182E7C74-0811-4513-AF07-49F24A1E55BB}"/>
                  </a:ext>
                </a:extLst>
              </p:cNvPr>
              <p:cNvSpPr/>
              <p:nvPr/>
            </p:nvSpPr>
            <p:spPr>
              <a:xfrm>
                <a:off x="5791581" y="3274980"/>
                <a:ext cx="354234" cy="375951"/>
              </a:xfrm>
              <a:custGeom>
                <a:avLst/>
                <a:gdLst>
                  <a:gd name="connsiteX0" fmla="*/ 351854 w 354234"/>
                  <a:gd name="connsiteY0" fmla="*/ 374237 h 375951"/>
                  <a:gd name="connsiteX1" fmla="*/ 354235 w 354234"/>
                  <a:gd name="connsiteY1" fmla="*/ 375952 h 375951"/>
                  <a:gd name="connsiteX2" fmla="*/ 325088 w 354234"/>
                  <a:gd name="connsiteY2" fmla="*/ 282226 h 375951"/>
                  <a:gd name="connsiteX3" fmla="*/ 244031 w 354234"/>
                  <a:gd name="connsiteY3" fmla="*/ 158305 h 375951"/>
                  <a:gd name="connsiteX4" fmla="*/ 0 w 354234"/>
                  <a:gd name="connsiteY4" fmla="*/ 0 h 375951"/>
                  <a:gd name="connsiteX5" fmla="*/ 199263 w 354234"/>
                  <a:gd name="connsiteY5" fmla="*/ 132874 h 375951"/>
                  <a:gd name="connsiteX6" fmla="*/ 351854 w 354234"/>
                  <a:gd name="connsiteY6" fmla="*/ 374237 h 37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234" h="375951">
                    <a:moveTo>
                      <a:pt x="351854" y="374237"/>
                    </a:moveTo>
                    <a:cubicBezTo>
                      <a:pt x="352615" y="374809"/>
                      <a:pt x="353473" y="375380"/>
                      <a:pt x="354235" y="375952"/>
                    </a:cubicBezTo>
                    <a:cubicBezTo>
                      <a:pt x="344710" y="344234"/>
                      <a:pt x="337757" y="311944"/>
                      <a:pt x="325088" y="282226"/>
                    </a:cubicBezTo>
                    <a:cubicBezTo>
                      <a:pt x="306991" y="239744"/>
                      <a:pt x="280988" y="196691"/>
                      <a:pt x="244031" y="158305"/>
                    </a:cubicBezTo>
                    <a:cubicBezTo>
                      <a:pt x="178498" y="89725"/>
                      <a:pt x="88011" y="42100"/>
                      <a:pt x="0" y="0"/>
                    </a:cubicBezTo>
                    <a:cubicBezTo>
                      <a:pt x="70771" y="36862"/>
                      <a:pt x="143923" y="77724"/>
                      <a:pt x="199263" y="132874"/>
                    </a:cubicBezTo>
                    <a:cubicBezTo>
                      <a:pt x="272225" y="206502"/>
                      <a:pt x="304324" y="290227"/>
                      <a:pt x="351854" y="374237"/>
                    </a:cubicBezTo>
                    <a:close/>
                  </a:path>
                </a:pathLst>
              </a:custGeom>
              <a:grpFill/>
              <a:ln w="9525" cap="flat">
                <a:noFill/>
                <a:prstDash val="solid"/>
                <a:miter/>
              </a:ln>
            </p:spPr>
            <p:txBody>
              <a:bodyPr rtlCol="0" anchor="ctr"/>
              <a:lstStyle/>
              <a:p>
                <a:endParaRPr lang="th-TH"/>
              </a:p>
            </p:txBody>
          </p:sp>
          <p:sp>
            <p:nvSpPr>
              <p:cNvPr id="47" name="Freeform: Shape 46">
                <a:extLst>
                  <a:ext uri="{FF2B5EF4-FFF2-40B4-BE49-F238E27FC236}">
                    <a16:creationId xmlns:a16="http://schemas.microsoft.com/office/drawing/2014/main" id="{478C6942-4C7B-43DC-8EC0-B2DF8ED588DA}"/>
                  </a:ext>
                </a:extLst>
              </p:cNvPr>
              <p:cNvSpPr/>
              <p:nvPr/>
            </p:nvSpPr>
            <p:spPr>
              <a:xfrm>
                <a:off x="5741670" y="3255359"/>
                <a:ext cx="417290" cy="433673"/>
              </a:xfrm>
              <a:custGeom>
                <a:avLst/>
                <a:gdLst>
                  <a:gd name="connsiteX0" fmla="*/ 382143 w 417290"/>
                  <a:gd name="connsiteY0" fmla="*/ 382429 h 433673"/>
                  <a:gd name="connsiteX1" fmla="*/ 398812 w 417290"/>
                  <a:gd name="connsiteY1" fmla="*/ 409099 h 433673"/>
                  <a:gd name="connsiteX2" fmla="*/ 399574 w 417290"/>
                  <a:gd name="connsiteY2" fmla="*/ 411385 h 433673"/>
                  <a:gd name="connsiteX3" fmla="*/ 417290 w 417290"/>
                  <a:gd name="connsiteY3" fmla="*/ 433673 h 433673"/>
                  <a:gd name="connsiteX4" fmla="*/ 411004 w 417290"/>
                  <a:gd name="connsiteY4" fmla="*/ 417005 h 433673"/>
                  <a:gd name="connsiteX5" fmla="*/ 408718 w 417290"/>
                  <a:gd name="connsiteY5" fmla="*/ 413194 h 433673"/>
                  <a:gd name="connsiteX6" fmla="*/ 408718 w 417290"/>
                  <a:gd name="connsiteY6" fmla="*/ 413099 h 433673"/>
                  <a:gd name="connsiteX7" fmla="*/ 403384 w 417290"/>
                  <a:gd name="connsiteY7" fmla="*/ 403765 h 433673"/>
                  <a:gd name="connsiteX8" fmla="*/ 403479 w 417290"/>
                  <a:gd name="connsiteY8" fmla="*/ 403765 h 433673"/>
                  <a:gd name="connsiteX9" fmla="*/ 392335 w 417290"/>
                  <a:gd name="connsiteY9" fmla="*/ 383667 h 433673"/>
                  <a:gd name="connsiteX10" fmla="*/ 391954 w 417290"/>
                  <a:gd name="connsiteY10" fmla="*/ 383000 h 433673"/>
                  <a:gd name="connsiteX11" fmla="*/ 244411 w 417290"/>
                  <a:gd name="connsiteY11" fmla="*/ 154686 h 433673"/>
                  <a:gd name="connsiteX12" fmla="*/ 0 w 417290"/>
                  <a:gd name="connsiteY12" fmla="*/ 0 h 433673"/>
                  <a:gd name="connsiteX13" fmla="*/ 952 w 417290"/>
                  <a:gd name="connsiteY13" fmla="*/ 762 h 433673"/>
                  <a:gd name="connsiteX14" fmla="*/ 258890 w 417290"/>
                  <a:gd name="connsiteY14" fmla="*/ 212693 h 433673"/>
                  <a:gd name="connsiteX15" fmla="*/ 381095 w 417290"/>
                  <a:gd name="connsiteY15" fmla="*/ 380619 h 433673"/>
                  <a:gd name="connsiteX16" fmla="*/ 381953 w 417290"/>
                  <a:gd name="connsiteY16" fmla="*/ 382048 h 433673"/>
                  <a:gd name="connsiteX17" fmla="*/ 382143 w 417290"/>
                  <a:gd name="connsiteY17" fmla="*/ 382429 h 433673"/>
                  <a:gd name="connsiteX18" fmla="*/ 382143 w 417290"/>
                  <a:gd name="connsiteY18" fmla="*/ 382429 h 43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290" h="433673">
                    <a:moveTo>
                      <a:pt x="382143" y="382429"/>
                    </a:moveTo>
                    <a:cubicBezTo>
                      <a:pt x="387667" y="391287"/>
                      <a:pt x="393192" y="400145"/>
                      <a:pt x="398812" y="409099"/>
                    </a:cubicBezTo>
                    <a:cubicBezTo>
                      <a:pt x="399002" y="409861"/>
                      <a:pt x="399288" y="410623"/>
                      <a:pt x="399574" y="411385"/>
                    </a:cubicBezTo>
                    <a:cubicBezTo>
                      <a:pt x="405765" y="418814"/>
                      <a:pt x="411575" y="426244"/>
                      <a:pt x="417290" y="433673"/>
                    </a:cubicBezTo>
                    <a:cubicBezTo>
                      <a:pt x="415004" y="428054"/>
                      <a:pt x="412909" y="422529"/>
                      <a:pt x="411004" y="417005"/>
                    </a:cubicBezTo>
                    <a:cubicBezTo>
                      <a:pt x="410242" y="415671"/>
                      <a:pt x="409480" y="414528"/>
                      <a:pt x="408718" y="413194"/>
                    </a:cubicBezTo>
                    <a:cubicBezTo>
                      <a:pt x="408718" y="413194"/>
                      <a:pt x="408718" y="413099"/>
                      <a:pt x="408718" y="413099"/>
                    </a:cubicBezTo>
                    <a:cubicBezTo>
                      <a:pt x="406908" y="409956"/>
                      <a:pt x="405098" y="406813"/>
                      <a:pt x="403384" y="403765"/>
                    </a:cubicBezTo>
                    <a:cubicBezTo>
                      <a:pt x="403384" y="403765"/>
                      <a:pt x="403384" y="403765"/>
                      <a:pt x="403479" y="403765"/>
                    </a:cubicBezTo>
                    <a:cubicBezTo>
                      <a:pt x="399859" y="397002"/>
                      <a:pt x="396145" y="390334"/>
                      <a:pt x="392335" y="383667"/>
                    </a:cubicBezTo>
                    <a:cubicBezTo>
                      <a:pt x="392240" y="383476"/>
                      <a:pt x="392049" y="383286"/>
                      <a:pt x="391954" y="383000"/>
                    </a:cubicBezTo>
                    <a:cubicBezTo>
                      <a:pt x="347663" y="303562"/>
                      <a:pt x="315373" y="224218"/>
                      <a:pt x="244411" y="154686"/>
                    </a:cubicBezTo>
                    <a:cubicBezTo>
                      <a:pt x="177355" y="89440"/>
                      <a:pt x="82772" y="44196"/>
                      <a:pt x="0" y="0"/>
                    </a:cubicBezTo>
                    <a:cubicBezTo>
                      <a:pt x="190" y="286"/>
                      <a:pt x="476" y="476"/>
                      <a:pt x="952" y="762"/>
                    </a:cubicBezTo>
                    <a:cubicBezTo>
                      <a:pt x="100108" y="59150"/>
                      <a:pt x="186499" y="131159"/>
                      <a:pt x="258890" y="212693"/>
                    </a:cubicBezTo>
                    <a:cubicBezTo>
                      <a:pt x="304990" y="264795"/>
                      <a:pt x="343948" y="322040"/>
                      <a:pt x="381095" y="380619"/>
                    </a:cubicBezTo>
                    <a:cubicBezTo>
                      <a:pt x="381381" y="381095"/>
                      <a:pt x="381667" y="381571"/>
                      <a:pt x="381953" y="382048"/>
                    </a:cubicBezTo>
                    <a:cubicBezTo>
                      <a:pt x="381953" y="382238"/>
                      <a:pt x="381953" y="382238"/>
                      <a:pt x="382143" y="382429"/>
                    </a:cubicBezTo>
                    <a:cubicBezTo>
                      <a:pt x="382048" y="382429"/>
                      <a:pt x="382143" y="382429"/>
                      <a:pt x="382143" y="382429"/>
                    </a:cubicBezTo>
                    <a:close/>
                  </a:path>
                </a:pathLst>
              </a:custGeom>
              <a:grpFill/>
              <a:ln w="9525" cap="flat">
                <a:noFill/>
                <a:prstDash val="solid"/>
                <a:miter/>
              </a:ln>
            </p:spPr>
            <p:txBody>
              <a:bodyPr rtlCol="0" anchor="ctr"/>
              <a:lstStyle/>
              <a:p>
                <a:endParaRPr lang="th-TH"/>
              </a:p>
            </p:txBody>
          </p:sp>
          <p:sp>
            <p:nvSpPr>
              <p:cNvPr id="48" name="Freeform: Shape 47">
                <a:extLst>
                  <a:ext uri="{FF2B5EF4-FFF2-40B4-BE49-F238E27FC236}">
                    <a16:creationId xmlns:a16="http://schemas.microsoft.com/office/drawing/2014/main" id="{BFC72AAA-33E0-427C-8FDA-1A1BBEC3C0A3}"/>
                  </a:ext>
                </a:extLst>
              </p:cNvPr>
              <p:cNvSpPr/>
              <p:nvPr/>
            </p:nvSpPr>
            <p:spPr>
              <a:xfrm>
                <a:off x="6144291" y="3650646"/>
                <a:ext cx="3143" cy="5714"/>
              </a:xfrm>
              <a:custGeom>
                <a:avLst/>
                <a:gdLst>
                  <a:gd name="connsiteX0" fmla="*/ 3143 w 3143"/>
                  <a:gd name="connsiteY0" fmla="*/ 5715 h 5714"/>
                  <a:gd name="connsiteX1" fmla="*/ 1810 w 3143"/>
                  <a:gd name="connsiteY1" fmla="*/ 1333 h 5714"/>
                  <a:gd name="connsiteX2" fmla="*/ 0 w 3143"/>
                  <a:gd name="connsiteY2" fmla="*/ 0 h 5714"/>
                  <a:gd name="connsiteX3" fmla="*/ 3143 w 3143"/>
                  <a:gd name="connsiteY3" fmla="*/ 5715 h 5714"/>
                </a:gdLst>
                <a:ahLst/>
                <a:cxnLst>
                  <a:cxn ang="0">
                    <a:pos x="connsiteX0" y="connsiteY0"/>
                  </a:cxn>
                  <a:cxn ang="0">
                    <a:pos x="connsiteX1" y="connsiteY1"/>
                  </a:cxn>
                  <a:cxn ang="0">
                    <a:pos x="connsiteX2" y="connsiteY2"/>
                  </a:cxn>
                  <a:cxn ang="0">
                    <a:pos x="connsiteX3" y="connsiteY3"/>
                  </a:cxn>
                </a:cxnLst>
                <a:rect l="l" t="t" r="r" b="b"/>
                <a:pathLst>
                  <a:path w="3143" h="5714">
                    <a:moveTo>
                      <a:pt x="3143" y="5715"/>
                    </a:moveTo>
                    <a:cubicBezTo>
                      <a:pt x="2667" y="4286"/>
                      <a:pt x="2286" y="2762"/>
                      <a:pt x="1810" y="1333"/>
                    </a:cubicBezTo>
                    <a:cubicBezTo>
                      <a:pt x="1143" y="857"/>
                      <a:pt x="571" y="381"/>
                      <a:pt x="0" y="0"/>
                    </a:cubicBezTo>
                    <a:cubicBezTo>
                      <a:pt x="952" y="1810"/>
                      <a:pt x="2096" y="3810"/>
                      <a:pt x="3143" y="5715"/>
                    </a:cubicBezTo>
                    <a:close/>
                  </a:path>
                </a:pathLst>
              </a:custGeom>
              <a:grpFill/>
              <a:ln w="9525" cap="flat">
                <a:noFill/>
                <a:prstDash val="solid"/>
                <a:miter/>
              </a:ln>
            </p:spPr>
            <p:txBody>
              <a:bodyPr rtlCol="0" anchor="ctr"/>
              <a:lstStyle/>
              <a:p>
                <a:endParaRPr lang="th-TH"/>
              </a:p>
            </p:txBody>
          </p:sp>
          <p:sp>
            <p:nvSpPr>
              <p:cNvPr id="49" name="Freeform: Shape 48">
                <a:extLst>
                  <a:ext uri="{FF2B5EF4-FFF2-40B4-BE49-F238E27FC236}">
                    <a16:creationId xmlns:a16="http://schemas.microsoft.com/office/drawing/2014/main" id="{056A00F9-5B20-44CE-81DC-BD75FFA8DF32}"/>
                  </a:ext>
                </a:extLst>
              </p:cNvPr>
              <p:cNvSpPr/>
              <p:nvPr/>
            </p:nvSpPr>
            <p:spPr>
              <a:xfrm>
                <a:off x="5775102" y="3609456"/>
                <a:ext cx="320516" cy="81957"/>
              </a:xfrm>
              <a:custGeom>
                <a:avLst/>
                <a:gdLst>
                  <a:gd name="connsiteX0" fmla="*/ 319278 w 320516"/>
                  <a:gd name="connsiteY0" fmla="*/ 14997 h 81957"/>
                  <a:gd name="connsiteX1" fmla="*/ 320516 w 320516"/>
                  <a:gd name="connsiteY1" fmla="*/ 15473 h 81957"/>
                  <a:gd name="connsiteX2" fmla="*/ 318230 w 320516"/>
                  <a:gd name="connsiteY2" fmla="*/ 12996 h 81957"/>
                  <a:gd name="connsiteX3" fmla="*/ 316611 w 320516"/>
                  <a:gd name="connsiteY3" fmla="*/ 12425 h 81957"/>
                  <a:gd name="connsiteX4" fmla="*/ 190119 w 320516"/>
                  <a:gd name="connsiteY4" fmla="*/ 8805 h 81957"/>
                  <a:gd name="connsiteX5" fmla="*/ 0 w 320516"/>
                  <a:gd name="connsiteY5" fmla="*/ 78909 h 81957"/>
                  <a:gd name="connsiteX6" fmla="*/ 27623 w 320516"/>
                  <a:gd name="connsiteY6" fmla="*/ 81958 h 81957"/>
                  <a:gd name="connsiteX7" fmla="*/ 128683 w 320516"/>
                  <a:gd name="connsiteY7" fmla="*/ 43476 h 81957"/>
                  <a:gd name="connsiteX8" fmla="*/ 319278 w 320516"/>
                  <a:gd name="connsiteY8" fmla="*/ 14997 h 8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516" h="81957">
                    <a:moveTo>
                      <a:pt x="319278" y="14997"/>
                    </a:moveTo>
                    <a:cubicBezTo>
                      <a:pt x="319754" y="15187"/>
                      <a:pt x="320135" y="15283"/>
                      <a:pt x="320516" y="15473"/>
                    </a:cubicBezTo>
                    <a:cubicBezTo>
                      <a:pt x="319754" y="14616"/>
                      <a:pt x="318992" y="13854"/>
                      <a:pt x="318230" y="12996"/>
                    </a:cubicBezTo>
                    <a:cubicBezTo>
                      <a:pt x="317659" y="12806"/>
                      <a:pt x="317183" y="12616"/>
                      <a:pt x="316611" y="12425"/>
                    </a:cubicBezTo>
                    <a:cubicBezTo>
                      <a:pt x="270129" y="-4625"/>
                      <a:pt x="226695" y="-2434"/>
                      <a:pt x="190119" y="8805"/>
                    </a:cubicBezTo>
                    <a:cubicBezTo>
                      <a:pt x="128016" y="28808"/>
                      <a:pt x="68008" y="81862"/>
                      <a:pt x="0" y="78909"/>
                    </a:cubicBezTo>
                    <a:cubicBezTo>
                      <a:pt x="9335" y="80243"/>
                      <a:pt x="18479" y="81291"/>
                      <a:pt x="27623" y="81958"/>
                    </a:cubicBezTo>
                    <a:cubicBezTo>
                      <a:pt x="63151" y="76719"/>
                      <a:pt x="98489" y="58716"/>
                      <a:pt x="128683" y="43476"/>
                    </a:cubicBezTo>
                    <a:cubicBezTo>
                      <a:pt x="180785" y="17568"/>
                      <a:pt x="243173" y="-11197"/>
                      <a:pt x="319278" y="14997"/>
                    </a:cubicBezTo>
                    <a:close/>
                  </a:path>
                </a:pathLst>
              </a:custGeom>
              <a:grpFill/>
              <a:ln w="9525" cap="flat">
                <a:noFill/>
                <a:prstDash val="solid"/>
                <a:miter/>
              </a:ln>
            </p:spPr>
            <p:txBody>
              <a:bodyPr rtlCol="0" anchor="ctr"/>
              <a:lstStyle/>
              <a:p>
                <a:endParaRPr lang="th-TH"/>
              </a:p>
            </p:txBody>
          </p:sp>
          <p:sp>
            <p:nvSpPr>
              <p:cNvPr id="50" name="Freeform: Shape 49">
                <a:extLst>
                  <a:ext uri="{FF2B5EF4-FFF2-40B4-BE49-F238E27FC236}">
                    <a16:creationId xmlns:a16="http://schemas.microsoft.com/office/drawing/2014/main" id="{6FC91763-720E-4368-92DF-39FBFDDE3593}"/>
                  </a:ext>
                </a:extLst>
              </p:cNvPr>
              <p:cNvSpPr/>
              <p:nvPr/>
            </p:nvSpPr>
            <p:spPr>
              <a:xfrm>
                <a:off x="5740849" y="3252978"/>
                <a:ext cx="411729" cy="419480"/>
              </a:xfrm>
              <a:custGeom>
                <a:avLst/>
                <a:gdLst>
                  <a:gd name="connsiteX0" fmla="*/ 392679 w 411729"/>
                  <a:gd name="connsiteY0" fmla="*/ 385476 h 419480"/>
                  <a:gd name="connsiteX1" fmla="*/ 393060 w 411729"/>
                  <a:gd name="connsiteY1" fmla="*/ 386143 h 419480"/>
                  <a:gd name="connsiteX2" fmla="*/ 404204 w 411729"/>
                  <a:gd name="connsiteY2" fmla="*/ 406241 h 419480"/>
                  <a:gd name="connsiteX3" fmla="*/ 404109 w 411729"/>
                  <a:gd name="connsiteY3" fmla="*/ 406241 h 419480"/>
                  <a:gd name="connsiteX4" fmla="*/ 409443 w 411729"/>
                  <a:gd name="connsiteY4" fmla="*/ 415575 h 419480"/>
                  <a:gd name="connsiteX5" fmla="*/ 409443 w 411729"/>
                  <a:gd name="connsiteY5" fmla="*/ 415670 h 419480"/>
                  <a:gd name="connsiteX6" fmla="*/ 411729 w 411729"/>
                  <a:gd name="connsiteY6" fmla="*/ 419480 h 419480"/>
                  <a:gd name="connsiteX7" fmla="*/ 411062 w 411729"/>
                  <a:gd name="connsiteY7" fmla="*/ 417671 h 419480"/>
                  <a:gd name="connsiteX8" fmla="*/ 406395 w 411729"/>
                  <a:gd name="connsiteY8" fmla="*/ 403478 h 419480"/>
                  <a:gd name="connsiteX9" fmla="*/ 403157 w 411729"/>
                  <a:gd name="connsiteY9" fmla="*/ 397668 h 419480"/>
                  <a:gd name="connsiteX10" fmla="*/ 404966 w 411729"/>
                  <a:gd name="connsiteY10" fmla="*/ 399002 h 419480"/>
                  <a:gd name="connsiteX11" fmla="*/ 404681 w 411729"/>
                  <a:gd name="connsiteY11" fmla="*/ 398049 h 419480"/>
                  <a:gd name="connsiteX12" fmla="*/ 402299 w 411729"/>
                  <a:gd name="connsiteY12" fmla="*/ 396335 h 419480"/>
                  <a:gd name="connsiteX13" fmla="*/ 249709 w 411729"/>
                  <a:gd name="connsiteY13" fmla="*/ 154971 h 419480"/>
                  <a:gd name="connsiteX14" fmla="*/ 50446 w 411729"/>
                  <a:gd name="connsiteY14" fmla="*/ 22097 h 419480"/>
                  <a:gd name="connsiteX15" fmla="*/ 49874 w 411729"/>
                  <a:gd name="connsiteY15" fmla="*/ 21812 h 419480"/>
                  <a:gd name="connsiteX16" fmla="*/ 5774 w 411729"/>
                  <a:gd name="connsiteY16" fmla="*/ 666 h 419480"/>
                  <a:gd name="connsiteX17" fmla="*/ 440 w 411729"/>
                  <a:gd name="connsiteY17" fmla="*/ 2476 h 419480"/>
                  <a:gd name="connsiteX18" fmla="*/ 244851 w 411729"/>
                  <a:gd name="connsiteY18" fmla="*/ 157162 h 419480"/>
                  <a:gd name="connsiteX19" fmla="*/ 392679 w 411729"/>
                  <a:gd name="connsiteY19" fmla="*/ 385476 h 41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729" h="419480">
                    <a:moveTo>
                      <a:pt x="392679" y="385476"/>
                    </a:moveTo>
                    <a:cubicBezTo>
                      <a:pt x="392774" y="385667"/>
                      <a:pt x="392965" y="385857"/>
                      <a:pt x="393060" y="386143"/>
                    </a:cubicBezTo>
                    <a:cubicBezTo>
                      <a:pt x="396870" y="392810"/>
                      <a:pt x="400585" y="399478"/>
                      <a:pt x="404204" y="406241"/>
                    </a:cubicBezTo>
                    <a:cubicBezTo>
                      <a:pt x="404204" y="406241"/>
                      <a:pt x="404204" y="406241"/>
                      <a:pt x="404109" y="406241"/>
                    </a:cubicBezTo>
                    <a:cubicBezTo>
                      <a:pt x="405824" y="409289"/>
                      <a:pt x="407633" y="412432"/>
                      <a:pt x="409443" y="415575"/>
                    </a:cubicBezTo>
                    <a:cubicBezTo>
                      <a:pt x="409443" y="415575"/>
                      <a:pt x="409443" y="415670"/>
                      <a:pt x="409443" y="415670"/>
                    </a:cubicBezTo>
                    <a:cubicBezTo>
                      <a:pt x="410205" y="416908"/>
                      <a:pt x="410967" y="418147"/>
                      <a:pt x="411729" y="419480"/>
                    </a:cubicBezTo>
                    <a:cubicBezTo>
                      <a:pt x="411539" y="418909"/>
                      <a:pt x="411253" y="418242"/>
                      <a:pt x="411062" y="417671"/>
                    </a:cubicBezTo>
                    <a:cubicBezTo>
                      <a:pt x="409443" y="412908"/>
                      <a:pt x="407824" y="408146"/>
                      <a:pt x="406395" y="403478"/>
                    </a:cubicBezTo>
                    <a:cubicBezTo>
                      <a:pt x="405347" y="401573"/>
                      <a:pt x="404300" y="399573"/>
                      <a:pt x="403157" y="397668"/>
                    </a:cubicBezTo>
                    <a:cubicBezTo>
                      <a:pt x="403728" y="398049"/>
                      <a:pt x="404395" y="398525"/>
                      <a:pt x="404966" y="399002"/>
                    </a:cubicBezTo>
                    <a:cubicBezTo>
                      <a:pt x="404871" y="398716"/>
                      <a:pt x="404776" y="398335"/>
                      <a:pt x="404681" y="398049"/>
                    </a:cubicBezTo>
                    <a:cubicBezTo>
                      <a:pt x="403919" y="397478"/>
                      <a:pt x="403061" y="396906"/>
                      <a:pt x="402299" y="396335"/>
                    </a:cubicBezTo>
                    <a:cubicBezTo>
                      <a:pt x="354865" y="312324"/>
                      <a:pt x="322670" y="228599"/>
                      <a:pt x="249709" y="154971"/>
                    </a:cubicBezTo>
                    <a:cubicBezTo>
                      <a:pt x="194369" y="99821"/>
                      <a:pt x="121217" y="58959"/>
                      <a:pt x="50446" y="22097"/>
                    </a:cubicBezTo>
                    <a:cubicBezTo>
                      <a:pt x="50255" y="22002"/>
                      <a:pt x="50065" y="21907"/>
                      <a:pt x="49874" y="21812"/>
                    </a:cubicBezTo>
                    <a:cubicBezTo>
                      <a:pt x="35206" y="14763"/>
                      <a:pt x="20442" y="7810"/>
                      <a:pt x="5774" y="666"/>
                    </a:cubicBezTo>
                    <a:cubicBezTo>
                      <a:pt x="2345" y="-953"/>
                      <a:pt x="-1275" y="666"/>
                      <a:pt x="440" y="2476"/>
                    </a:cubicBezTo>
                    <a:cubicBezTo>
                      <a:pt x="83117" y="46672"/>
                      <a:pt x="177700" y="91916"/>
                      <a:pt x="244851" y="157162"/>
                    </a:cubicBezTo>
                    <a:cubicBezTo>
                      <a:pt x="316098" y="226694"/>
                      <a:pt x="348388" y="306037"/>
                      <a:pt x="392679" y="385476"/>
                    </a:cubicBezTo>
                    <a:close/>
                  </a:path>
                </a:pathLst>
              </a:custGeom>
              <a:grpFill/>
              <a:ln w="9525" cap="flat">
                <a:noFill/>
                <a:prstDash val="solid"/>
                <a:miter/>
              </a:ln>
            </p:spPr>
            <p:txBody>
              <a:bodyPr rtlCol="0" anchor="ctr"/>
              <a:lstStyle/>
              <a:p>
                <a:endParaRPr lang="th-TH"/>
              </a:p>
            </p:txBody>
          </p:sp>
          <p:sp>
            <p:nvSpPr>
              <p:cNvPr id="51" name="Freeform: Shape 50">
                <a:extLst>
                  <a:ext uri="{FF2B5EF4-FFF2-40B4-BE49-F238E27FC236}">
                    <a16:creationId xmlns:a16="http://schemas.microsoft.com/office/drawing/2014/main" id="{5A94A77F-37D9-4D27-9957-4F2A40E27E72}"/>
                  </a:ext>
                </a:extLst>
              </p:cNvPr>
              <p:cNvSpPr/>
              <p:nvPr/>
            </p:nvSpPr>
            <p:spPr>
              <a:xfrm>
                <a:off x="5491448" y="3263666"/>
                <a:ext cx="507150" cy="263161"/>
              </a:xfrm>
              <a:custGeom>
                <a:avLst/>
                <a:gdLst>
                  <a:gd name="connsiteX0" fmla="*/ 507111 w 507150"/>
                  <a:gd name="connsiteY0" fmla="*/ 262393 h 263161"/>
                  <a:gd name="connsiteX1" fmla="*/ 506825 w 507150"/>
                  <a:gd name="connsiteY1" fmla="*/ 261821 h 263161"/>
                  <a:gd name="connsiteX2" fmla="*/ 478727 w 507150"/>
                  <a:gd name="connsiteY2" fmla="*/ 229246 h 263161"/>
                  <a:gd name="connsiteX3" fmla="*/ 478727 w 507150"/>
                  <a:gd name="connsiteY3" fmla="*/ 229151 h 263161"/>
                  <a:gd name="connsiteX4" fmla="*/ 259366 w 507150"/>
                  <a:gd name="connsiteY4" fmla="*/ 80370 h 263161"/>
                  <a:gd name="connsiteX5" fmla="*/ 42291 w 507150"/>
                  <a:gd name="connsiteY5" fmla="*/ 4456 h 263161"/>
                  <a:gd name="connsiteX6" fmla="*/ 42196 w 507150"/>
                  <a:gd name="connsiteY6" fmla="*/ 4456 h 263161"/>
                  <a:gd name="connsiteX7" fmla="*/ 5715 w 507150"/>
                  <a:gd name="connsiteY7" fmla="*/ 74 h 263161"/>
                  <a:gd name="connsiteX8" fmla="*/ 0 w 507150"/>
                  <a:gd name="connsiteY8" fmla="*/ 1217 h 263161"/>
                  <a:gd name="connsiteX9" fmla="*/ 505301 w 507150"/>
                  <a:gd name="connsiteY9" fmla="*/ 262488 h 263161"/>
                  <a:gd name="connsiteX10" fmla="*/ 507111 w 507150"/>
                  <a:gd name="connsiteY10" fmla="*/ 262393 h 26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7150" h="263161">
                    <a:moveTo>
                      <a:pt x="507111" y="262393"/>
                    </a:moveTo>
                    <a:cubicBezTo>
                      <a:pt x="507016" y="262202"/>
                      <a:pt x="507016" y="262012"/>
                      <a:pt x="506825" y="261821"/>
                    </a:cubicBezTo>
                    <a:cubicBezTo>
                      <a:pt x="497967" y="250677"/>
                      <a:pt x="488633" y="239723"/>
                      <a:pt x="478727" y="229246"/>
                    </a:cubicBezTo>
                    <a:cubicBezTo>
                      <a:pt x="478727" y="229151"/>
                      <a:pt x="478727" y="229151"/>
                      <a:pt x="478727" y="229151"/>
                    </a:cubicBezTo>
                    <a:cubicBezTo>
                      <a:pt x="420338" y="166762"/>
                      <a:pt x="344329" y="116184"/>
                      <a:pt x="259366" y="80370"/>
                    </a:cubicBezTo>
                    <a:cubicBezTo>
                      <a:pt x="188309" y="50462"/>
                      <a:pt x="118015" y="23411"/>
                      <a:pt x="42291" y="4456"/>
                    </a:cubicBezTo>
                    <a:cubicBezTo>
                      <a:pt x="42291" y="4456"/>
                      <a:pt x="42196" y="4456"/>
                      <a:pt x="42196" y="4456"/>
                    </a:cubicBezTo>
                    <a:cubicBezTo>
                      <a:pt x="30194" y="2932"/>
                      <a:pt x="18002" y="1408"/>
                      <a:pt x="5715" y="74"/>
                    </a:cubicBezTo>
                    <a:cubicBezTo>
                      <a:pt x="3048" y="-211"/>
                      <a:pt x="1143" y="360"/>
                      <a:pt x="0" y="1217"/>
                    </a:cubicBezTo>
                    <a:cubicBezTo>
                      <a:pt x="196025" y="40651"/>
                      <a:pt x="382238" y="125138"/>
                      <a:pt x="505301" y="262488"/>
                    </a:cubicBezTo>
                    <a:cubicBezTo>
                      <a:pt x="506063" y="263536"/>
                      <a:pt x="507397" y="263250"/>
                      <a:pt x="507111" y="262393"/>
                    </a:cubicBezTo>
                    <a:close/>
                  </a:path>
                </a:pathLst>
              </a:custGeom>
              <a:grpFill/>
              <a:ln w="9525" cap="flat">
                <a:noFill/>
                <a:prstDash val="solid"/>
                <a:miter/>
              </a:ln>
            </p:spPr>
            <p:txBody>
              <a:bodyPr rtlCol="0" anchor="ctr"/>
              <a:lstStyle/>
              <a:p>
                <a:endParaRPr lang="th-TH"/>
              </a:p>
            </p:txBody>
          </p:sp>
          <p:sp>
            <p:nvSpPr>
              <p:cNvPr id="52" name="Freeform: Shape 51">
                <a:extLst>
                  <a:ext uri="{FF2B5EF4-FFF2-40B4-BE49-F238E27FC236}">
                    <a16:creationId xmlns:a16="http://schemas.microsoft.com/office/drawing/2014/main" id="{7041E1AA-1F06-4B2D-8D84-E17C792BC599}"/>
                  </a:ext>
                </a:extLst>
              </p:cNvPr>
              <p:cNvSpPr/>
              <p:nvPr/>
            </p:nvSpPr>
            <p:spPr>
              <a:xfrm>
                <a:off x="5301900" y="3342225"/>
                <a:ext cx="515771" cy="116423"/>
              </a:xfrm>
              <a:custGeom>
                <a:avLst/>
                <a:gdLst>
                  <a:gd name="connsiteX0" fmla="*/ 504444 w 515771"/>
                  <a:gd name="connsiteY0" fmla="*/ 108397 h 116423"/>
                  <a:gd name="connsiteX1" fmla="*/ 515207 w 515771"/>
                  <a:gd name="connsiteY1" fmla="*/ 116302 h 116423"/>
                  <a:gd name="connsiteX2" fmla="*/ 515683 w 515771"/>
                  <a:gd name="connsiteY2" fmla="*/ 116112 h 116423"/>
                  <a:gd name="connsiteX3" fmla="*/ 507968 w 515771"/>
                  <a:gd name="connsiteY3" fmla="*/ 109254 h 116423"/>
                  <a:gd name="connsiteX4" fmla="*/ 14097 w 515771"/>
                  <a:gd name="connsiteY4" fmla="*/ 9051 h 116423"/>
                  <a:gd name="connsiteX5" fmla="*/ 13811 w 515771"/>
                  <a:gd name="connsiteY5" fmla="*/ 9146 h 116423"/>
                  <a:gd name="connsiteX6" fmla="*/ 857 w 515771"/>
                  <a:gd name="connsiteY6" fmla="*/ 12385 h 116423"/>
                  <a:gd name="connsiteX7" fmla="*/ 0 w 515771"/>
                  <a:gd name="connsiteY7" fmla="*/ 12670 h 116423"/>
                  <a:gd name="connsiteX8" fmla="*/ 233839 w 515771"/>
                  <a:gd name="connsiteY8" fmla="*/ 9908 h 116423"/>
                  <a:gd name="connsiteX9" fmla="*/ 504444 w 515771"/>
                  <a:gd name="connsiteY9" fmla="*/ 108397 h 11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71" h="116423">
                    <a:moveTo>
                      <a:pt x="504444" y="108397"/>
                    </a:moveTo>
                    <a:cubicBezTo>
                      <a:pt x="508064" y="110968"/>
                      <a:pt x="511683" y="113635"/>
                      <a:pt x="515207" y="116302"/>
                    </a:cubicBezTo>
                    <a:cubicBezTo>
                      <a:pt x="515493" y="116588"/>
                      <a:pt x="515969" y="116302"/>
                      <a:pt x="515683" y="116112"/>
                    </a:cubicBezTo>
                    <a:cubicBezTo>
                      <a:pt x="513112" y="113826"/>
                      <a:pt x="510540" y="111540"/>
                      <a:pt x="507968" y="109254"/>
                    </a:cubicBezTo>
                    <a:cubicBezTo>
                      <a:pt x="389096" y="5908"/>
                      <a:pt x="192881" y="-15047"/>
                      <a:pt x="14097" y="9051"/>
                    </a:cubicBezTo>
                    <a:cubicBezTo>
                      <a:pt x="14002" y="9051"/>
                      <a:pt x="13906" y="9051"/>
                      <a:pt x="13811" y="9146"/>
                    </a:cubicBezTo>
                    <a:cubicBezTo>
                      <a:pt x="9525" y="10194"/>
                      <a:pt x="5143" y="11242"/>
                      <a:pt x="857" y="12385"/>
                    </a:cubicBezTo>
                    <a:cubicBezTo>
                      <a:pt x="571" y="12480"/>
                      <a:pt x="286" y="12575"/>
                      <a:pt x="0" y="12670"/>
                    </a:cubicBezTo>
                    <a:cubicBezTo>
                      <a:pt x="79439" y="4098"/>
                      <a:pt x="157163" y="1621"/>
                      <a:pt x="233839" y="9908"/>
                    </a:cubicBezTo>
                    <a:cubicBezTo>
                      <a:pt x="336042" y="20767"/>
                      <a:pt x="428530" y="54104"/>
                      <a:pt x="504444" y="108397"/>
                    </a:cubicBezTo>
                    <a:close/>
                  </a:path>
                </a:pathLst>
              </a:custGeom>
              <a:grpFill/>
              <a:ln w="9525" cap="flat">
                <a:noFill/>
                <a:prstDash val="solid"/>
                <a:miter/>
              </a:ln>
            </p:spPr>
            <p:txBody>
              <a:bodyPr rtlCol="0" anchor="ctr"/>
              <a:lstStyle/>
              <a:p>
                <a:endParaRPr lang="th-TH"/>
              </a:p>
            </p:txBody>
          </p:sp>
          <p:sp>
            <p:nvSpPr>
              <p:cNvPr id="53" name="Freeform: Shape 52">
                <a:extLst>
                  <a:ext uri="{FF2B5EF4-FFF2-40B4-BE49-F238E27FC236}">
                    <a16:creationId xmlns:a16="http://schemas.microsoft.com/office/drawing/2014/main" id="{C5D7D696-C79C-4547-A434-634E2A61BF1C}"/>
                  </a:ext>
                </a:extLst>
              </p:cNvPr>
              <p:cNvSpPr/>
              <p:nvPr/>
            </p:nvSpPr>
            <p:spPr>
              <a:xfrm>
                <a:off x="5581554" y="3515591"/>
                <a:ext cx="421505" cy="118290"/>
              </a:xfrm>
              <a:custGeom>
                <a:avLst/>
                <a:gdLst>
                  <a:gd name="connsiteX0" fmla="*/ 176784 w 421505"/>
                  <a:gd name="connsiteY0" fmla="*/ 75143 h 118290"/>
                  <a:gd name="connsiteX1" fmla="*/ 383858 w 421505"/>
                  <a:gd name="connsiteY1" fmla="*/ 10849 h 118290"/>
                  <a:gd name="connsiteX2" fmla="*/ 418719 w 421505"/>
                  <a:gd name="connsiteY2" fmla="*/ 23327 h 118290"/>
                  <a:gd name="connsiteX3" fmla="*/ 418719 w 421505"/>
                  <a:gd name="connsiteY3" fmla="*/ 18755 h 118290"/>
                  <a:gd name="connsiteX4" fmla="*/ 412337 w 421505"/>
                  <a:gd name="connsiteY4" fmla="*/ 15707 h 118290"/>
                  <a:gd name="connsiteX5" fmla="*/ 406813 w 421505"/>
                  <a:gd name="connsiteY5" fmla="*/ 13230 h 118290"/>
                  <a:gd name="connsiteX6" fmla="*/ 400241 w 421505"/>
                  <a:gd name="connsiteY6" fmla="*/ 10563 h 118290"/>
                  <a:gd name="connsiteX7" fmla="*/ 400145 w 421505"/>
                  <a:gd name="connsiteY7" fmla="*/ 10563 h 118290"/>
                  <a:gd name="connsiteX8" fmla="*/ 366903 w 421505"/>
                  <a:gd name="connsiteY8" fmla="*/ 1610 h 118290"/>
                  <a:gd name="connsiteX9" fmla="*/ 358807 w 421505"/>
                  <a:gd name="connsiteY9" fmla="*/ 657 h 118290"/>
                  <a:gd name="connsiteX10" fmla="*/ 358140 w 421505"/>
                  <a:gd name="connsiteY10" fmla="*/ 562 h 118290"/>
                  <a:gd name="connsiteX11" fmla="*/ 228219 w 421505"/>
                  <a:gd name="connsiteY11" fmla="*/ 42377 h 118290"/>
                  <a:gd name="connsiteX12" fmla="*/ 0 w 421505"/>
                  <a:gd name="connsiteY12" fmla="*/ 117243 h 118290"/>
                  <a:gd name="connsiteX13" fmla="*/ 1048 w 421505"/>
                  <a:gd name="connsiteY13" fmla="*/ 118291 h 118290"/>
                  <a:gd name="connsiteX14" fmla="*/ 176784 w 421505"/>
                  <a:gd name="connsiteY14" fmla="*/ 75143 h 1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1505" h="118290">
                    <a:moveTo>
                      <a:pt x="176784" y="75143"/>
                    </a:moveTo>
                    <a:cubicBezTo>
                      <a:pt x="240792" y="50949"/>
                      <a:pt x="292418" y="-9154"/>
                      <a:pt x="383858" y="10849"/>
                    </a:cubicBezTo>
                    <a:cubicBezTo>
                      <a:pt x="394907" y="13516"/>
                      <a:pt x="406622" y="17612"/>
                      <a:pt x="418719" y="23327"/>
                    </a:cubicBezTo>
                    <a:cubicBezTo>
                      <a:pt x="422529" y="25136"/>
                      <a:pt x="422339" y="20564"/>
                      <a:pt x="418719" y="18755"/>
                    </a:cubicBezTo>
                    <a:cubicBezTo>
                      <a:pt x="416624" y="17612"/>
                      <a:pt x="414528" y="16659"/>
                      <a:pt x="412337" y="15707"/>
                    </a:cubicBezTo>
                    <a:cubicBezTo>
                      <a:pt x="410528" y="14849"/>
                      <a:pt x="408623" y="13992"/>
                      <a:pt x="406813" y="13230"/>
                    </a:cubicBezTo>
                    <a:cubicBezTo>
                      <a:pt x="404622" y="12278"/>
                      <a:pt x="402431" y="11420"/>
                      <a:pt x="400241" y="10563"/>
                    </a:cubicBezTo>
                    <a:cubicBezTo>
                      <a:pt x="400241" y="10563"/>
                      <a:pt x="400241" y="10563"/>
                      <a:pt x="400145" y="10563"/>
                    </a:cubicBezTo>
                    <a:cubicBezTo>
                      <a:pt x="388525" y="6086"/>
                      <a:pt x="377476" y="3229"/>
                      <a:pt x="366903" y="1610"/>
                    </a:cubicBezTo>
                    <a:cubicBezTo>
                      <a:pt x="364141" y="1133"/>
                      <a:pt x="361379" y="847"/>
                      <a:pt x="358807" y="657"/>
                    </a:cubicBezTo>
                    <a:cubicBezTo>
                      <a:pt x="358521" y="562"/>
                      <a:pt x="358331" y="562"/>
                      <a:pt x="358140" y="562"/>
                    </a:cubicBezTo>
                    <a:cubicBezTo>
                      <a:pt x="304324" y="-4105"/>
                      <a:pt x="264986" y="21231"/>
                      <a:pt x="228219" y="42377"/>
                    </a:cubicBezTo>
                    <a:cubicBezTo>
                      <a:pt x="159353" y="81524"/>
                      <a:pt x="81534" y="111623"/>
                      <a:pt x="0" y="117243"/>
                    </a:cubicBezTo>
                    <a:cubicBezTo>
                      <a:pt x="191" y="117624"/>
                      <a:pt x="572" y="118005"/>
                      <a:pt x="1048" y="118291"/>
                    </a:cubicBezTo>
                    <a:cubicBezTo>
                      <a:pt x="62389" y="116195"/>
                      <a:pt x="119729" y="97907"/>
                      <a:pt x="176784" y="75143"/>
                    </a:cubicBezTo>
                    <a:close/>
                  </a:path>
                </a:pathLst>
              </a:custGeom>
              <a:grpFill/>
              <a:ln w="9525" cap="flat">
                <a:noFill/>
                <a:prstDash val="solid"/>
                <a:miter/>
              </a:ln>
            </p:spPr>
            <p:txBody>
              <a:bodyPr rtlCol="0" anchor="ctr"/>
              <a:lstStyle/>
              <a:p>
                <a:endParaRPr lang="th-TH"/>
              </a:p>
            </p:txBody>
          </p:sp>
          <p:sp>
            <p:nvSpPr>
              <p:cNvPr id="54" name="Freeform: Shape 53">
                <a:extLst>
                  <a:ext uri="{FF2B5EF4-FFF2-40B4-BE49-F238E27FC236}">
                    <a16:creationId xmlns:a16="http://schemas.microsoft.com/office/drawing/2014/main" id="{45959381-E735-4ECF-840A-7E1F4EFBDE78}"/>
                  </a:ext>
                </a:extLst>
              </p:cNvPr>
              <p:cNvSpPr/>
              <p:nvPr/>
            </p:nvSpPr>
            <p:spPr>
              <a:xfrm>
                <a:off x="5271706" y="3439649"/>
                <a:ext cx="374613" cy="158705"/>
              </a:xfrm>
              <a:custGeom>
                <a:avLst/>
                <a:gdLst>
                  <a:gd name="connsiteX0" fmla="*/ 303943 w 374613"/>
                  <a:gd name="connsiteY0" fmla="*/ 18021 h 158705"/>
                  <a:gd name="connsiteX1" fmla="*/ 372999 w 374613"/>
                  <a:gd name="connsiteY1" fmla="*/ 3353 h 158705"/>
                  <a:gd name="connsiteX2" fmla="*/ 371380 w 374613"/>
                  <a:gd name="connsiteY2" fmla="*/ 19 h 158705"/>
                  <a:gd name="connsiteX3" fmla="*/ 227648 w 374613"/>
                  <a:gd name="connsiteY3" fmla="*/ 31547 h 158705"/>
                  <a:gd name="connsiteX4" fmla="*/ 144875 w 374613"/>
                  <a:gd name="connsiteY4" fmla="*/ 67456 h 158705"/>
                  <a:gd name="connsiteX5" fmla="*/ 57531 w 374613"/>
                  <a:gd name="connsiteY5" fmla="*/ 116795 h 158705"/>
                  <a:gd name="connsiteX6" fmla="*/ 8287 w 374613"/>
                  <a:gd name="connsiteY6" fmla="*/ 146513 h 158705"/>
                  <a:gd name="connsiteX7" fmla="*/ 8287 w 374613"/>
                  <a:gd name="connsiteY7" fmla="*/ 146609 h 158705"/>
                  <a:gd name="connsiteX8" fmla="*/ 0 w 374613"/>
                  <a:gd name="connsiteY8" fmla="*/ 158705 h 158705"/>
                  <a:gd name="connsiteX9" fmla="*/ 2191 w 374613"/>
                  <a:gd name="connsiteY9" fmla="*/ 157658 h 158705"/>
                  <a:gd name="connsiteX10" fmla="*/ 6763 w 374613"/>
                  <a:gd name="connsiteY10" fmla="*/ 156515 h 158705"/>
                  <a:gd name="connsiteX11" fmla="*/ 139160 w 374613"/>
                  <a:gd name="connsiteY11" fmla="*/ 79076 h 158705"/>
                  <a:gd name="connsiteX12" fmla="*/ 303943 w 374613"/>
                  <a:gd name="connsiteY12" fmla="*/ 18021 h 15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613" h="158705">
                    <a:moveTo>
                      <a:pt x="303943" y="18021"/>
                    </a:moveTo>
                    <a:cubicBezTo>
                      <a:pt x="326708" y="12401"/>
                      <a:pt x="349853" y="7544"/>
                      <a:pt x="372999" y="3353"/>
                    </a:cubicBezTo>
                    <a:cubicBezTo>
                      <a:pt x="375952" y="2781"/>
                      <a:pt x="374523" y="-267"/>
                      <a:pt x="371380" y="19"/>
                    </a:cubicBezTo>
                    <a:cubicBezTo>
                      <a:pt x="320707" y="3829"/>
                      <a:pt x="272606" y="15354"/>
                      <a:pt x="227648" y="31547"/>
                    </a:cubicBezTo>
                    <a:cubicBezTo>
                      <a:pt x="198977" y="41834"/>
                      <a:pt x="171450" y="53930"/>
                      <a:pt x="144875" y="67456"/>
                    </a:cubicBezTo>
                    <a:cubicBezTo>
                      <a:pt x="114967" y="82505"/>
                      <a:pt x="86201" y="99460"/>
                      <a:pt x="57531" y="116795"/>
                    </a:cubicBezTo>
                    <a:cubicBezTo>
                      <a:pt x="41148" y="126701"/>
                      <a:pt x="24670" y="136322"/>
                      <a:pt x="8287" y="146513"/>
                    </a:cubicBezTo>
                    <a:cubicBezTo>
                      <a:pt x="8287" y="146609"/>
                      <a:pt x="8287" y="146609"/>
                      <a:pt x="8287" y="146609"/>
                    </a:cubicBezTo>
                    <a:cubicBezTo>
                      <a:pt x="5334" y="150609"/>
                      <a:pt x="2667" y="154610"/>
                      <a:pt x="0" y="158705"/>
                    </a:cubicBezTo>
                    <a:cubicBezTo>
                      <a:pt x="572" y="158229"/>
                      <a:pt x="1238" y="157848"/>
                      <a:pt x="2191" y="157658"/>
                    </a:cubicBezTo>
                    <a:cubicBezTo>
                      <a:pt x="3715" y="157277"/>
                      <a:pt x="5334" y="156896"/>
                      <a:pt x="6763" y="156515"/>
                    </a:cubicBezTo>
                    <a:cubicBezTo>
                      <a:pt x="51054" y="129654"/>
                      <a:pt x="94012" y="102603"/>
                      <a:pt x="139160" y="79076"/>
                    </a:cubicBezTo>
                    <a:cubicBezTo>
                      <a:pt x="189833" y="52502"/>
                      <a:pt x="245840" y="32499"/>
                      <a:pt x="303943" y="18021"/>
                    </a:cubicBezTo>
                    <a:close/>
                  </a:path>
                </a:pathLst>
              </a:custGeom>
              <a:grpFill/>
              <a:ln w="9525" cap="flat">
                <a:noFill/>
                <a:prstDash val="solid"/>
                <a:miter/>
              </a:ln>
            </p:spPr>
            <p:txBody>
              <a:bodyPr rtlCol="0" anchor="ctr"/>
              <a:lstStyle/>
              <a:p>
                <a:endParaRPr lang="th-TH"/>
              </a:p>
            </p:txBody>
          </p:sp>
        </p:grpSp>
        <p:sp>
          <p:nvSpPr>
            <p:cNvPr id="31" name="Freeform: Shape 30">
              <a:extLst>
                <a:ext uri="{FF2B5EF4-FFF2-40B4-BE49-F238E27FC236}">
                  <a16:creationId xmlns:a16="http://schemas.microsoft.com/office/drawing/2014/main" id="{B12495D0-CA1C-42D3-8884-C05B554E37DF}"/>
                </a:ext>
              </a:extLst>
            </p:cNvPr>
            <p:cNvSpPr/>
            <p:nvPr/>
          </p:nvSpPr>
          <p:spPr>
            <a:xfrm>
              <a:off x="5721939" y="3898393"/>
              <a:ext cx="1454298" cy="1597805"/>
            </a:xfrm>
            <a:custGeom>
              <a:avLst/>
              <a:gdLst>
                <a:gd name="connsiteX0" fmla="*/ 726062 w 1053826"/>
                <a:gd name="connsiteY0" fmla="*/ 19759 h 1074520"/>
                <a:gd name="connsiteX1" fmla="*/ 301247 w 1053826"/>
                <a:gd name="connsiteY1" fmla="*/ 7662 h 1074520"/>
                <a:gd name="connsiteX2" fmla="*/ 273053 w 1053826"/>
                <a:gd name="connsiteY2" fmla="*/ 184065 h 1074520"/>
                <a:gd name="connsiteX3" fmla="*/ 137988 w 1053826"/>
                <a:gd name="connsiteY3" fmla="*/ 298841 h 1074520"/>
                <a:gd name="connsiteX4" fmla="*/ 6639 w 1053826"/>
                <a:gd name="connsiteY4" fmla="*/ 679651 h 1074520"/>
                <a:gd name="connsiteX5" fmla="*/ 55502 w 1053826"/>
                <a:gd name="connsiteY5" fmla="*/ 977021 h 1074520"/>
                <a:gd name="connsiteX6" fmla="*/ 343633 w 1053826"/>
                <a:gd name="connsiteY6" fmla="*/ 1073509 h 1074520"/>
                <a:gd name="connsiteX7" fmla="*/ 720061 w 1053826"/>
                <a:gd name="connsiteY7" fmla="*/ 1061032 h 1074520"/>
                <a:gd name="connsiteX8" fmla="*/ 964377 w 1053826"/>
                <a:gd name="connsiteY8" fmla="*/ 974831 h 1074520"/>
                <a:gd name="connsiteX9" fmla="*/ 1046769 w 1053826"/>
                <a:gd name="connsiteY9" fmla="*/ 720227 h 1074520"/>
                <a:gd name="connsiteX10" fmla="*/ 1046864 w 1053826"/>
                <a:gd name="connsiteY10" fmla="*/ 504010 h 1074520"/>
                <a:gd name="connsiteX11" fmla="*/ 944851 w 1053826"/>
                <a:gd name="connsiteY11" fmla="*/ 318653 h 1074520"/>
                <a:gd name="connsiteX12" fmla="*/ 818264 w 1053826"/>
                <a:gd name="connsiteY12" fmla="*/ 254740 h 1074520"/>
                <a:gd name="connsiteX13" fmla="*/ 712632 w 1053826"/>
                <a:gd name="connsiteY13" fmla="*/ 163967 h 1074520"/>
                <a:gd name="connsiteX14" fmla="*/ 726062 w 1053826"/>
                <a:gd name="connsiteY14" fmla="*/ 19759 h 107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3826" h="1074520">
                  <a:moveTo>
                    <a:pt x="726062" y="19759"/>
                  </a:moveTo>
                  <a:cubicBezTo>
                    <a:pt x="585663" y="-1577"/>
                    <a:pt x="442693" y="-5673"/>
                    <a:pt x="301247" y="7662"/>
                  </a:cubicBezTo>
                  <a:cubicBezTo>
                    <a:pt x="343443" y="49191"/>
                    <a:pt x="311248" y="138821"/>
                    <a:pt x="273053" y="184065"/>
                  </a:cubicBezTo>
                  <a:cubicBezTo>
                    <a:pt x="234858" y="229214"/>
                    <a:pt x="180375" y="257503"/>
                    <a:pt x="137988" y="298841"/>
                  </a:cubicBezTo>
                  <a:cubicBezTo>
                    <a:pt x="39690" y="394568"/>
                    <a:pt x="20450" y="543062"/>
                    <a:pt x="6639" y="679651"/>
                  </a:cubicBezTo>
                  <a:cubicBezTo>
                    <a:pt x="-3744" y="782425"/>
                    <a:pt x="-10602" y="897583"/>
                    <a:pt x="55502" y="977021"/>
                  </a:cubicBezTo>
                  <a:cubicBezTo>
                    <a:pt x="122367" y="1057412"/>
                    <a:pt x="239049" y="1070938"/>
                    <a:pt x="343633" y="1073509"/>
                  </a:cubicBezTo>
                  <a:cubicBezTo>
                    <a:pt x="469173" y="1076653"/>
                    <a:pt x="594903" y="1072462"/>
                    <a:pt x="720061" y="1061032"/>
                  </a:cubicBezTo>
                  <a:cubicBezTo>
                    <a:pt x="807977" y="1053031"/>
                    <a:pt x="902751" y="1038076"/>
                    <a:pt x="964377" y="974831"/>
                  </a:cubicBezTo>
                  <a:cubicBezTo>
                    <a:pt x="1028004" y="909584"/>
                    <a:pt x="1039053" y="811000"/>
                    <a:pt x="1046769" y="720227"/>
                  </a:cubicBezTo>
                  <a:cubicBezTo>
                    <a:pt x="1052865" y="648218"/>
                    <a:pt x="1058961" y="575352"/>
                    <a:pt x="1046864" y="504010"/>
                  </a:cubicBezTo>
                  <a:cubicBezTo>
                    <a:pt x="1034862" y="432763"/>
                    <a:pt x="1002477" y="362182"/>
                    <a:pt x="944851" y="318653"/>
                  </a:cubicBezTo>
                  <a:cubicBezTo>
                    <a:pt x="907037" y="290078"/>
                    <a:pt x="861126" y="274838"/>
                    <a:pt x="818264" y="254740"/>
                  </a:cubicBezTo>
                  <a:cubicBezTo>
                    <a:pt x="775306" y="234643"/>
                    <a:pt x="732729" y="206925"/>
                    <a:pt x="712632" y="163967"/>
                  </a:cubicBezTo>
                  <a:cubicBezTo>
                    <a:pt x="692629" y="121009"/>
                    <a:pt x="682628" y="38618"/>
                    <a:pt x="726062" y="19759"/>
                  </a:cubicBezTo>
                  <a:close/>
                </a:path>
              </a:pathLst>
            </a:custGeom>
            <a:solidFill>
              <a:srgbClr val="D3B9A1"/>
            </a:solidFill>
            <a:ln w="9525" cap="flat">
              <a:noFill/>
              <a:prstDash val="solid"/>
              <a:miter/>
            </a:ln>
          </p:spPr>
          <p:txBody>
            <a:bodyPr rtlCol="0" anchor="ctr"/>
            <a:lstStyle/>
            <a:p>
              <a:endParaRPr lang="th-TH"/>
            </a:p>
          </p:txBody>
        </p:sp>
      </p:grpSp>
      <p:grpSp>
        <p:nvGrpSpPr>
          <p:cNvPr id="150" name="Group 149">
            <a:extLst>
              <a:ext uri="{FF2B5EF4-FFF2-40B4-BE49-F238E27FC236}">
                <a16:creationId xmlns:a16="http://schemas.microsoft.com/office/drawing/2014/main" id="{AAC9CEAA-D152-48C9-9519-3A58D6858FA5}"/>
              </a:ext>
            </a:extLst>
          </p:cNvPr>
          <p:cNvGrpSpPr/>
          <p:nvPr/>
        </p:nvGrpSpPr>
        <p:grpSpPr>
          <a:xfrm>
            <a:off x="10465225" y="-16017"/>
            <a:ext cx="1726775" cy="2373952"/>
            <a:chOff x="7784669" y="0"/>
            <a:chExt cx="1726775" cy="2373952"/>
          </a:xfrm>
        </p:grpSpPr>
        <p:grpSp>
          <p:nvGrpSpPr>
            <p:cNvPr id="151" name="Graphic 1">
              <a:extLst>
                <a:ext uri="{FF2B5EF4-FFF2-40B4-BE49-F238E27FC236}">
                  <a16:creationId xmlns:a16="http://schemas.microsoft.com/office/drawing/2014/main" id="{B4CF1EDE-B518-4BB5-95C9-6CD73C3CCB8D}"/>
                </a:ext>
              </a:extLst>
            </p:cNvPr>
            <p:cNvGrpSpPr/>
            <p:nvPr/>
          </p:nvGrpSpPr>
          <p:grpSpPr>
            <a:xfrm>
              <a:off x="7784669" y="958"/>
              <a:ext cx="748144" cy="1766862"/>
              <a:chOff x="5714963" y="2719958"/>
              <a:chExt cx="331317" cy="1053131"/>
            </a:xfrm>
          </p:grpSpPr>
          <p:sp>
            <p:nvSpPr>
              <p:cNvPr id="192" name="Freeform: Shape 191">
                <a:extLst>
                  <a:ext uri="{FF2B5EF4-FFF2-40B4-BE49-F238E27FC236}">
                    <a16:creationId xmlns:a16="http://schemas.microsoft.com/office/drawing/2014/main" id="{5CCD07CD-59B1-4022-A21A-1FF3B11EF4AD}"/>
                  </a:ext>
                </a:extLst>
              </p:cNvPr>
              <p:cNvSpPr/>
              <p:nvPr/>
            </p:nvSpPr>
            <p:spPr>
              <a:xfrm>
                <a:off x="5817793" y="3377845"/>
                <a:ext cx="119202" cy="297571"/>
              </a:xfrm>
              <a:custGeom>
                <a:avLst/>
                <a:gdLst>
                  <a:gd name="connsiteX0" fmla="*/ 117806 w 119202"/>
                  <a:gd name="connsiteY0" fmla="*/ 150309 h 297571"/>
                  <a:gd name="connsiteX1" fmla="*/ 98089 w 119202"/>
                  <a:gd name="connsiteY1" fmla="*/ 85158 h 297571"/>
                  <a:gd name="connsiteX2" fmla="*/ 94755 w 119202"/>
                  <a:gd name="connsiteY2" fmla="*/ 54869 h 297571"/>
                  <a:gd name="connsiteX3" fmla="*/ 58941 w 119202"/>
                  <a:gd name="connsiteY3" fmla="*/ 5 h 297571"/>
                  <a:gd name="connsiteX4" fmla="*/ 22461 w 119202"/>
                  <a:gd name="connsiteY4" fmla="*/ 53250 h 297571"/>
                  <a:gd name="connsiteX5" fmla="*/ 19794 w 119202"/>
                  <a:gd name="connsiteY5" fmla="*/ 90873 h 297571"/>
                  <a:gd name="connsiteX6" fmla="*/ 2649 w 119202"/>
                  <a:gd name="connsiteY6" fmla="*/ 147833 h 297571"/>
                  <a:gd name="connsiteX7" fmla="*/ 59322 w 119202"/>
                  <a:gd name="connsiteY7" fmla="*/ 297566 h 297571"/>
                  <a:gd name="connsiteX8" fmla="*/ 117806 w 119202"/>
                  <a:gd name="connsiteY8" fmla="*/ 150309 h 29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02" h="297571">
                    <a:moveTo>
                      <a:pt x="117806" y="150309"/>
                    </a:moveTo>
                    <a:cubicBezTo>
                      <a:pt x="114853" y="122592"/>
                      <a:pt x="107900" y="101637"/>
                      <a:pt x="98089" y="85158"/>
                    </a:cubicBezTo>
                    <a:cubicBezTo>
                      <a:pt x="97327" y="74109"/>
                      <a:pt x="96279" y="62394"/>
                      <a:pt x="94755" y="54869"/>
                    </a:cubicBezTo>
                    <a:cubicBezTo>
                      <a:pt x="88564" y="24198"/>
                      <a:pt x="76848" y="386"/>
                      <a:pt x="58941" y="5"/>
                    </a:cubicBezTo>
                    <a:cubicBezTo>
                      <a:pt x="42273" y="-376"/>
                      <a:pt x="27318" y="22198"/>
                      <a:pt x="22461" y="53250"/>
                    </a:cubicBezTo>
                    <a:cubicBezTo>
                      <a:pt x="20460" y="65918"/>
                      <a:pt x="19984" y="78396"/>
                      <a:pt x="19794" y="90873"/>
                    </a:cubicBezTo>
                    <a:cubicBezTo>
                      <a:pt x="12078" y="106018"/>
                      <a:pt x="6554" y="124306"/>
                      <a:pt x="2649" y="147833"/>
                    </a:cubicBezTo>
                    <a:cubicBezTo>
                      <a:pt x="-9448" y="220794"/>
                      <a:pt x="21699" y="296709"/>
                      <a:pt x="59322" y="297566"/>
                    </a:cubicBezTo>
                    <a:cubicBezTo>
                      <a:pt x="99232" y="298328"/>
                      <a:pt x="125712" y="224414"/>
                      <a:pt x="117806" y="150309"/>
                    </a:cubicBezTo>
                    <a:close/>
                  </a:path>
                </a:pathLst>
              </a:custGeom>
              <a:solidFill>
                <a:srgbClr val="81B3A1"/>
              </a:solidFill>
              <a:ln w="9525" cap="flat">
                <a:noFill/>
                <a:prstDash val="solid"/>
                <a:miter/>
              </a:ln>
            </p:spPr>
            <p:txBody>
              <a:bodyPr rtlCol="0" anchor="ctr"/>
              <a:lstStyle/>
              <a:p>
                <a:endParaRPr lang="th-TH"/>
              </a:p>
            </p:txBody>
          </p:sp>
          <p:sp>
            <p:nvSpPr>
              <p:cNvPr id="193" name="Freeform: Shape 192">
                <a:extLst>
                  <a:ext uri="{FF2B5EF4-FFF2-40B4-BE49-F238E27FC236}">
                    <a16:creationId xmlns:a16="http://schemas.microsoft.com/office/drawing/2014/main" id="{79DFFDCD-866A-4395-A373-B629B20820EB}"/>
                  </a:ext>
                </a:extLst>
              </p:cNvPr>
              <p:cNvSpPr/>
              <p:nvPr/>
            </p:nvSpPr>
            <p:spPr>
              <a:xfrm>
                <a:off x="5870683" y="3310941"/>
                <a:ext cx="19382" cy="9474"/>
              </a:xfrm>
              <a:custGeom>
                <a:avLst/>
                <a:gdLst>
                  <a:gd name="connsiteX0" fmla="*/ 18528 w 19382"/>
                  <a:gd name="connsiteY0" fmla="*/ 4329 h 9474"/>
                  <a:gd name="connsiteX1" fmla="*/ 3193 w 19382"/>
                  <a:gd name="connsiteY1" fmla="*/ 424 h 9474"/>
                  <a:gd name="connsiteX2" fmla="*/ 4241 w 19382"/>
                  <a:gd name="connsiteY2" fmla="*/ 9092 h 9474"/>
                  <a:gd name="connsiteX3" fmla="*/ 10432 w 19382"/>
                  <a:gd name="connsiteY3" fmla="*/ 8997 h 9474"/>
                  <a:gd name="connsiteX4" fmla="*/ 16338 w 19382"/>
                  <a:gd name="connsiteY4" fmla="*/ 9473 h 9474"/>
                  <a:gd name="connsiteX5" fmla="*/ 18528 w 19382"/>
                  <a:gd name="connsiteY5" fmla="*/ 4329 h 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82" h="9474">
                    <a:moveTo>
                      <a:pt x="18528" y="4329"/>
                    </a:moveTo>
                    <a:cubicBezTo>
                      <a:pt x="14623" y="710"/>
                      <a:pt x="8337" y="-814"/>
                      <a:pt x="3193" y="424"/>
                    </a:cubicBezTo>
                    <a:cubicBezTo>
                      <a:pt x="-1665" y="1567"/>
                      <a:pt x="-712" y="8997"/>
                      <a:pt x="4241" y="9092"/>
                    </a:cubicBezTo>
                    <a:cubicBezTo>
                      <a:pt x="6336" y="9092"/>
                      <a:pt x="8337" y="8806"/>
                      <a:pt x="10432" y="8997"/>
                    </a:cubicBezTo>
                    <a:cubicBezTo>
                      <a:pt x="12432" y="9187"/>
                      <a:pt x="14337" y="9378"/>
                      <a:pt x="16338" y="9473"/>
                    </a:cubicBezTo>
                    <a:cubicBezTo>
                      <a:pt x="18909" y="9568"/>
                      <a:pt x="20433" y="6139"/>
                      <a:pt x="18528" y="4329"/>
                    </a:cubicBezTo>
                    <a:close/>
                  </a:path>
                </a:pathLst>
              </a:custGeom>
              <a:solidFill>
                <a:srgbClr val="323232"/>
              </a:solidFill>
              <a:ln w="9525" cap="flat">
                <a:noFill/>
                <a:prstDash val="solid"/>
                <a:miter/>
              </a:ln>
            </p:spPr>
            <p:txBody>
              <a:bodyPr rtlCol="0" anchor="ctr"/>
              <a:lstStyle/>
              <a:p>
                <a:endParaRPr lang="th-TH"/>
              </a:p>
            </p:txBody>
          </p:sp>
          <p:grpSp>
            <p:nvGrpSpPr>
              <p:cNvPr id="194" name="Graphic 1">
                <a:extLst>
                  <a:ext uri="{FF2B5EF4-FFF2-40B4-BE49-F238E27FC236}">
                    <a16:creationId xmlns:a16="http://schemas.microsoft.com/office/drawing/2014/main" id="{B493AF81-9FF1-47F2-8480-82FF9080288C}"/>
                  </a:ext>
                </a:extLst>
              </p:cNvPr>
              <p:cNvGrpSpPr/>
              <p:nvPr/>
            </p:nvGrpSpPr>
            <p:grpSpPr>
              <a:xfrm>
                <a:off x="5714963" y="3309942"/>
                <a:ext cx="331317" cy="463147"/>
                <a:chOff x="5714963" y="3309942"/>
                <a:chExt cx="331317" cy="463147"/>
              </a:xfrm>
              <a:solidFill>
                <a:srgbClr val="323232"/>
              </a:solidFill>
            </p:grpSpPr>
            <p:sp>
              <p:nvSpPr>
                <p:cNvPr id="196" name="Freeform: Shape 195">
                  <a:extLst>
                    <a:ext uri="{FF2B5EF4-FFF2-40B4-BE49-F238E27FC236}">
                      <a16:creationId xmlns:a16="http://schemas.microsoft.com/office/drawing/2014/main" id="{0FC560A2-4AEB-4023-A7A2-6F35E5A02C97}"/>
                    </a:ext>
                  </a:extLst>
                </p:cNvPr>
                <p:cNvSpPr/>
                <p:nvPr/>
              </p:nvSpPr>
              <p:spPr>
                <a:xfrm>
                  <a:off x="5714963" y="3389160"/>
                  <a:ext cx="112856" cy="280160"/>
                </a:xfrm>
                <a:custGeom>
                  <a:avLst/>
                  <a:gdLst>
                    <a:gd name="connsiteX0" fmla="*/ 103478 w 112856"/>
                    <a:gd name="connsiteY0" fmla="*/ 4310 h 280160"/>
                    <a:gd name="connsiteX1" fmla="*/ 77474 w 112856"/>
                    <a:gd name="connsiteY1" fmla="*/ 76700 h 280160"/>
                    <a:gd name="connsiteX2" fmla="*/ 49566 w 112856"/>
                    <a:gd name="connsiteY2" fmla="*/ 151281 h 280160"/>
                    <a:gd name="connsiteX3" fmla="*/ 18991 w 112856"/>
                    <a:gd name="connsiteY3" fmla="*/ 225195 h 280160"/>
                    <a:gd name="connsiteX4" fmla="*/ 36 w 112856"/>
                    <a:gd name="connsiteY4" fmla="*/ 277678 h 280160"/>
                    <a:gd name="connsiteX5" fmla="*/ 4989 w 112856"/>
                    <a:gd name="connsiteY5" fmla="*/ 278440 h 280160"/>
                    <a:gd name="connsiteX6" fmla="*/ 35945 w 112856"/>
                    <a:gd name="connsiteY6" fmla="*/ 211193 h 280160"/>
                    <a:gd name="connsiteX7" fmla="*/ 62330 w 112856"/>
                    <a:gd name="connsiteY7" fmla="*/ 142232 h 280160"/>
                    <a:gd name="connsiteX8" fmla="*/ 90428 w 112856"/>
                    <a:gd name="connsiteY8" fmla="*/ 68318 h 280160"/>
                    <a:gd name="connsiteX9" fmla="*/ 112812 w 112856"/>
                    <a:gd name="connsiteY9" fmla="*/ 4406 h 280160"/>
                    <a:gd name="connsiteX10" fmla="*/ 103478 w 112856"/>
                    <a:gd name="connsiteY10" fmla="*/ 4310 h 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856" h="280160">
                      <a:moveTo>
                        <a:pt x="103478" y="4310"/>
                      </a:moveTo>
                      <a:cubicBezTo>
                        <a:pt x="100049" y="29647"/>
                        <a:pt x="86333" y="52983"/>
                        <a:pt x="77474" y="76700"/>
                      </a:cubicBezTo>
                      <a:cubicBezTo>
                        <a:pt x="68235" y="101656"/>
                        <a:pt x="58139" y="126135"/>
                        <a:pt x="49566" y="151281"/>
                      </a:cubicBezTo>
                      <a:cubicBezTo>
                        <a:pt x="40803" y="176713"/>
                        <a:pt x="31469" y="201287"/>
                        <a:pt x="18991" y="225195"/>
                      </a:cubicBezTo>
                      <a:cubicBezTo>
                        <a:pt x="10704" y="240911"/>
                        <a:pt x="-726" y="259390"/>
                        <a:pt x="36" y="277678"/>
                      </a:cubicBezTo>
                      <a:cubicBezTo>
                        <a:pt x="131" y="280535"/>
                        <a:pt x="3941" y="281107"/>
                        <a:pt x="4989" y="278440"/>
                      </a:cubicBezTo>
                      <a:cubicBezTo>
                        <a:pt x="13657" y="254913"/>
                        <a:pt x="25087" y="233768"/>
                        <a:pt x="35945" y="211193"/>
                      </a:cubicBezTo>
                      <a:cubicBezTo>
                        <a:pt x="46613" y="189000"/>
                        <a:pt x="54043" y="165378"/>
                        <a:pt x="62330" y="142232"/>
                      </a:cubicBezTo>
                      <a:cubicBezTo>
                        <a:pt x="71188" y="117467"/>
                        <a:pt x="80903" y="92893"/>
                        <a:pt x="90428" y="68318"/>
                      </a:cubicBezTo>
                      <a:cubicBezTo>
                        <a:pt x="98715" y="47078"/>
                        <a:pt x="109669" y="27266"/>
                        <a:pt x="112812" y="4406"/>
                      </a:cubicBezTo>
                      <a:cubicBezTo>
                        <a:pt x="113574" y="-1405"/>
                        <a:pt x="104335" y="-1500"/>
                        <a:pt x="103478" y="4310"/>
                      </a:cubicBezTo>
                      <a:close/>
                    </a:path>
                  </a:pathLst>
                </a:custGeom>
                <a:solidFill>
                  <a:srgbClr val="323232"/>
                </a:solidFill>
                <a:ln w="9525" cap="flat">
                  <a:noFill/>
                  <a:prstDash val="solid"/>
                  <a:miter/>
                </a:ln>
              </p:spPr>
              <p:txBody>
                <a:bodyPr rtlCol="0" anchor="ctr"/>
                <a:lstStyle/>
                <a:p>
                  <a:endParaRPr lang="th-TH"/>
                </a:p>
              </p:txBody>
            </p:sp>
            <p:sp>
              <p:nvSpPr>
                <p:cNvPr id="197" name="Freeform: Shape 196">
                  <a:extLst>
                    <a:ext uri="{FF2B5EF4-FFF2-40B4-BE49-F238E27FC236}">
                      <a16:creationId xmlns:a16="http://schemas.microsoft.com/office/drawing/2014/main" id="{6BBA632B-6377-4AE9-A3EE-0682914EE6D7}"/>
                    </a:ext>
                  </a:extLst>
                </p:cNvPr>
                <p:cNvSpPr/>
                <p:nvPr/>
              </p:nvSpPr>
              <p:spPr>
                <a:xfrm>
                  <a:off x="5820193" y="3309942"/>
                  <a:ext cx="118485" cy="88936"/>
                </a:xfrm>
                <a:custGeom>
                  <a:avLst/>
                  <a:gdLst>
                    <a:gd name="connsiteX0" fmla="*/ 114548 w 118485"/>
                    <a:gd name="connsiteY0" fmla="*/ 78671 h 88936"/>
                    <a:gd name="connsiteX1" fmla="*/ 97499 w 118485"/>
                    <a:gd name="connsiteY1" fmla="*/ 45714 h 88936"/>
                    <a:gd name="connsiteX2" fmla="*/ 72829 w 118485"/>
                    <a:gd name="connsiteY2" fmla="*/ 5042 h 88936"/>
                    <a:gd name="connsiteX3" fmla="*/ 69400 w 118485"/>
                    <a:gd name="connsiteY3" fmla="*/ 2566 h 88936"/>
                    <a:gd name="connsiteX4" fmla="*/ 66828 w 118485"/>
                    <a:gd name="connsiteY4" fmla="*/ 566 h 88936"/>
                    <a:gd name="connsiteX5" fmla="*/ 24823 w 118485"/>
                    <a:gd name="connsiteY5" fmla="*/ 36761 h 88936"/>
                    <a:gd name="connsiteX6" fmla="*/ 725 w 118485"/>
                    <a:gd name="connsiteY6" fmla="*/ 81052 h 88936"/>
                    <a:gd name="connsiteX7" fmla="*/ 4344 w 118485"/>
                    <a:gd name="connsiteY7" fmla="*/ 88196 h 88936"/>
                    <a:gd name="connsiteX8" fmla="*/ 113310 w 118485"/>
                    <a:gd name="connsiteY8" fmla="*/ 88672 h 88936"/>
                    <a:gd name="connsiteX9" fmla="*/ 114548 w 118485"/>
                    <a:gd name="connsiteY9" fmla="*/ 78671 h 8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485" h="88936">
                      <a:moveTo>
                        <a:pt x="114548" y="78671"/>
                      </a:moveTo>
                      <a:cubicBezTo>
                        <a:pt x="106833" y="68574"/>
                        <a:pt x="103214" y="57144"/>
                        <a:pt x="97499" y="45714"/>
                      </a:cubicBezTo>
                      <a:cubicBezTo>
                        <a:pt x="90450" y="31522"/>
                        <a:pt x="80258" y="19139"/>
                        <a:pt x="72829" y="5042"/>
                      </a:cubicBezTo>
                      <a:cubicBezTo>
                        <a:pt x="71972" y="3518"/>
                        <a:pt x="70733" y="2756"/>
                        <a:pt x="69400" y="2566"/>
                      </a:cubicBezTo>
                      <a:cubicBezTo>
                        <a:pt x="68828" y="1613"/>
                        <a:pt x="68066" y="947"/>
                        <a:pt x="66828" y="566"/>
                      </a:cubicBezTo>
                      <a:cubicBezTo>
                        <a:pt x="49493" y="-4483"/>
                        <a:pt x="32348" y="25616"/>
                        <a:pt x="24823" y="36761"/>
                      </a:cubicBezTo>
                      <a:cubicBezTo>
                        <a:pt x="22537" y="40190"/>
                        <a:pt x="534" y="71908"/>
                        <a:pt x="725" y="81052"/>
                      </a:cubicBezTo>
                      <a:cubicBezTo>
                        <a:pt x="-895" y="83719"/>
                        <a:pt x="153" y="88005"/>
                        <a:pt x="4344" y="88196"/>
                      </a:cubicBezTo>
                      <a:cubicBezTo>
                        <a:pt x="40634" y="89434"/>
                        <a:pt x="77020" y="88767"/>
                        <a:pt x="113310" y="88672"/>
                      </a:cubicBezTo>
                      <a:cubicBezTo>
                        <a:pt x="119787" y="88672"/>
                        <a:pt x="120168" y="79623"/>
                        <a:pt x="114548" y="78671"/>
                      </a:cubicBezTo>
                      <a:close/>
                    </a:path>
                  </a:pathLst>
                </a:custGeom>
                <a:solidFill>
                  <a:srgbClr val="323232"/>
                </a:solidFill>
                <a:ln w="9525" cap="flat">
                  <a:noFill/>
                  <a:prstDash val="solid"/>
                  <a:miter/>
                </a:ln>
              </p:spPr>
              <p:txBody>
                <a:bodyPr rtlCol="0" anchor="ctr"/>
                <a:lstStyle/>
                <a:p>
                  <a:endParaRPr lang="th-TH"/>
                </a:p>
              </p:txBody>
            </p:sp>
            <p:sp>
              <p:nvSpPr>
                <p:cNvPr id="198" name="Freeform: Shape 197">
                  <a:extLst>
                    <a:ext uri="{FF2B5EF4-FFF2-40B4-BE49-F238E27FC236}">
                      <a16:creationId xmlns:a16="http://schemas.microsoft.com/office/drawing/2014/main" id="{4642F0B4-E87F-45C7-A8BB-41875DEFE062}"/>
                    </a:ext>
                  </a:extLst>
                </p:cNvPr>
                <p:cNvSpPr/>
                <p:nvPr/>
              </p:nvSpPr>
              <p:spPr>
                <a:xfrm>
                  <a:off x="5717693" y="3662447"/>
                  <a:ext cx="71873" cy="105491"/>
                </a:xfrm>
                <a:custGeom>
                  <a:avLst/>
                  <a:gdLst>
                    <a:gd name="connsiteX0" fmla="*/ 71602 w 71873"/>
                    <a:gd name="connsiteY0" fmla="*/ 100974 h 105491"/>
                    <a:gd name="connsiteX1" fmla="*/ 39407 w 71873"/>
                    <a:gd name="connsiteY1" fmla="*/ 51254 h 105491"/>
                    <a:gd name="connsiteX2" fmla="*/ 3879 w 71873"/>
                    <a:gd name="connsiteY2" fmla="*/ 962 h 105491"/>
                    <a:gd name="connsiteX3" fmla="*/ 69 w 71873"/>
                    <a:gd name="connsiteY3" fmla="*/ 2486 h 105491"/>
                    <a:gd name="connsiteX4" fmla="*/ 33597 w 71873"/>
                    <a:gd name="connsiteY4" fmla="*/ 58207 h 105491"/>
                    <a:gd name="connsiteX5" fmla="*/ 67506 w 71873"/>
                    <a:gd name="connsiteY5" fmla="*/ 104975 h 105491"/>
                    <a:gd name="connsiteX6" fmla="*/ 71602 w 71873"/>
                    <a:gd name="connsiteY6" fmla="*/ 100974 h 1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73" h="105491">
                      <a:moveTo>
                        <a:pt x="71602" y="100974"/>
                      </a:moveTo>
                      <a:cubicBezTo>
                        <a:pt x="63505" y="83925"/>
                        <a:pt x="49789" y="67256"/>
                        <a:pt x="39407" y="51254"/>
                      </a:cubicBezTo>
                      <a:cubicBezTo>
                        <a:pt x="28168" y="34109"/>
                        <a:pt x="15118" y="18202"/>
                        <a:pt x="3879" y="962"/>
                      </a:cubicBezTo>
                      <a:cubicBezTo>
                        <a:pt x="2641" y="-943"/>
                        <a:pt x="-503" y="200"/>
                        <a:pt x="69" y="2486"/>
                      </a:cubicBezTo>
                      <a:cubicBezTo>
                        <a:pt x="5593" y="23727"/>
                        <a:pt x="22357" y="39824"/>
                        <a:pt x="33597" y="58207"/>
                      </a:cubicBezTo>
                      <a:cubicBezTo>
                        <a:pt x="43122" y="73638"/>
                        <a:pt x="51980" y="94688"/>
                        <a:pt x="67506" y="104975"/>
                      </a:cubicBezTo>
                      <a:cubicBezTo>
                        <a:pt x="70078" y="106785"/>
                        <a:pt x="72745" y="103451"/>
                        <a:pt x="71602" y="100974"/>
                      </a:cubicBezTo>
                      <a:close/>
                    </a:path>
                  </a:pathLst>
                </a:custGeom>
                <a:solidFill>
                  <a:srgbClr val="323232"/>
                </a:solidFill>
                <a:ln w="9525" cap="flat">
                  <a:noFill/>
                  <a:prstDash val="solid"/>
                  <a:miter/>
                </a:ln>
              </p:spPr>
              <p:txBody>
                <a:bodyPr rtlCol="0" anchor="ctr"/>
                <a:lstStyle/>
                <a:p>
                  <a:endParaRPr lang="th-TH"/>
                </a:p>
              </p:txBody>
            </p:sp>
            <p:sp>
              <p:nvSpPr>
                <p:cNvPr id="199" name="Freeform: Shape 198">
                  <a:extLst>
                    <a:ext uri="{FF2B5EF4-FFF2-40B4-BE49-F238E27FC236}">
                      <a16:creationId xmlns:a16="http://schemas.microsoft.com/office/drawing/2014/main" id="{EED167C5-A6C4-4E05-A2AB-1EF142496DF5}"/>
                    </a:ext>
                  </a:extLst>
                </p:cNvPr>
                <p:cNvSpPr/>
                <p:nvPr/>
              </p:nvSpPr>
              <p:spPr>
                <a:xfrm>
                  <a:off x="5783117" y="3760349"/>
                  <a:ext cx="187506" cy="12739"/>
                </a:xfrm>
                <a:custGeom>
                  <a:avLst/>
                  <a:gdLst>
                    <a:gd name="connsiteX0" fmla="*/ 182581 w 187506"/>
                    <a:gd name="connsiteY0" fmla="*/ 2406 h 12739"/>
                    <a:gd name="connsiteX1" fmla="*/ 138861 w 187506"/>
                    <a:gd name="connsiteY1" fmla="*/ 786 h 12739"/>
                    <a:gd name="connsiteX2" fmla="*/ 88950 w 187506"/>
                    <a:gd name="connsiteY2" fmla="*/ 1834 h 12739"/>
                    <a:gd name="connsiteX3" fmla="*/ 3606 w 187506"/>
                    <a:gd name="connsiteY3" fmla="*/ 24 h 12739"/>
                    <a:gd name="connsiteX4" fmla="*/ 2558 w 187506"/>
                    <a:gd name="connsiteY4" fmla="*/ 7168 h 12739"/>
                    <a:gd name="connsiteX5" fmla="*/ 93427 w 187506"/>
                    <a:gd name="connsiteY5" fmla="*/ 10788 h 12739"/>
                    <a:gd name="connsiteX6" fmla="*/ 146576 w 187506"/>
                    <a:gd name="connsiteY6" fmla="*/ 10311 h 12739"/>
                    <a:gd name="connsiteX7" fmla="*/ 184676 w 187506"/>
                    <a:gd name="connsiteY7" fmla="*/ 10311 h 12739"/>
                    <a:gd name="connsiteX8" fmla="*/ 182581 w 187506"/>
                    <a:gd name="connsiteY8" fmla="*/ 2406 h 1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06" h="12739">
                      <a:moveTo>
                        <a:pt x="182581" y="2406"/>
                      </a:moveTo>
                      <a:cubicBezTo>
                        <a:pt x="167912" y="5073"/>
                        <a:pt x="153625" y="1072"/>
                        <a:pt x="138861" y="786"/>
                      </a:cubicBezTo>
                      <a:cubicBezTo>
                        <a:pt x="122192" y="405"/>
                        <a:pt x="105523" y="1358"/>
                        <a:pt x="88950" y="1834"/>
                      </a:cubicBezTo>
                      <a:cubicBezTo>
                        <a:pt x="60946" y="2501"/>
                        <a:pt x="31419" y="2977"/>
                        <a:pt x="3606" y="24"/>
                      </a:cubicBezTo>
                      <a:cubicBezTo>
                        <a:pt x="-490" y="-452"/>
                        <a:pt x="-1442" y="6216"/>
                        <a:pt x="2558" y="7168"/>
                      </a:cubicBezTo>
                      <a:cubicBezTo>
                        <a:pt x="30466" y="14217"/>
                        <a:pt x="64852" y="11454"/>
                        <a:pt x="93427" y="10788"/>
                      </a:cubicBezTo>
                      <a:cubicBezTo>
                        <a:pt x="110953" y="10311"/>
                        <a:pt x="129050" y="9073"/>
                        <a:pt x="146576" y="10311"/>
                      </a:cubicBezTo>
                      <a:cubicBezTo>
                        <a:pt x="159721" y="11264"/>
                        <a:pt x="172103" y="15264"/>
                        <a:pt x="184676" y="10311"/>
                      </a:cubicBezTo>
                      <a:cubicBezTo>
                        <a:pt x="189439" y="8311"/>
                        <a:pt x="187819" y="1453"/>
                        <a:pt x="182581" y="2406"/>
                      </a:cubicBezTo>
                      <a:close/>
                    </a:path>
                  </a:pathLst>
                </a:custGeom>
                <a:solidFill>
                  <a:srgbClr val="323232"/>
                </a:solidFill>
                <a:ln w="9525" cap="flat">
                  <a:noFill/>
                  <a:prstDash val="solid"/>
                  <a:miter/>
                </a:ln>
              </p:spPr>
              <p:txBody>
                <a:bodyPr rtlCol="0" anchor="ctr"/>
                <a:lstStyle/>
                <a:p>
                  <a:endParaRPr lang="th-TH"/>
                </a:p>
              </p:txBody>
            </p:sp>
            <p:sp>
              <p:nvSpPr>
                <p:cNvPr id="200" name="Freeform: Shape 199">
                  <a:extLst>
                    <a:ext uri="{FF2B5EF4-FFF2-40B4-BE49-F238E27FC236}">
                      <a16:creationId xmlns:a16="http://schemas.microsoft.com/office/drawing/2014/main" id="{212B6198-B9E1-4CC4-BB1D-DC6579CE314E}"/>
                    </a:ext>
                  </a:extLst>
                </p:cNvPr>
                <p:cNvSpPr/>
                <p:nvPr/>
              </p:nvSpPr>
              <p:spPr>
                <a:xfrm>
                  <a:off x="5963302" y="3661397"/>
                  <a:ext cx="82536" cy="107830"/>
                </a:xfrm>
                <a:custGeom>
                  <a:avLst/>
                  <a:gdLst>
                    <a:gd name="connsiteX0" fmla="*/ 74214 w 82536"/>
                    <a:gd name="connsiteY0" fmla="*/ 1345 h 107830"/>
                    <a:gd name="connsiteX1" fmla="*/ 37352 w 82536"/>
                    <a:gd name="connsiteY1" fmla="*/ 51732 h 107830"/>
                    <a:gd name="connsiteX2" fmla="*/ 776 w 82536"/>
                    <a:gd name="connsiteY2" fmla="*/ 101453 h 107830"/>
                    <a:gd name="connsiteX3" fmla="*/ 7348 w 82536"/>
                    <a:gd name="connsiteY3" fmla="*/ 106692 h 107830"/>
                    <a:gd name="connsiteX4" fmla="*/ 39352 w 82536"/>
                    <a:gd name="connsiteY4" fmla="*/ 65258 h 107830"/>
                    <a:gd name="connsiteX5" fmla="*/ 80976 w 82536"/>
                    <a:gd name="connsiteY5" fmla="*/ 8298 h 107830"/>
                    <a:gd name="connsiteX6" fmla="*/ 74214 w 82536"/>
                    <a:gd name="connsiteY6" fmla="*/ 1345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36" h="107830">
                      <a:moveTo>
                        <a:pt x="74214" y="1345"/>
                      </a:moveTo>
                      <a:cubicBezTo>
                        <a:pt x="58878" y="15537"/>
                        <a:pt x="50020" y="35254"/>
                        <a:pt x="37352" y="51732"/>
                      </a:cubicBezTo>
                      <a:cubicBezTo>
                        <a:pt x="24779" y="68115"/>
                        <a:pt x="13063" y="84975"/>
                        <a:pt x="776" y="101453"/>
                      </a:cubicBezTo>
                      <a:cubicBezTo>
                        <a:pt x="-2177" y="105358"/>
                        <a:pt x="4014" y="110025"/>
                        <a:pt x="7348" y="106692"/>
                      </a:cubicBezTo>
                      <a:cubicBezTo>
                        <a:pt x="19445" y="94404"/>
                        <a:pt x="28779" y="78783"/>
                        <a:pt x="39352" y="65258"/>
                      </a:cubicBezTo>
                      <a:cubicBezTo>
                        <a:pt x="53640" y="47065"/>
                        <a:pt x="64212" y="24110"/>
                        <a:pt x="80976" y="8298"/>
                      </a:cubicBezTo>
                      <a:cubicBezTo>
                        <a:pt x="85644" y="4012"/>
                        <a:pt x="78786" y="-2941"/>
                        <a:pt x="74214" y="1345"/>
                      </a:cubicBezTo>
                      <a:close/>
                    </a:path>
                  </a:pathLst>
                </a:custGeom>
                <a:solidFill>
                  <a:srgbClr val="323232"/>
                </a:solidFill>
                <a:ln w="9525" cap="flat">
                  <a:noFill/>
                  <a:prstDash val="solid"/>
                  <a:miter/>
                </a:ln>
              </p:spPr>
              <p:txBody>
                <a:bodyPr rtlCol="0" anchor="ctr"/>
                <a:lstStyle/>
                <a:p>
                  <a:endParaRPr lang="th-TH"/>
                </a:p>
              </p:txBody>
            </p:sp>
            <p:sp>
              <p:nvSpPr>
                <p:cNvPr id="201" name="Freeform: Shape 200">
                  <a:extLst>
                    <a:ext uri="{FF2B5EF4-FFF2-40B4-BE49-F238E27FC236}">
                      <a16:creationId xmlns:a16="http://schemas.microsoft.com/office/drawing/2014/main" id="{BC3D6B3D-24EF-4CA0-86C2-5193C5B2CBA5}"/>
                    </a:ext>
                  </a:extLst>
                </p:cNvPr>
                <p:cNvSpPr/>
                <p:nvPr/>
              </p:nvSpPr>
              <p:spPr>
                <a:xfrm>
                  <a:off x="5924516" y="3384386"/>
                  <a:ext cx="119007" cy="284533"/>
                </a:xfrm>
                <a:custGeom>
                  <a:avLst/>
                  <a:gdLst>
                    <a:gd name="connsiteX0" fmla="*/ 94998 w 119007"/>
                    <a:gd name="connsiteY0" fmla="*/ 212634 h 284533"/>
                    <a:gd name="connsiteX1" fmla="*/ 64232 w 119007"/>
                    <a:gd name="connsiteY1" fmla="*/ 135386 h 284533"/>
                    <a:gd name="connsiteX2" fmla="*/ 35562 w 119007"/>
                    <a:gd name="connsiteY2" fmla="*/ 72521 h 284533"/>
                    <a:gd name="connsiteX3" fmla="*/ 9559 w 119007"/>
                    <a:gd name="connsiteY3" fmla="*/ 2513 h 284533"/>
                    <a:gd name="connsiteX4" fmla="*/ 701 w 119007"/>
                    <a:gd name="connsiteY4" fmla="*/ 7561 h 284533"/>
                    <a:gd name="connsiteX5" fmla="*/ 23656 w 119007"/>
                    <a:gd name="connsiteY5" fmla="*/ 70616 h 284533"/>
                    <a:gd name="connsiteX6" fmla="*/ 56136 w 119007"/>
                    <a:gd name="connsiteY6" fmla="*/ 142149 h 284533"/>
                    <a:gd name="connsiteX7" fmla="*/ 113762 w 119007"/>
                    <a:gd name="connsiteY7" fmla="*/ 282643 h 284533"/>
                    <a:gd name="connsiteX8" fmla="*/ 119001 w 119007"/>
                    <a:gd name="connsiteY8" fmla="*/ 281976 h 284533"/>
                    <a:gd name="connsiteX9" fmla="*/ 94998 w 119007"/>
                    <a:gd name="connsiteY9" fmla="*/ 212634 h 28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07" h="284533">
                      <a:moveTo>
                        <a:pt x="94998" y="212634"/>
                      </a:moveTo>
                      <a:cubicBezTo>
                        <a:pt x="84521" y="186917"/>
                        <a:pt x="73948" y="161390"/>
                        <a:pt x="64232" y="135386"/>
                      </a:cubicBezTo>
                      <a:cubicBezTo>
                        <a:pt x="56041" y="113574"/>
                        <a:pt x="45182" y="93667"/>
                        <a:pt x="35562" y="72521"/>
                      </a:cubicBezTo>
                      <a:cubicBezTo>
                        <a:pt x="25180" y="49757"/>
                        <a:pt x="22037" y="24420"/>
                        <a:pt x="9559" y="2513"/>
                      </a:cubicBezTo>
                      <a:cubicBezTo>
                        <a:pt x="6320" y="-3202"/>
                        <a:pt x="-2538" y="1846"/>
                        <a:pt x="701" y="7561"/>
                      </a:cubicBezTo>
                      <a:cubicBezTo>
                        <a:pt x="11940" y="27182"/>
                        <a:pt x="14988" y="49852"/>
                        <a:pt x="23656" y="70616"/>
                      </a:cubicBezTo>
                      <a:cubicBezTo>
                        <a:pt x="33848" y="94905"/>
                        <a:pt x="46802" y="117384"/>
                        <a:pt x="56136" y="142149"/>
                      </a:cubicBezTo>
                      <a:cubicBezTo>
                        <a:pt x="73948" y="189488"/>
                        <a:pt x="97284" y="234923"/>
                        <a:pt x="113762" y="282643"/>
                      </a:cubicBezTo>
                      <a:cubicBezTo>
                        <a:pt x="114715" y="285310"/>
                        <a:pt x="119192" y="285215"/>
                        <a:pt x="119001" y="281976"/>
                      </a:cubicBezTo>
                      <a:cubicBezTo>
                        <a:pt x="117477" y="257973"/>
                        <a:pt x="103952" y="234542"/>
                        <a:pt x="94998" y="212634"/>
                      </a:cubicBezTo>
                      <a:close/>
                    </a:path>
                  </a:pathLst>
                </a:custGeom>
                <a:solidFill>
                  <a:srgbClr val="323232"/>
                </a:solidFill>
                <a:ln w="9525" cap="flat">
                  <a:noFill/>
                  <a:prstDash val="solid"/>
                  <a:miter/>
                </a:ln>
              </p:spPr>
              <p:txBody>
                <a:bodyPr rtlCol="0" anchor="ctr"/>
                <a:lstStyle/>
                <a:p>
                  <a:endParaRPr lang="th-TH"/>
                </a:p>
              </p:txBody>
            </p:sp>
            <p:sp>
              <p:nvSpPr>
                <p:cNvPr id="202" name="Freeform: Shape 201">
                  <a:extLst>
                    <a:ext uri="{FF2B5EF4-FFF2-40B4-BE49-F238E27FC236}">
                      <a16:creationId xmlns:a16="http://schemas.microsoft.com/office/drawing/2014/main" id="{416560D2-8664-4D9D-98D6-FDC79F828CCA}"/>
                    </a:ext>
                  </a:extLst>
                </p:cNvPr>
                <p:cNvSpPr/>
                <p:nvPr/>
              </p:nvSpPr>
              <p:spPr>
                <a:xfrm>
                  <a:off x="5715487" y="3647397"/>
                  <a:ext cx="96420" cy="23037"/>
                </a:xfrm>
                <a:custGeom>
                  <a:avLst/>
                  <a:gdLst>
                    <a:gd name="connsiteX0" fmla="*/ 92952 w 96420"/>
                    <a:gd name="connsiteY0" fmla="*/ 10 h 23037"/>
                    <a:gd name="connsiteX1" fmla="*/ 1798 w 96420"/>
                    <a:gd name="connsiteY1" fmla="*/ 16488 h 23037"/>
                    <a:gd name="connsiteX2" fmla="*/ 1703 w 96420"/>
                    <a:gd name="connsiteY2" fmla="*/ 21251 h 23037"/>
                    <a:gd name="connsiteX3" fmla="*/ 60282 w 96420"/>
                    <a:gd name="connsiteY3" fmla="*/ 14869 h 23037"/>
                    <a:gd name="connsiteX4" fmla="*/ 96191 w 96420"/>
                    <a:gd name="connsiteY4" fmla="*/ 4487 h 23037"/>
                    <a:gd name="connsiteX5" fmla="*/ 92952 w 96420"/>
                    <a:gd name="connsiteY5" fmla="*/ 10 h 2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420" h="23037">
                      <a:moveTo>
                        <a:pt x="92952" y="10"/>
                      </a:moveTo>
                      <a:cubicBezTo>
                        <a:pt x="63044" y="1820"/>
                        <a:pt x="30659" y="8868"/>
                        <a:pt x="1798" y="16488"/>
                      </a:cubicBezTo>
                      <a:cubicBezTo>
                        <a:pt x="-583" y="17155"/>
                        <a:pt x="-583" y="20489"/>
                        <a:pt x="1703" y="21251"/>
                      </a:cubicBezTo>
                      <a:cubicBezTo>
                        <a:pt x="19229" y="26775"/>
                        <a:pt x="42756" y="18012"/>
                        <a:pt x="60282" y="14869"/>
                      </a:cubicBezTo>
                      <a:cubicBezTo>
                        <a:pt x="69616" y="13154"/>
                        <a:pt x="91619" y="15060"/>
                        <a:pt x="96191" y="4487"/>
                      </a:cubicBezTo>
                      <a:cubicBezTo>
                        <a:pt x="97143" y="2391"/>
                        <a:pt x="94953" y="-180"/>
                        <a:pt x="92952" y="10"/>
                      </a:cubicBezTo>
                      <a:close/>
                    </a:path>
                  </a:pathLst>
                </a:custGeom>
                <a:solidFill>
                  <a:srgbClr val="323232"/>
                </a:solidFill>
                <a:ln w="9525" cap="flat">
                  <a:noFill/>
                  <a:prstDash val="solid"/>
                  <a:miter/>
                </a:ln>
              </p:spPr>
              <p:txBody>
                <a:bodyPr rtlCol="0" anchor="ctr"/>
                <a:lstStyle/>
                <a:p>
                  <a:endParaRPr lang="th-TH"/>
                </a:p>
              </p:txBody>
            </p:sp>
            <p:sp>
              <p:nvSpPr>
                <p:cNvPr id="203" name="Freeform: Shape 202">
                  <a:extLst>
                    <a:ext uri="{FF2B5EF4-FFF2-40B4-BE49-F238E27FC236}">
                      <a16:creationId xmlns:a16="http://schemas.microsoft.com/office/drawing/2014/main" id="{70F33144-46F0-4CCC-AFB9-48C8A8D1BA11}"/>
                    </a:ext>
                  </a:extLst>
                </p:cNvPr>
                <p:cNvSpPr/>
                <p:nvPr/>
              </p:nvSpPr>
              <p:spPr>
                <a:xfrm>
                  <a:off x="5801861" y="3647033"/>
                  <a:ext cx="32069" cy="124414"/>
                </a:xfrm>
                <a:custGeom>
                  <a:avLst/>
                  <a:gdLst>
                    <a:gd name="connsiteX0" fmla="*/ 23153 w 32069"/>
                    <a:gd name="connsiteY0" fmla="*/ 67431 h 124414"/>
                    <a:gd name="connsiteX1" fmla="*/ 8865 w 32069"/>
                    <a:gd name="connsiteY1" fmla="*/ 5042 h 124414"/>
                    <a:gd name="connsiteX2" fmla="*/ 7 w 32069"/>
                    <a:gd name="connsiteY2" fmla="*/ 4280 h 124414"/>
                    <a:gd name="connsiteX3" fmla="*/ 13628 w 32069"/>
                    <a:gd name="connsiteY3" fmla="*/ 65812 h 124414"/>
                    <a:gd name="connsiteX4" fmla="*/ 28963 w 32069"/>
                    <a:gd name="connsiteY4" fmla="*/ 123819 h 124414"/>
                    <a:gd name="connsiteX5" fmla="*/ 31820 w 32069"/>
                    <a:gd name="connsiteY5" fmla="*/ 122771 h 124414"/>
                    <a:gd name="connsiteX6" fmla="*/ 23153 w 32069"/>
                    <a:gd name="connsiteY6" fmla="*/ 67431 h 12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69" h="124414">
                      <a:moveTo>
                        <a:pt x="23153" y="67431"/>
                      </a:moveTo>
                      <a:cubicBezTo>
                        <a:pt x="18676" y="46571"/>
                        <a:pt x="9913" y="26473"/>
                        <a:pt x="8865" y="5042"/>
                      </a:cubicBezTo>
                      <a:cubicBezTo>
                        <a:pt x="8579" y="-1149"/>
                        <a:pt x="-279" y="-1911"/>
                        <a:pt x="7" y="4280"/>
                      </a:cubicBezTo>
                      <a:cubicBezTo>
                        <a:pt x="959" y="25616"/>
                        <a:pt x="8770" y="45142"/>
                        <a:pt x="13628" y="65812"/>
                      </a:cubicBezTo>
                      <a:cubicBezTo>
                        <a:pt x="17914" y="83909"/>
                        <a:pt x="17152" y="109055"/>
                        <a:pt x="28963" y="123819"/>
                      </a:cubicBezTo>
                      <a:cubicBezTo>
                        <a:pt x="30011" y="125057"/>
                        <a:pt x="31725" y="124200"/>
                        <a:pt x="31820" y="122771"/>
                      </a:cubicBezTo>
                      <a:cubicBezTo>
                        <a:pt x="33440" y="105626"/>
                        <a:pt x="26772" y="84195"/>
                        <a:pt x="23153" y="67431"/>
                      </a:cubicBezTo>
                      <a:close/>
                    </a:path>
                  </a:pathLst>
                </a:custGeom>
                <a:solidFill>
                  <a:srgbClr val="323232"/>
                </a:solidFill>
                <a:ln w="9525" cap="flat">
                  <a:noFill/>
                  <a:prstDash val="solid"/>
                  <a:miter/>
                </a:ln>
              </p:spPr>
              <p:txBody>
                <a:bodyPr rtlCol="0" anchor="ctr"/>
                <a:lstStyle/>
                <a:p>
                  <a:endParaRPr lang="th-TH"/>
                </a:p>
              </p:txBody>
            </p:sp>
            <p:sp>
              <p:nvSpPr>
                <p:cNvPr id="204" name="Freeform: Shape 203">
                  <a:extLst>
                    <a:ext uri="{FF2B5EF4-FFF2-40B4-BE49-F238E27FC236}">
                      <a16:creationId xmlns:a16="http://schemas.microsoft.com/office/drawing/2014/main" id="{EA1E9131-3978-43AD-9F32-8DC9B75FFF4A}"/>
                    </a:ext>
                  </a:extLst>
                </p:cNvPr>
                <p:cNvSpPr/>
                <p:nvPr/>
              </p:nvSpPr>
              <p:spPr>
                <a:xfrm>
                  <a:off x="5800944" y="3644041"/>
                  <a:ext cx="192091" cy="13852"/>
                </a:xfrm>
                <a:custGeom>
                  <a:avLst/>
                  <a:gdLst>
                    <a:gd name="connsiteX0" fmla="*/ 187518 w 192091"/>
                    <a:gd name="connsiteY0" fmla="*/ 2890 h 13852"/>
                    <a:gd name="connsiteX1" fmla="*/ 141608 w 192091"/>
                    <a:gd name="connsiteY1" fmla="*/ 4129 h 13852"/>
                    <a:gd name="connsiteX2" fmla="*/ 88934 w 192091"/>
                    <a:gd name="connsiteY2" fmla="*/ 1462 h 13852"/>
                    <a:gd name="connsiteX3" fmla="*/ 2066 w 192091"/>
                    <a:gd name="connsiteY3" fmla="*/ 4795 h 13852"/>
                    <a:gd name="connsiteX4" fmla="*/ 2733 w 192091"/>
                    <a:gd name="connsiteY4" fmla="*/ 10510 h 13852"/>
                    <a:gd name="connsiteX5" fmla="*/ 92649 w 192091"/>
                    <a:gd name="connsiteY5" fmla="*/ 10510 h 13852"/>
                    <a:gd name="connsiteX6" fmla="*/ 141322 w 192091"/>
                    <a:gd name="connsiteY6" fmla="*/ 13558 h 13852"/>
                    <a:gd name="connsiteX7" fmla="*/ 187232 w 192091"/>
                    <a:gd name="connsiteY7" fmla="*/ 12320 h 13852"/>
                    <a:gd name="connsiteX8" fmla="*/ 187518 w 192091"/>
                    <a:gd name="connsiteY8" fmla="*/ 2890 h 1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091" h="13852">
                      <a:moveTo>
                        <a:pt x="187518" y="2890"/>
                      </a:moveTo>
                      <a:cubicBezTo>
                        <a:pt x="172088" y="2700"/>
                        <a:pt x="157038" y="5272"/>
                        <a:pt x="141608" y="4129"/>
                      </a:cubicBezTo>
                      <a:cubicBezTo>
                        <a:pt x="123796" y="2890"/>
                        <a:pt x="106937" y="319"/>
                        <a:pt x="88934" y="1462"/>
                      </a:cubicBezTo>
                      <a:cubicBezTo>
                        <a:pt x="61502" y="3176"/>
                        <a:pt x="28070" y="-4730"/>
                        <a:pt x="2066" y="4795"/>
                      </a:cubicBezTo>
                      <a:cubicBezTo>
                        <a:pt x="-791" y="5843"/>
                        <a:pt x="-791" y="10701"/>
                        <a:pt x="2733" y="10510"/>
                      </a:cubicBezTo>
                      <a:cubicBezTo>
                        <a:pt x="32737" y="8701"/>
                        <a:pt x="62645" y="11939"/>
                        <a:pt x="92649" y="10510"/>
                      </a:cubicBezTo>
                      <a:cubicBezTo>
                        <a:pt x="109223" y="9748"/>
                        <a:pt x="124939" y="12415"/>
                        <a:pt x="141322" y="13558"/>
                      </a:cubicBezTo>
                      <a:cubicBezTo>
                        <a:pt x="156752" y="14701"/>
                        <a:pt x="171802" y="12130"/>
                        <a:pt x="187232" y="12320"/>
                      </a:cubicBezTo>
                      <a:cubicBezTo>
                        <a:pt x="193614" y="12606"/>
                        <a:pt x="193709" y="2986"/>
                        <a:pt x="187518" y="2890"/>
                      </a:cubicBezTo>
                      <a:close/>
                    </a:path>
                  </a:pathLst>
                </a:custGeom>
                <a:solidFill>
                  <a:srgbClr val="323232"/>
                </a:solidFill>
                <a:ln w="9525" cap="flat">
                  <a:noFill/>
                  <a:prstDash val="solid"/>
                  <a:miter/>
                </a:ln>
              </p:spPr>
              <p:txBody>
                <a:bodyPr rtlCol="0" anchor="ctr"/>
                <a:lstStyle/>
                <a:p>
                  <a:endParaRPr lang="th-TH"/>
                </a:p>
              </p:txBody>
            </p:sp>
            <p:sp>
              <p:nvSpPr>
                <p:cNvPr id="205" name="Freeform: Shape 204">
                  <a:extLst>
                    <a:ext uri="{FF2B5EF4-FFF2-40B4-BE49-F238E27FC236}">
                      <a16:creationId xmlns:a16="http://schemas.microsoft.com/office/drawing/2014/main" id="{18CB2887-7E9C-4177-8897-BFC829DD7473}"/>
                    </a:ext>
                  </a:extLst>
                </p:cNvPr>
                <p:cNvSpPr/>
                <p:nvPr/>
              </p:nvSpPr>
              <p:spPr>
                <a:xfrm>
                  <a:off x="5958217" y="3646371"/>
                  <a:ext cx="28929" cy="125690"/>
                </a:xfrm>
                <a:custGeom>
                  <a:avLst/>
                  <a:gdLst>
                    <a:gd name="connsiteX0" fmla="*/ 27483 w 28929"/>
                    <a:gd name="connsiteY0" fmla="*/ 1322 h 125690"/>
                    <a:gd name="connsiteX1" fmla="*/ 23958 w 28929"/>
                    <a:gd name="connsiteY1" fmla="*/ 1322 h 125690"/>
                    <a:gd name="connsiteX2" fmla="*/ 336 w 28929"/>
                    <a:gd name="connsiteY2" fmla="*/ 119908 h 125690"/>
                    <a:gd name="connsiteX3" fmla="*/ 9385 w 28929"/>
                    <a:gd name="connsiteY3" fmla="*/ 122480 h 125690"/>
                    <a:gd name="connsiteX4" fmla="*/ 27483 w 28929"/>
                    <a:gd name="connsiteY4" fmla="*/ 1322 h 125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29" h="125690">
                      <a:moveTo>
                        <a:pt x="27483" y="1322"/>
                      </a:moveTo>
                      <a:cubicBezTo>
                        <a:pt x="27292" y="-393"/>
                        <a:pt x="24244" y="-488"/>
                        <a:pt x="23958" y="1322"/>
                      </a:cubicBezTo>
                      <a:cubicBezTo>
                        <a:pt x="18053" y="41898"/>
                        <a:pt x="15005" y="81237"/>
                        <a:pt x="336" y="119908"/>
                      </a:cubicBezTo>
                      <a:cubicBezTo>
                        <a:pt x="-1854" y="125623"/>
                        <a:pt x="7290" y="128195"/>
                        <a:pt x="9385" y="122480"/>
                      </a:cubicBezTo>
                      <a:cubicBezTo>
                        <a:pt x="23863" y="84570"/>
                        <a:pt x="32531" y="41898"/>
                        <a:pt x="27483" y="1322"/>
                      </a:cubicBezTo>
                      <a:close/>
                    </a:path>
                  </a:pathLst>
                </a:custGeom>
                <a:solidFill>
                  <a:srgbClr val="323232"/>
                </a:solidFill>
                <a:ln w="9525" cap="flat">
                  <a:noFill/>
                  <a:prstDash val="solid"/>
                  <a:miter/>
                </a:ln>
              </p:spPr>
              <p:txBody>
                <a:bodyPr rtlCol="0" anchor="ctr"/>
                <a:lstStyle/>
                <a:p>
                  <a:endParaRPr lang="th-TH"/>
                </a:p>
              </p:txBody>
            </p:sp>
            <p:sp>
              <p:nvSpPr>
                <p:cNvPr id="206" name="Freeform: Shape 205">
                  <a:extLst>
                    <a:ext uri="{FF2B5EF4-FFF2-40B4-BE49-F238E27FC236}">
                      <a16:creationId xmlns:a16="http://schemas.microsoft.com/office/drawing/2014/main" id="{2E82365A-AE0B-4768-A8DF-BE037ADB979D}"/>
                    </a:ext>
                  </a:extLst>
                </p:cNvPr>
                <p:cNvSpPr/>
                <p:nvPr/>
              </p:nvSpPr>
              <p:spPr>
                <a:xfrm>
                  <a:off x="5986122" y="3651747"/>
                  <a:ext cx="60158" cy="19653"/>
                </a:xfrm>
                <a:custGeom>
                  <a:avLst/>
                  <a:gdLst>
                    <a:gd name="connsiteX0" fmla="*/ 54061 w 60158"/>
                    <a:gd name="connsiteY0" fmla="*/ 11852 h 19653"/>
                    <a:gd name="connsiteX1" fmla="*/ 54252 w 60158"/>
                    <a:gd name="connsiteY1" fmla="*/ 11471 h 19653"/>
                    <a:gd name="connsiteX2" fmla="*/ 42821 w 60158"/>
                    <a:gd name="connsiteY2" fmla="*/ 8138 h 19653"/>
                    <a:gd name="connsiteX3" fmla="*/ 26629 w 60158"/>
                    <a:gd name="connsiteY3" fmla="*/ 3661 h 19653"/>
                    <a:gd name="connsiteX4" fmla="*/ 1769 w 60158"/>
                    <a:gd name="connsiteY4" fmla="*/ 422 h 19653"/>
                    <a:gd name="connsiteX5" fmla="*/ 1674 w 60158"/>
                    <a:gd name="connsiteY5" fmla="*/ 5090 h 19653"/>
                    <a:gd name="connsiteX6" fmla="*/ 27867 w 60158"/>
                    <a:gd name="connsiteY6" fmla="*/ 12614 h 19653"/>
                    <a:gd name="connsiteX7" fmla="*/ 54633 w 60158"/>
                    <a:gd name="connsiteY7" fmla="*/ 19568 h 19653"/>
                    <a:gd name="connsiteX8" fmla="*/ 60157 w 60158"/>
                    <a:gd name="connsiteY8" fmla="*/ 15472 h 19653"/>
                    <a:gd name="connsiteX9" fmla="*/ 60157 w 60158"/>
                    <a:gd name="connsiteY9" fmla="*/ 14996 h 19653"/>
                    <a:gd name="connsiteX10" fmla="*/ 54061 w 60158"/>
                    <a:gd name="connsiteY10" fmla="*/ 11852 h 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58" h="19653">
                      <a:moveTo>
                        <a:pt x="54061" y="11852"/>
                      </a:moveTo>
                      <a:cubicBezTo>
                        <a:pt x="54156" y="11757"/>
                        <a:pt x="54156" y="11567"/>
                        <a:pt x="54252" y="11471"/>
                      </a:cubicBezTo>
                      <a:cubicBezTo>
                        <a:pt x="53490" y="11852"/>
                        <a:pt x="44441" y="8519"/>
                        <a:pt x="42821" y="8138"/>
                      </a:cubicBezTo>
                      <a:cubicBezTo>
                        <a:pt x="37392" y="6709"/>
                        <a:pt x="31963" y="5090"/>
                        <a:pt x="26629" y="3661"/>
                      </a:cubicBezTo>
                      <a:cubicBezTo>
                        <a:pt x="18533" y="1470"/>
                        <a:pt x="10151" y="-1006"/>
                        <a:pt x="1769" y="422"/>
                      </a:cubicBezTo>
                      <a:cubicBezTo>
                        <a:pt x="-898" y="899"/>
                        <a:pt x="-231" y="4328"/>
                        <a:pt x="1674" y="5090"/>
                      </a:cubicBezTo>
                      <a:cubicBezTo>
                        <a:pt x="9960" y="8519"/>
                        <a:pt x="19200" y="10043"/>
                        <a:pt x="27867" y="12614"/>
                      </a:cubicBezTo>
                      <a:cubicBezTo>
                        <a:pt x="36726" y="15281"/>
                        <a:pt x="45584" y="18044"/>
                        <a:pt x="54633" y="19568"/>
                      </a:cubicBezTo>
                      <a:cubicBezTo>
                        <a:pt x="57395" y="20044"/>
                        <a:pt x="60062" y="18520"/>
                        <a:pt x="60157" y="15472"/>
                      </a:cubicBezTo>
                      <a:cubicBezTo>
                        <a:pt x="60157" y="15281"/>
                        <a:pt x="60157" y="15091"/>
                        <a:pt x="60157" y="14996"/>
                      </a:cubicBezTo>
                      <a:cubicBezTo>
                        <a:pt x="60252" y="11281"/>
                        <a:pt x="56538" y="10328"/>
                        <a:pt x="54061" y="11852"/>
                      </a:cubicBezTo>
                      <a:close/>
                    </a:path>
                  </a:pathLst>
                </a:custGeom>
                <a:solidFill>
                  <a:srgbClr val="323232"/>
                </a:solidFill>
                <a:ln w="9525" cap="flat">
                  <a:noFill/>
                  <a:prstDash val="solid"/>
                  <a:miter/>
                </a:ln>
              </p:spPr>
              <p:txBody>
                <a:bodyPr rtlCol="0" anchor="ctr"/>
                <a:lstStyle/>
                <a:p>
                  <a:endParaRPr lang="th-TH"/>
                </a:p>
              </p:txBody>
            </p:sp>
            <p:sp>
              <p:nvSpPr>
                <p:cNvPr id="207" name="Freeform: Shape 206">
                  <a:extLst>
                    <a:ext uri="{FF2B5EF4-FFF2-40B4-BE49-F238E27FC236}">
                      <a16:creationId xmlns:a16="http://schemas.microsoft.com/office/drawing/2014/main" id="{4CEC1698-E536-4B72-A2FB-CCBAA8542B0A}"/>
                    </a:ext>
                  </a:extLst>
                </p:cNvPr>
                <p:cNvSpPr/>
                <p:nvPr/>
              </p:nvSpPr>
              <p:spPr>
                <a:xfrm>
                  <a:off x="5900876" y="3385938"/>
                  <a:ext cx="88321" cy="273635"/>
                </a:xfrm>
                <a:custGeom>
                  <a:avLst/>
                  <a:gdLst>
                    <a:gd name="connsiteX0" fmla="*/ 73870 w 88321"/>
                    <a:gd name="connsiteY0" fmla="*/ 205081 h 273635"/>
                    <a:gd name="connsiteX1" fmla="*/ 50343 w 88321"/>
                    <a:gd name="connsiteY1" fmla="*/ 124880 h 273635"/>
                    <a:gd name="connsiteX2" fmla="*/ 23483 w 88321"/>
                    <a:gd name="connsiteY2" fmla="*/ 54205 h 273635"/>
                    <a:gd name="connsiteX3" fmla="*/ 8148 w 88321"/>
                    <a:gd name="connsiteY3" fmla="*/ 2198 h 273635"/>
                    <a:gd name="connsiteX4" fmla="*/ 528 w 88321"/>
                    <a:gd name="connsiteY4" fmla="*/ 6485 h 273635"/>
                    <a:gd name="connsiteX5" fmla="*/ 16244 w 88321"/>
                    <a:gd name="connsiteY5" fmla="*/ 60396 h 273635"/>
                    <a:gd name="connsiteX6" fmla="*/ 43200 w 88321"/>
                    <a:gd name="connsiteY6" fmla="*/ 131071 h 273635"/>
                    <a:gd name="connsiteX7" fmla="*/ 64440 w 88321"/>
                    <a:gd name="connsiteY7" fmla="*/ 202795 h 273635"/>
                    <a:gd name="connsiteX8" fmla="*/ 83300 w 88321"/>
                    <a:gd name="connsiteY8" fmla="*/ 271851 h 273635"/>
                    <a:gd name="connsiteX9" fmla="*/ 88062 w 88321"/>
                    <a:gd name="connsiteY9" fmla="*/ 271280 h 273635"/>
                    <a:gd name="connsiteX10" fmla="*/ 73870 w 88321"/>
                    <a:gd name="connsiteY10" fmla="*/ 205081 h 27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321" h="273635">
                      <a:moveTo>
                        <a:pt x="73870" y="205081"/>
                      </a:moveTo>
                      <a:cubicBezTo>
                        <a:pt x="67298" y="177935"/>
                        <a:pt x="60154" y="151074"/>
                        <a:pt x="50343" y="124880"/>
                      </a:cubicBezTo>
                      <a:cubicBezTo>
                        <a:pt x="41485" y="101258"/>
                        <a:pt x="31293" y="78208"/>
                        <a:pt x="23483" y="54205"/>
                      </a:cubicBezTo>
                      <a:cubicBezTo>
                        <a:pt x="17863" y="37155"/>
                        <a:pt x="16720" y="18010"/>
                        <a:pt x="8148" y="2198"/>
                      </a:cubicBezTo>
                      <a:cubicBezTo>
                        <a:pt x="5481" y="-2755"/>
                        <a:pt x="-2044" y="1532"/>
                        <a:pt x="528" y="6485"/>
                      </a:cubicBezTo>
                      <a:cubicBezTo>
                        <a:pt x="9195" y="22677"/>
                        <a:pt x="10434" y="43061"/>
                        <a:pt x="16244" y="60396"/>
                      </a:cubicBezTo>
                      <a:cubicBezTo>
                        <a:pt x="24340" y="84304"/>
                        <a:pt x="34341" y="107450"/>
                        <a:pt x="43200" y="131071"/>
                      </a:cubicBezTo>
                      <a:cubicBezTo>
                        <a:pt x="51963" y="154503"/>
                        <a:pt x="58344" y="178506"/>
                        <a:pt x="64440" y="202795"/>
                      </a:cubicBezTo>
                      <a:cubicBezTo>
                        <a:pt x="70251" y="225845"/>
                        <a:pt x="79490" y="248515"/>
                        <a:pt x="83300" y="271851"/>
                      </a:cubicBezTo>
                      <a:cubicBezTo>
                        <a:pt x="83776" y="274709"/>
                        <a:pt x="87872" y="273851"/>
                        <a:pt x="88062" y="271280"/>
                      </a:cubicBezTo>
                      <a:cubicBezTo>
                        <a:pt x="90158" y="249658"/>
                        <a:pt x="79014" y="226036"/>
                        <a:pt x="73870" y="205081"/>
                      </a:cubicBezTo>
                      <a:close/>
                    </a:path>
                  </a:pathLst>
                </a:custGeom>
                <a:solidFill>
                  <a:srgbClr val="323232"/>
                </a:solidFill>
                <a:ln w="9525" cap="flat">
                  <a:noFill/>
                  <a:prstDash val="solid"/>
                  <a:miter/>
                </a:ln>
              </p:spPr>
              <p:txBody>
                <a:bodyPr rtlCol="0" anchor="ctr"/>
                <a:lstStyle/>
                <a:p>
                  <a:endParaRPr lang="th-TH"/>
                </a:p>
              </p:txBody>
            </p:sp>
            <p:sp>
              <p:nvSpPr>
                <p:cNvPr id="208" name="Freeform: Shape 207">
                  <a:extLst>
                    <a:ext uri="{FF2B5EF4-FFF2-40B4-BE49-F238E27FC236}">
                      <a16:creationId xmlns:a16="http://schemas.microsoft.com/office/drawing/2014/main" id="{D9FD769E-8D56-4DBA-99D6-BB6E3F03BD7B}"/>
                    </a:ext>
                  </a:extLst>
                </p:cNvPr>
                <p:cNvSpPr/>
                <p:nvPr/>
              </p:nvSpPr>
              <p:spPr>
                <a:xfrm>
                  <a:off x="5801672" y="3390267"/>
                  <a:ext cx="62132" cy="258210"/>
                </a:xfrm>
                <a:custGeom>
                  <a:avLst/>
                  <a:gdLst>
                    <a:gd name="connsiteX0" fmla="*/ 52678 w 62132"/>
                    <a:gd name="connsiteY0" fmla="*/ 4442 h 258210"/>
                    <a:gd name="connsiteX1" fmla="*/ 5 w 62132"/>
                    <a:gd name="connsiteY1" fmla="*/ 255140 h 258210"/>
                    <a:gd name="connsiteX2" fmla="*/ 6101 w 62132"/>
                    <a:gd name="connsiteY2" fmla="*/ 255997 h 258210"/>
                    <a:gd name="connsiteX3" fmla="*/ 36581 w 62132"/>
                    <a:gd name="connsiteY3" fmla="*/ 121504 h 258210"/>
                    <a:gd name="connsiteX4" fmla="*/ 62108 w 62132"/>
                    <a:gd name="connsiteY4" fmla="*/ 4632 h 258210"/>
                    <a:gd name="connsiteX5" fmla="*/ 52678 w 62132"/>
                    <a:gd name="connsiteY5" fmla="*/ 4442 h 2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32" h="258210">
                      <a:moveTo>
                        <a:pt x="52678" y="4442"/>
                      </a:moveTo>
                      <a:cubicBezTo>
                        <a:pt x="44963" y="89405"/>
                        <a:pt x="4958" y="169605"/>
                        <a:pt x="5" y="255140"/>
                      </a:cubicBezTo>
                      <a:cubicBezTo>
                        <a:pt x="-186" y="258664"/>
                        <a:pt x="5244" y="259426"/>
                        <a:pt x="6101" y="255997"/>
                      </a:cubicBezTo>
                      <a:cubicBezTo>
                        <a:pt x="17531" y="211610"/>
                        <a:pt x="25627" y="166081"/>
                        <a:pt x="36581" y="121504"/>
                      </a:cubicBezTo>
                      <a:cubicBezTo>
                        <a:pt x="46106" y="82737"/>
                        <a:pt x="58393" y="44447"/>
                        <a:pt x="62108" y="4632"/>
                      </a:cubicBezTo>
                      <a:cubicBezTo>
                        <a:pt x="62679" y="-1464"/>
                        <a:pt x="53250" y="-1559"/>
                        <a:pt x="52678" y="4442"/>
                      </a:cubicBezTo>
                      <a:close/>
                    </a:path>
                  </a:pathLst>
                </a:custGeom>
                <a:solidFill>
                  <a:srgbClr val="323232"/>
                </a:solidFill>
                <a:ln w="9525" cap="flat">
                  <a:noFill/>
                  <a:prstDash val="solid"/>
                  <a:miter/>
                </a:ln>
              </p:spPr>
              <p:txBody>
                <a:bodyPr rtlCol="0" anchor="ctr"/>
                <a:lstStyle/>
                <a:p>
                  <a:endParaRPr lang="th-TH"/>
                </a:p>
              </p:txBody>
            </p:sp>
            <p:sp>
              <p:nvSpPr>
                <p:cNvPr id="209" name="Freeform: Shape 208">
                  <a:extLst>
                    <a:ext uri="{FF2B5EF4-FFF2-40B4-BE49-F238E27FC236}">
                      <a16:creationId xmlns:a16="http://schemas.microsoft.com/office/drawing/2014/main" id="{7ECA07A5-39B6-4574-A37A-57F1B8B1EFD6}"/>
                    </a:ext>
                  </a:extLst>
                </p:cNvPr>
                <p:cNvSpPr/>
                <p:nvPr/>
              </p:nvSpPr>
              <p:spPr>
                <a:xfrm>
                  <a:off x="5806490" y="3648048"/>
                  <a:ext cx="88737" cy="118388"/>
                </a:xfrm>
                <a:custGeom>
                  <a:avLst/>
                  <a:gdLst>
                    <a:gd name="connsiteX0" fmla="*/ 75959 w 88737"/>
                    <a:gd name="connsiteY0" fmla="*/ 92324 h 118388"/>
                    <a:gd name="connsiteX1" fmla="*/ 50813 w 88737"/>
                    <a:gd name="connsiteY1" fmla="*/ 49937 h 118388"/>
                    <a:gd name="connsiteX2" fmla="*/ 2521 w 88737"/>
                    <a:gd name="connsiteY2" fmla="*/ 26 h 118388"/>
                    <a:gd name="connsiteX3" fmla="*/ 616 w 88737"/>
                    <a:gd name="connsiteY3" fmla="*/ 3170 h 118388"/>
                    <a:gd name="connsiteX4" fmla="*/ 47193 w 88737"/>
                    <a:gd name="connsiteY4" fmla="*/ 61653 h 118388"/>
                    <a:gd name="connsiteX5" fmla="*/ 82721 w 88737"/>
                    <a:gd name="connsiteY5" fmla="*/ 117374 h 118388"/>
                    <a:gd name="connsiteX6" fmla="*/ 88627 w 88737"/>
                    <a:gd name="connsiteY6" fmla="*/ 114993 h 118388"/>
                    <a:gd name="connsiteX7" fmla="*/ 75959 w 88737"/>
                    <a:gd name="connsiteY7" fmla="*/ 92324 h 11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37" h="118388">
                      <a:moveTo>
                        <a:pt x="75959" y="92324"/>
                      </a:moveTo>
                      <a:cubicBezTo>
                        <a:pt x="66719" y="78798"/>
                        <a:pt x="59576" y="63749"/>
                        <a:pt x="50813" y="49937"/>
                      </a:cubicBezTo>
                      <a:cubicBezTo>
                        <a:pt x="39287" y="31649"/>
                        <a:pt x="25857" y="4694"/>
                        <a:pt x="2521" y="26"/>
                      </a:cubicBezTo>
                      <a:cubicBezTo>
                        <a:pt x="902" y="-259"/>
                        <a:pt x="-1003" y="1836"/>
                        <a:pt x="616" y="3170"/>
                      </a:cubicBezTo>
                      <a:cubicBezTo>
                        <a:pt x="20904" y="19838"/>
                        <a:pt x="33572" y="39460"/>
                        <a:pt x="47193" y="61653"/>
                      </a:cubicBezTo>
                      <a:cubicBezTo>
                        <a:pt x="58147" y="79465"/>
                        <a:pt x="67005" y="103087"/>
                        <a:pt x="82721" y="117374"/>
                      </a:cubicBezTo>
                      <a:cubicBezTo>
                        <a:pt x="85103" y="119565"/>
                        <a:pt x="88246" y="117946"/>
                        <a:pt x="88627" y="114993"/>
                      </a:cubicBezTo>
                      <a:cubicBezTo>
                        <a:pt x="89865" y="106325"/>
                        <a:pt x="80435" y="98991"/>
                        <a:pt x="75959" y="92324"/>
                      </a:cubicBezTo>
                      <a:close/>
                    </a:path>
                  </a:pathLst>
                </a:custGeom>
                <a:solidFill>
                  <a:srgbClr val="323232"/>
                </a:solidFill>
                <a:ln w="9525" cap="flat">
                  <a:noFill/>
                  <a:prstDash val="solid"/>
                  <a:miter/>
                </a:ln>
              </p:spPr>
              <p:txBody>
                <a:bodyPr rtlCol="0" anchor="ctr"/>
                <a:lstStyle/>
                <a:p>
                  <a:endParaRPr lang="th-TH"/>
                </a:p>
              </p:txBody>
            </p:sp>
            <p:sp>
              <p:nvSpPr>
                <p:cNvPr id="210" name="Freeform: Shape 209">
                  <a:extLst>
                    <a:ext uri="{FF2B5EF4-FFF2-40B4-BE49-F238E27FC236}">
                      <a16:creationId xmlns:a16="http://schemas.microsoft.com/office/drawing/2014/main" id="{A86EAB6D-454F-4804-B447-EA6CB3734677}"/>
                    </a:ext>
                  </a:extLst>
                </p:cNvPr>
                <p:cNvSpPr/>
                <p:nvPr/>
              </p:nvSpPr>
              <p:spPr>
                <a:xfrm>
                  <a:off x="5887146" y="3643374"/>
                  <a:ext cx="104044" cy="122224"/>
                </a:xfrm>
                <a:custGeom>
                  <a:avLst/>
                  <a:gdLst>
                    <a:gd name="connsiteX0" fmla="*/ 94172 w 104044"/>
                    <a:gd name="connsiteY0" fmla="*/ 2128 h 122224"/>
                    <a:gd name="connsiteX1" fmla="*/ 37594 w 104044"/>
                    <a:gd name="connsiteY1" fmla="*/ 67755 h 122224"/>
                    <a:gd name="connsiteX2" fmla="*/ 446 w 104044"/>
                    <a:gd name="connsiteY2" fmla="*/ 118333 h 122224"/>
                    <a:gd name="connsiteX3" fmla="*/ 3304 w 104044"/>
                    <a:gd name="connsiteY3" fmla="*/ 122143 h 122224"/>
                    <a:gd name="connsiteX4" fmla="*/ 45309 w 104044"/>
                    <a:gd name="connsiteY4" fmla="*/ 74518 h 122224"/>
                    <a:gd name="connsiteX5" fmla="*/ 103030 w 104044"/>
                    <a:gd name="connsiteY5" fmla="*/ 7367 h 122224"/>
                    <a:gd name="connsiteX6" fmla="*/ 94172 w 104044"/>
                    <a:gd name="connsiteY6" fmla="*/ 2128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44" h="122224">
                      <a:moveTo>
                        <a:pt x="94172" y="2128"/>
                      </a:moveTo>
                      <a:cubicBezTo>
                        <a:pt x="76551" y="24798"/>
                        <a:pt x="55405" y="44991"/>
                        <a:pt x="37594" y="67755"/>
                      </a:cubicBezTo>
                      <a:cubicBezTo>
                        <a:pt x="24640" y="84234"/>
                        <a:pt x="13114" y="101664"/>
                        <a:pt x="446" y="118333"/>
                      </a:cubicBezTo>
                      <a:cubicBezTo>
                        <a:pt x="-983" y="120143"/>
                        <a:pt x="1303" y="122715"/>
                        <a:pt x="3304" y="122143"/>
                      </a:cubicBezTo>
                      <a:cubicBezTo>
                        <a:pt x="20830" y="117095"/>
                        <a:pt x="35022" y="87472"/>
                        <a:pt x="45309" y="74518"/>
                      </a:cubicBezTo>
                      <a:cubicBezTo>
                        <a:pt x="63692" y="51372"/>
                        <a:pt x="85028" y="30513"/>
                        <a:pt x="103030" y="7367"/>
                      </a:cubicBezTo>
                      <a:cubicBezTo>
                        <a:pt x="107031" y="2128"/>
                        <a:pt x="98173" y="-3015"/>
                        <a:pt x="94172" y="2128"/>
                      </a:cubicBezTo>
                      <a:close/>
                    </a:path>
                  </a:pathLst>
                </a:custGeom>
                <a:solidFill>
                  <a:srgbClr val="323232"/>
                </a:solidFill>
                <a:ln w="9525" cap="flat">
                  <a:noFill/>
                  <a:prstDash val="solid"/>
                  <a:miter/>
                </a:ln>
              </p:spPr>
              <p:txBody>
                <a:bodyPr rtlCol="0" anchor="ctr"/>
                <a:lstStyle/>
                <a:p>
                  <a:endParaRPr lang="th-TH"/>
                </a:p>
              </p:txBody>
            </p:sp>
          </p:grpSp>
          <p:sp>
            <p:nvSpPr>
              <p:cNvPr id="195" name="Freeform: Shape 194">
                <a:extLst>
                  <a:ext uri="{FF2B5EF4-FFF2-40B4-BE49-F238E27FC236}">
                    <a16:creationId xmlns:a16="http://schemas.microsoft.com/office/drawing/2014/main" id="{E3036CED-09CB-473F-8AFF-E501ED814153}"/>
                  </a:ext>
                </a:extLst>
              </p:cNvPr>
              <p:cNvSpPr/>
              <p:nvPr/>
            </p:nvSpPr>
            <p:spPr>
              <a:xfrm>
                <a:off x="5868964" y="2719958"/>
                <a:ext cx="16999" cy="625781"/>
              </a:xfrm>
              <a:custGeom>
                <a:avLst/>
                <a:gdLst>
                  <a:gd name="connsiteX0" fmla="*/ 16819 w 16999"/>
                  <a:gd name="connsiteY0" fmla="*/ 0 h 625781"/>
                  <a:gd name="connsiteX1" fmla="*/ 150 w 16999"/>
                  <a:gd name="connsiteY1" fmla="*/ 0 h 625781"/>
                  <a:gd name="connsiteX2" fmla="*/ 1770 w 16999"/>
                  <a:gd name="connsiteY2" fmla="*/ 116967 h 625781"/>
                  <a:gd name="connsiteX3" fmla="*/ 1674 w 16999"/>
                  <a:gd name="connsiteY3" fmla="*/ 285464 h 625781"/>
                  <a:gd name="connsiteX4" fmla="*/ 1674 w 16999"/>
                  <a:gd name="connsiteY4" fmla="*/ 449294 h 625781"/>
                  <a:gd name="connsiteX5" fmla="*/ 5199 w 16999"/>
                  <a:gd name="connsiteY5" fmla="*/ 622554 h 625781"/>
                  <a:gd name="connsiteX6" fmla="*/ 11866 w 16999"/>
                  <a:gd name="connsiteY6" fmla="*/ 622649 h 625781"/>
                  <a:gd name="connsiteX7" fmla="*/ 15295 w 16999"/>
                  <a:gd name="connsiteY7" fmla="*/ 454152 h 625781"/>
                  <a:gd name="connsiteX8" fmla="*/ 15295 w 16999"/>
                  <a:gd name="connsiteY8" fmla="*/ 285655 h 625781"/>
                  <a:gd name="connsiteX9" fmla="*/ 15200 w 16999"/>
                  <a:gd name="connsiteY9" fmla="*/ 121825 h 625781"/>
                  <a:gd name="connsiteX10" fmla="*/ 16819 w 16999"/>
                  <a:gd name="connsiteY10" fmla="*/ 0 h 6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99" h="625781">
                    <a:moveTo>
                      <a:pt x="16819" y="0"/>
                    </a:moveTo>
                    <a:lnTo>
                      <a:pt x="150" y="0"/>
                    </a:lnTo>
                    <a:cubicBezTo>
                      <a:pt x="-612" y="39053"/>
                      <a:pt x="1770" y="78677"/>
                      <a:pt x="1770" y="116967"/>
                    </a:cubicBezTo>
                    <a:lnTo>
                      <a:pt x="1674" y="285464"/>
                    </a:lnTo>
                    <a:cubicBezTo>
                      <a:pt x="1674" y="340042"/>
                      <a:pt x="1484" y="394716"/>
                      <a:pt x="1674" y="449294"/>
                    </a:cubicBezTo>
                    <a:cubicBezTo>
                      <a:pt x="1770" y="506635"/>
                      <a:pt x="-1564" y="565499"/>
                      <a:pt x="5199" y="622554"/>
                    </a:cubicBezTo>
                    <a:cubicBezTo>
                      <a:pt x="5675" y="626745"/>
                      <a:pt x="11295" y="626936"/>
                      <a:pt x="11866" y="622649"/>
                    </a:cubicBezTo>
                    <a:cubicBezTo>
                      <a:pt x="18438" y="567214"/>
                      <a:pt x="15200" y="509969"/>
                      <a:pt x="15295" y="454152"/>
                    </a:cubicBezTo>
                    <a:cubicBezTo>
                      <a:pt x="15486" y="397955"/>
                      <a:pt x="15295" y="341852"/>
                      <a:pt x="15295" y="285655"/>
                    </a:cubicBezTo>
                    <a:cubicBezTo>
                      <a:pt x="15295" y="231077"/>
                      <a:pt x="15295" y="176403"/>
                      <a:pt x="15200" y="121825"/>
                    </a:cubicBezTo>
                    <a:cubicBezTo>
                      <a:pt x="15200" y="81915"/>
                      <a:pt x="17676" y="40577"/>
                      <a:pt x="16819" y="0"/>
                    </a:cubicBezTo>
                    <a:close/>
                  </a:path>
                </a:pathLst>
              </a:custGeom>
              <a:solidFill>
                <a:srgbClr val="323232"/>
              </a:solidFill>
              <a:ln w="9525" cap="flat">
                <a:noFill/>
                <a:prstDash val="solid"/>
                <a:miter/>
              </a:ln>
            </p:spPr>
            <p:txBody>
              <a:bodyPr rtlCol="0" anchor="ctr"/>
              <a:lstStyle/>
              <a:p>
                <a:endParaRPr lang="th-TH"/>
              </a:p>
            </p:txBody>
          </p:sp>
        </p:grpSp>
        <p:grpSp>
          <p:nvGrpSpPr>
            <p:cNvPr id="152" name="Graphic 1">
              <a:extLst>
                <a:ext uri="{FF2B5EF4-FFF2-40B4-BE49-F238E27FC236}">
                  <a16:creationId xmlns:a16="http://schemas.microsoft.com/office/drawing/2014/main" id="{29F08C64-876A-43C4-96E5-34727426DF4B}"/>
                </a:ext>
              </a:extLst>
            </p:cNvPr>
            <p:cNvGrpSpPr/>
            <p:nvPr/>
          </p:nvGrpSpPr>
          <p:grpSpPr>
            <a:xfrm>
              <a:off x="8269662" y="958"/>
              <a:ext cx="748165" cy="2372994"/>
              <a:chOff x="5929743" y="2719958"/>
              <a:chExt cx="331326" cy="1414414"/>
            </a:xfrm>
          </p:grpSpPr>
          <p:sp>
            <p:nvSpPr>
              <p:cNvPr id="173" name="Freeform: Shape 172">
                <a:extLst>
                  <a:ext uri="{FF2B5EF4-FFF2-40B4-BE49-F238E27FC236}">
                    <a16:creationId xmlns:a16="http://schemas.microsoft.com/office/drawing/2014/main" id="{C984E863-2F4C-4D03-B170-669C0F81B19B}"/>
                  </a:ext>
                </a:extLst>
              </p:cNvPr>
              <p:cNvSpPr/>
              <p:nvPr/>
            </p:nvSpPr>
            <p:spPr>
              <a:xfrm>
                <a:off x="6032581" y="3739128"/>
                <a:ext cx="119202" cy="297571"/>
              </a:xfrm>
              <a:custGeom>
                <a:avLst/>
                <a:gdLst>
                  <a:gd name="connsiteX0" fmla="*/ 117806 w 119202"/>
                  <a:gd name="connsiteY0" fmla="*/ 150309 h 297571"/>
                  <a:gd name="connsiteX1" fmla="*/ 98089 w 119202"/>
                  <a:gd name="connsiteY1" fmla="*/ 85158 h 297571"/>
                  <a:gd name="connsiteX2" fmla="*/ 94756 w 119202"/>
                  <a:gd name="connsiteY2" fmla="*/ 54869 h 297571"/>
                  <a:gd name="connsiteX3" fmla="*/ 58941 w 119202"/>
                  <a:gd name="connsiteY3" fmla="*/ 5 h 297571"/>
                  <a:gd name="connsiteX4" fmla="*/ 22461 w 119202"/>
                  <a:gd name="connsiteY4" fmla="*/ 53250 h 297571"/>
                  <a:gd name="connsiteX5" fmla="*/ 19794 w 119202"/>
                  <a:gd name="connsiteY5" fmla="*/ 90873 h 297571"/>
                  <a:gd name="connsiteX6" fmla="*/ 2649 w 119202"/>
                  <a:gd name="connsiteY6" fmla="*/ 147833 h 297571"/>
                  <a:gd name="connsiteX7" fmla="*/ 59322 w 119202"/>
                  <a:gd name="connsiteY7" fmla="*/ 297566 h 297571"/>
                  <a:gd name="connsiteX8" fmla="*/ 117806 w 119202"/>
                  <a:gd name="connsiteY8" fmla="*/ 150309 h 29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02" h="297571">
                    <a:moveTo>
                      <a:pt x="117806" y="150309"/>
                    </a:moveTo>
                    <a:cubicBezTo>
                      <a:pt x="114853" y="122592"/>
                      <a:pt x="107900" y="101637"/>
                      <a:pt x="98089" y="85158"/>
                    </a:cubicBezTo>
                    <a:cubicBezTo>
                      <a:pt x="97327" y="74109"/>
                      <a:pt x="96280" y="62394"/>
                      <a:pt x="94756" y="54869"/>
                    </a:cubicBezTo>
                    <a:cubicBezTo>
                      <a:pt x="88564" y="24198"/>
                      <a:pt x="76849" y="386"/>
                      <a:pt x="58941" y="5"/>
                    </a:cubicBezTo>
                    <a:cubicBezTo>
                      <a:pt x="42273" y="-376"/>
                      <a:pt x="27318" y="22198"/>
                      <a:pt x="22461" y="53250"/>
                    </a:cubicBezTo>
                    <a:cubicBezTo>
                      <a:pt x="20461" y="65918"/>
                      <a:pt x="19984" y="78396"/>
                      <a:pt x="19794" y="90873"/>
                    </a:cubicBezTo>
                    <a:cubicBezTo>
                      <a:pt x="12079" y="106018"/>
                      <a:pt x="6554" y="124306"/>
                      <a:pt x="2649" y="147833"/>
                    </a:cubicBezTo>
                    <a:cubicBezTo>
                      <a:pt x="-9448" y="220794"/>
                      <a:pt x="21699" y="296709"/>
                      <a:pt x="59322" y="297566"/>
                    </a:cubicBezTo>
                    <a:cubicBezTo>
                      <a:pt x="99232" y="298328"/>
                      <a:pt x="125712" y="224414"/>
                      <a:pt x="117806" y="150309"/>
                    </a:cubicBezTo>
                    <a:close/>
                  </a:path>
                </a:pathLst>
              </a:custGeom>
              <a:solidFill>
                <a:srgbClr val="849DA9"/>
              </a:solidFill>
              <a:ln w="9525" cap="flat">
                <a:noFill/>
                <a:prstDash val="solid"/>
                <a:miter/>
              </a:ln>
            </p:spPr>
            <p:txBody>
              <a:bodyPr rtlCol="0" anchor="ctr"/>
              <a:lstStyle/>
              <a:p>
                <a:endParaRPr lang="th-TH"/>
              </a:p>
            </p:txBody>
          </p:sp>
          <p:sp>
            <p:nvSpPr>
              <p:cNvPr id="174" name="Freeform: Shape 173">
                <a:extLst>
                  <a:ext uri="{FF2B5EF4-FFF2-40B4-BE49-F238E27FC236}">
                    <a16:creationId xmlns:a16="http://schemas.microsoft.com/office/drawing/2014/main" id="{118DECC8-BD35-4FD2-9135-C51219CA5E32}"/>
                  </a:ext>
                </a:extLst>
              </p:cNvPr>
              <p:cNvSpPr/>
              <p:nvPr/>
            </p:nvSpPr>
            <p:spPr>
              <a:xfrm>
                <a:off x="6085472" y="3672320"/>
                <a:ext cx="19382" cy="9472"/>
              </a:xfrm>
              <a:custGeom>
                <a:avLst/>
                <a:gdLst>
                  <a:gd name="connsiteX0" fmla="*/ 18528 w 19382"/>
                  <a:gd name="connsiteY0" fmla="*/ 4329 h 9472"/>
                  <a:gd name="connsiteX1" fmla="*/ 3193 w 19382"/>
                  <a:gd name="connsiteY1" fmla="*/ 424 h 9472"/>
                  <a:gd name="connsiteX2" fmla="*/ 4241 w 19382"/>
                  <a:gd name="connsiteY2" fmla="*/ 9092 h 9472"/>
                  <a:gd name="connsiteX3" fmla="*/ 10432 w 19382"/>
                  <a:gd name="connsiteY3" fmla="*/ 8997 h 9472"/>
                  <a:gd name="connsiteX4" fmla="*/ 16338 w 19382"/>
                  <a:gd name="connsiteY4" fmla="*/ 9473 h 9472"/>
                  <a:gd name="connsiteX5" fmla="*/ 18528 w 19382"/>
                  <a:gd name="connsiteY5" fmla="*/ 4329 h 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82" h="9472">
                    <a:moveTo>
                      <a:pt x="18528" y="4329"/>
                    </a:moveTo>
                    <a:cubicBezTo>
                      <a:pt x="14623" y="710"/>
                      <a:pt x="8337" y="-814"/>
                      <a:pt x="3193" y="424"/>
                    </a:cubicBezTo>
                    <a:cubicBezTo>
                      <a:pt x="-1665" y="1567"/>
                      <a:pt x="-712" y="8997"/>
                      <a:pt x="4241" y="9092"/>
                    </a:cubicBezTo>
                    <a:cubicBezTo>
                      <a:pt x="6336" y="9092"/>
                      <a:pt x="8337" y="8806"/>
                      <a:pt x="10432" y="8997"/>
                    </a:cubicBezTo>
                    <a:cubicBezTo>
                      <a:pt x="12432" y="9187"/>
                      <a:pt x="14337" y="9378"/>
                      <a:pt x="16338" y="9473"/>
                    </a:cubicBezTo>
                    <a:cubicBezTo>
                      <a:pt x="18909" y="9473"/>
                      <a:pt x="20433" y="6044"/>
                      <a:pt x="18528" y="4329"/>
                    </a:cubicBezTo>
                    <a:close/>
                  </a:path>
                </a:pathLst>
              </a:custGeom>
              <a:solidFill>
                <a:srgbClr val="323232"/>
              </a:solidFill>
              <a:ln w="9525" cap="flat">
                <a:noFill/>
                <a:prstDash val="solid"/>
                <a:miter/>
              </a:ln>
            </p:spPr>
            <p:txBody>
              <a:bodyPr rtlCol="0" anchor="ctr"/>
              <a:lstStyle/>
              <a:p>
                <a:endParaRPr lang="th-TH"/>
              </a:p>
            </p:txBody>
          </p:sp>
          <p:grpSp>
            <p:nvGrpSpPr>
              <p:cNvPr id="175" name="Graphic 1">
                <a:extLst>
                  <a:ext uri="{FF2B5EF4-FFF2-40B4-BE49-F238E27FC236}">
                    <a16:creationId xmlns:a16="http://schemas.microsoft.com/office/drawing/2014/main" id="{6C83E4A7-D889-4154-B3FD-314E5495CEC8}"/>
                  </a:ext>
                </a:extLst>
              </p:cNvPr>
              <p:cNvGrpSpPr/>
              <p:nvPr/>
            </p:nvGrpSpPr>
            <p:grpSpPr>
              <a:xfrm>
                <a:off x="5929743" y="3671226"/>
                <a:ext cx="331326" cy="463147"/>
                <a:chOff x="5929743" y="3671226"/>
                <a:chExt cx="331326" cy="463147"/>
              </a:xfrm>
              <a:solidFill>
                <a:srgbClr val="323232"/>
              </a:solidFill>
            </p:grpSpPr>
            <p:sp>
              <p:nvSpPr>
                <p:cNvPr id="177" name="Freeform: Shape 176">
                  <a:extLst>
                    <a:ext uri="{FF2B5EF4-FFF2-40B4-BE49-F238E27FC236}">
                      <a16:creationId xmlns:a16="http://schemas.microsoft.com/office/drawing/2014/main" id="{9227D855-42C2-4B8D-A5F5-B8D27BD97B73}"/>
                    </a:ext>
                  </a:extLst>
                </p:cNvPr>
                <p:cNvSpPr/>
                <p:nvPr/>
              </p:nvSpPr>
              <p:spPr>
                <a:xfrm>
                  <a:off x="5929743" y="3750444"/>
                  <a:ext cx="112865" cy="280160"/>
                </a:xfrm>
                <a:custGeom>
                  <a:avLst/>
                  <a:gdLst>
                    <a:gd name="connsiteX0" fmla="*/ 103487 w 112865"/>
                    <a:gd name="connsiteY0" fmla="*/ 4310 h 280160"/>
                    <a:gd name="connsiteX1" fmla="*/ 77483 w 112865"/>
                    <a:gd name="connsiteY1" fmla="*/ 76700 h 280160"/>
                    <a:gd name="connsiteX2" fmla="*/ 49480 w 112865"/>
                    <a:gd name="connsiteY2" fmla="*/ 151281 h 280160"/>
                    <a:gd name="connsiteX3" fmla="*/ 18905 w 112865"/>
                    <a:gd name="connsiteY3" fmla="*/ 225195 h 280160"/>
                    <a:gd name="connsiteX4" fmla="*/ 45 w 112865"/>
                    <a:gd name="connsiteY4" fmla="*/ 277678 h 280160"/>
                    <a:gd name="connsiteX5" fmla="*/ 4998 w 112865"/>
                    <a:gd name="connsiteY5" fmla="*/ 278440 h 280160"/>
                    <a:gd name="connsiteX6" fmla="*/ 35954 w 112865"/>
                    <a:gd name="connsiteY6" fmla="*/ 211193 h 280160"/>
                    <a:gd name="connsiteX7" fmla="*/ 62339 w 112865"/>
                    <a:gd name="connsiteY7" fmla="*/ 142232 h 280160"/>
                    <a:gd name="connsiteX8" fmla="*/ 90437 w 112865"/>
                    <a:gd name="connsiteY8" fmla="*/ 68318 h 280160"/>
                    <a:gd name="connsiteX9" fmla="*/ 112821 w 112865"/>
                    <a:gd name="connsiteY9" fmla="*/ 4406 h 280160"/>
                    <a:gd name="connsiteX10" fmla="*/ 103487 w 112865"/>
                    <a:gd name="connsiteY10" fmla="*/ 4310 h 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865" h="280160">
                      <a:moveTo>
                        <a:pt x="103487" y="4310"/>
                      </a:moveTo>
                      <a:cubicBezTo>
                        <a:pt x="100058" y="29647"/>
                        <a:pt x="86342" y="52983"/>
                        <a:pt x="77483" y="76700"/>
                      </a:cubicBezTo>
                      <a:cubicBezTo>
                        <a:pt x="68244" y="101656"/>
                        <a:pt x="58148" y="126135"/>
                        <a:pt x="49480" y="151281"/>
                      </a:cubicBezTo>
                      <a:cubicBezTo>
                        <a:pt x="40717" y="176713"/>
                        <a:pt x="31382" y="201287"/>
                        <a:pt x="18905" y="225195"/>
                      </a:cubicBezTo>
                      <a:cubicBezTo>
                        <a:pt x="10713" y="240911"/>
                        <a:pt x="-812" y="259295"/>
                        <a:pt x="45" y="277678"/>
                      </a:cubicBezTo>
                      <a:cubicBezTo>
                        <a:pt x="140" y="280535"/>
                        <a:pt x="3950" y="281107"/>
                        <a:pt x="4998" y="278440"/>
                      </a:cubicBezTo>
                      <a:cubicBezTo>
                        <a:pt x="13666" y="254913"/>
                        <a:pt x="25096" y="233768"/>
                        <a:pt x="35954" y="211193"/>
                      </a:cubicBezTo>
                      <a:cubicBezTo>
                        <a:pt x="46622" y="189000"/>
                        <a:pt x="54052" y="165378"/>
                        <a:pt x="62339" y="142232"/>
                      </a:cubicBezTo>
                      <a:cubicBezTo>
                        <a:pt x="71197" y="117467"/>
                        <a:pt x="80912" y="92893"/>
                        <a:pt x="90437" y="68318"/>
                      </a:cubicBezTo>
                      <a:cubicBezTo>
                        <a:pt x="98724" y="47078"/>
                        <a:pt x="109678" y="27266"/>
                        <a:pt x="112821" y="4406"/>
                      </a:cubicBezTo>
                      <a:cubicBezTo>
                        <a:pt x="113583" y="-1405"/>
                        <a:pt x="104344" y="-1500"/>
                        <a:pt x="103487" y="4310"/>
                      </a:cubicBezTo>
                      <a:close/>
                    </a:path>
                  </a:pathLst>
                </a:custGeom>
                <a:solidFill>
                  <a:srgbClr val="323232"/>
                </a:solidFill>
                <a:ln w="9525" cap="flat">
                  <a:noFill/>
                  <a:prstDash val="solid"/>
                  <a:miter/>
                </a:ln>
              </p:spPr>
              <p:txBody>
                <a:bodyPr rtlCol="0" anchor="ctr"/>
                <a:lstStyle/>
                <a:p>
                  <a:endParaRPr lang="th-TH"/>
                </a:p>
              </p:txBody>
            </p:sp>
            <p:sp>
              <p:nvSpPr>
                <p:cNvPr id="178" name="Freeform: Shape 177">
                  <a:extLst>
                    <a:ext uri="{FF2B5EF4-FFF2-40B4-BE49-F238E27FC236}">
                      <a16:creationId xmlns:a16="http://schemas.microsoft.com/office/drawing/2014/main" id="{4259E59E-91CA-4E99-ACF4-430F1F1ECF94}"/>
                    </a:ext>
                  </a:extLst>
                </p:cNvPr>
                <p:cNvSpPr/>
                <p:nvPr/>
              </p:nvSpPr>
              <p:spPr>
                <a:xfrm>
                  <a:off x="6034982" y="3671226"/>
                  <a:ext cx="118485" cy="88936"/>
                </a:xfrm>
                <a:custGeom>
                  <a:avLst/>
                  <a:gdLst>
                    <a:gd name="connsiteX0" fmla="*/ 114548 w 118485"/>
                    <a:gd name="connsiteY0" fmla="*/ 78671 h 88936"/>
                    <a:gd name="connsiteX1" fmla="*/ 97499 w 118485"/>
                    <a:gd name="connsiteY1" fmla="*/ 45714 h 88936"/>
                    <a:gd name="connsiteX2" fmla="*/ 72829 w 118485"/>
                    <a:gd name="connsiteY2" fmla="*/ 5042 h 88936"/>
                    <a:gd name="connsiteX3" fmla="*/ 69400 w 118485"/>
                    <a:gd name="connsiteY3" fmla="*/ 2566 h 88936"/>
                    <a:gd name="connsiteX4" fmla="*/ 66828 w 118485"/>
                    <a:gd name="connsiteY4" fmla="*/ 566 h 88936"/>
                    <a:gd name="connsiteX5" fmla="*/ 24823 w 118485"/>
                    <a:gd name="connsiteY5" fmla="*/ 36761 h 88936"/>
                    <a:gd name="connsiteX6" fmla="*/ 725 w 118485"/>
                    <a:gd name="connsiteY6" fmla="*/ 81052 h 88936"/>
                    <a:gd name="connsiteX7" fmla="*/ 4344 w 118485"/>
                    <a:gd name="connsiteY7" fmla="*/ 88196 h 88936"/>
                    <a:gd name="connsiteX8" fmla="*/ 113310 w 118485"/>
                    <a:gd name="connsiteY8" fmla="*/ 88672 h 88936"/>
                    <a:gd name="connsiteX9" fmla="*/ 114548 w 118485"/>
                    <a:gd name="connsiteY9" fmla="*/ 78671 h 8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485" h="88936">
                      <a:moveTo>
                        <a:pt x="114548" y="78671"/>
                      </a:moveTo>
                      <a:cubicBezTo>
                        <a:pt x="106833" y="68574"/>
                        <a:pt x="103214" y="57144"/>
                        <a:pt x="97499" y="45714"/>
                      </a:cubicBezTo>
                      <a:cubicBezTo>
                        <a:pt x="90450" y="31522"/>
                        <a:pt x="80258" y="19140"/>
                        <a:pt x="72829" y="5042"/>
                      </a:cubicBezTo>
                      <a:cubicBezTo>
                        <a:pt x="71972" y="3519"/>
                        <a:pt x="70733" y="2757"/>
                        <a:pt x="69400" y="2566"/>
                      </a:cubicBezTo>
                      <a:cubicBezTo>
                        <a:pt x="68828" y="1613"/>
                        <a:pt x="68066" y="947"/>
                        <a:pt x="66828" y="566"/>
                      </a:cubicBezTo>
                      <a:cubicBezTo>
                        <a:pt x="49493" y="-4483"/>
                        <a:pt x="32348" y="25617"/>
                        <a:pt x="24823" y="36761"/>
                      </a:cubicBezTo>
                      <a:cubicBezTo>
                        <a:pt x="22537" y="40190"/>
                        <a:pt x="534" y="71908"/>
                        <a:pt x="725" y="81052"/>
                      </a:cubicBezTo>
                      <a:cubicBezTo>
                        <a:pt x="-895" y="83719"/>
                        <a:pt x="153" y="88005"/>
                        <a:pt x="4344" y="88196"/>
                      </a:cubicBezTo>
                      <a:cubicBezTo>
                        <a:pt x="40634" y="89434"/>
                        <a:pt x="77020" y="88767"/>
                        <a:pt x="113310" y="88672"/>
                      </a:cubicBezTo>
                      <a:cubicBezTo>
                        <a:pt x="119787" y="88767"/>
                        <a:pt x="120168" y="79623"/>
                        <a:pt x="114548" y="78671"/>
                      </a:cubicBezTo>
                      <a:close/>
                    </a:path>
                  </a:pathLst>
                </a:custGeom>
                <a:solidFill>
                  <a:srgbClr val="323232"/>
                </a:solidFill>
                <a:ln w="9525" cap="flat">
                  <a:noFill/>
                  <a:prstDash val="solid"/>
                  <a:miter/>
                </a:ln>
              </p:spPr>
              <p:txBody>
                <a:bodyPr rtlCol="0" anchor="ctr"/>
                <a:lstStyle/>
                <a:p>
                  <a:endParaRPr lang="th-TH"/>
                </a:p>
              </p:txBody>
            </p:sp>
            <p:sp>
              <p:nvSpPr>
                <p:cNvPr id="179" name="Freeform: Shape 178">
                  <a:extLst>
                    <a:ext uri="{FF2B5EF4-FFF2-40B4-BE49-F238E27FC236}">
                      <a16:creationId xmlns:a16="http://schemas.microsoft.com/office/drawing/2014/main" id="{9A031278-2AD0-4B23-8362-74A9C4173FB5}"/>
                    </a:ext>
                  </a:extLst>
                </p:cNvPr>
                <p:cNvSpPr/>
                <p:nvPr/>
              </p:nvSpPr>
              <p:spPr>
                <a:xfrm>
                  <a:off x="5932482" y="4023731"/>
                  <a:ext cx="71873" cy="105491"/>
                </a:xfrm>
                <a:custGeom>
                  <a:avLst/>
                  <a:gdLst>
                    <a:gd name="connsiteX0" fmla="*/ 71602 w 71873"/>
                    <a:gd name="connsiteY0" fmla="*/ 100974 h 105491"/>
                    <a:gd name="connsiteX1" fmla="*/ 39407 w 71873"/>
                    <a:gd name="connsiteY1" fmla="*/ 51254 h 105491"/>
                    <a:gd name="connsiteX2" fmla="*/ 3879 w 71873"/>
                    <a:gd name="connsiteY2" fmla="*/ 962 h 105491"/>
                    <a:gd name="connsiteX3" fmla="*/ 69 w 71873"/>
                    <a:gd name="connsiteY3" fmla="*/ 2486 h 105491"/>
                    <a:gd name="connsiteX4" fmla="*/ 33597 w 71873"/>
                    <a:gd name="connsiteY4" fmla="*/ 58207 h 105491"/>
                    <a:gd name="connsiteX5" fmla="*/ 67506 w 71873"/>
                    <a:gd name="connsiteY5" fmla="*/ 104975 h 105491"/>
                    <a:gd name="connsiteX6" fmla="*/ 71602 w 71873"/>
                    <a:gd name="connsiteY6" fmla="*/ 100974 h 1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73" h="105491">
                      <a:moveTo>
                        <a:pt x="71602" y="100974"/>
                      </a:moveTo>
                      <a:cubicBezTo>
                        <a:pt x="63505" y="83925"/>
                        <a:pt x="49789" y="67256"/>
                        <a:pt x="39407" y="51254"/>
                      </a:cubicBezTo>
                      <a:cubicBezTo>
                        <a:pt x="28168" y="34109"/>
                        <a:pt x="15118" y="18202"/>
                        <a:pt x="3879" y="962"/>
                      </a:cubicBezTo>
                      <a:cubicBezTo>
                        <a:pt x="2641" y="-943"/>
                        <a:pt x="-503" y="200"/>
                        <a:pt x="69" y="2486"/>
                      </a:cubicBezTo>
                      <a:cubicBezTo>
                        <a:pt x="5593" y="23726"/>
                        <a:pt x="22357" y="39824"/>
                        <a:pt x="33597" y="58207"/>
                      </a:cubicBezTo>
                      <a:cubicBezTo>
                        <a:pt x="43122" y="73638"/>
                        <a:pt x="51980" y="94688"/>
                        <a:pt x="67506" y="104975"/>
                      </a:cubicBezTo>
                      <a:cubicBezTo>
                        <a:pt x="70078" y="106785"/>
                        <a:pt x="72744" y="103451"/>
                        <a:pt x="71602" y="100974"/>
                      </a:cubicBezTo>
                      <a:close/>
                    </a:path>
                  </a:pathLst>
                </a:custGeom>
                <a:solidFill>
                  <a:srgbClr val="323232"/>
                </a:solidFill>
                <a:ln w="9525" cap="flat">
                  <a:noFill/>
                  <a:prstDash val="solid"/>
                  <a:miter/>
                </a:ln>
              </p:spPr>
              <p:txBody>
                <a:bodyPr rtlCol="0" anchor="ctr"/>
                <a:lstStyle/>
                <a:p>
                  <a:endParaRPr lang="th-TH"/>
                </a:p>
              </p:txBody>
            </p:sp>
            <p:sp>
              <p:nvSpPr>
                <p:cNvPr id="180" name="Freeform: Shape 179">
                  <a:extLst>
                    <a:ext uri="{FF2B5EF4-FFF2-40B4-BE49-F238E27FC236}">
                      <a16:creationId xmlns:a16="http://schemas.microsoft.com/office/drawing/2014/main" id="{FAC195A8-CB12-4294-B38F-4DCCBB8E069D}"/>
                    </a:ext>
                  </a:extLst>
                </p:cNvPr>
                <p:cNvSpPr/>
                <p:nvPr/>
              </p:nvSpPr>
              <p:spPr>
                <a:xfrm>
                  <a:off x="5997945" y="4121633"/>
                  <a:ext cx="187466" cy="12740"/>
                </a:xfrm>
                <a:custGeom>
                  <a:avLst/>
                  <a:gdLst>
                    <a:gd name="connsiteX0" fmla="*/ 182541 w 187466"/>
                    <a:gd name="connsiteY0" fmla="*/ 2406 h 12740"/>
                    <a:gd name="connsiteX1" fmla="*/ 138821 w 187466"/>
                    <a:gd name="connsiteY1" fmla="*/ 786 h 12740"/>
                    <a:gd name="connsiteX2" fmla="*/ 88910 w 187466"/>
                    <a:gd name="connsiteY2" fmla="*/ 1834 h 12740"/>
                    <a:gd name="connsiteX3" fmla="*/ 3566 w 187466"/>
                    <a:gd name="connsiteY3" fmla="*/ 24 h 12740"/>
                    <a:gd name="connsiteX4" fmla="*/ 2519 w 187466"/>
                    <a:gd name="connsiteY4" fmla="*/ 7168 h 12740"/>
                    <a:gd name="connsiteX5" fmla="*/ 93387 w 187466"/>
                    <a:gd name="connsiteY5" fmla="*/ 10788 h 12740"/>
                    <a:gd name="connsiteX6" fmla="*/ 146537 w 187466"/>
                    <a:gd name="connsiteY6" fmla="*/ 10311 h 12740"/>
                    <a:gd name="connsiteX7" fmla="*/ 184637 w 187466"/>
                    <a:gd name="connsiteY7" fmla="*/ 10311 h 12740"/>
                    <a:gd name="connsiteX8" fmla="*/ 182541 w 187466"/>
                    <a:gd name="connsiteY8" fmla="*/ 2406 h 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466" h="12740">
                      <a:moveTo>
                        <a:pt x="182541" y="2406"/>
                      </a:moveTo>
                      <a:cubicBezTo>
                        <a:pt x="167873" y="5073"/>
                        <a:pt x="153585" y="1072"/>
                        <a:pt x="138821" y="786"/>
                      </a:cubicBezTo>
                      <a:cubicBezTo>
                        <a:pt x="122153" y="405"/>
                        <a:pt x="105484" y="1358"/>
                        <a:pt x="88910" y="1834"/>
                      </a:cubicBezTo>
                      <a:cubicBezTo>
                        <a:pt x="60907" y="2501"/>
                        <a:pt x="31379" y="2977"/>
                        <a:pt x="3566" y="24"/>
                      </a:cubicBezTo>
                      <a:cubicBezTo>
                        <a:pt x="-529" y="-452"/>
                        <a:pt x="-1387" y="6216"/>
                        <a:pt x="2519" y="7168"/>
                      </a:cubicBezTo>
                      <a:cubicBezTo>
                        <a:pt x="30427" y="14217"/>
                        <a:pt x="64812" y="11454"/>
                        <a:pt x="93387" y="10788"/>
                      </a:cubicBezTo>
                      <a:cubicBezTo>
                        <a:pt x="110913" y="10311"/>
                        <a:pt x="129011" y="9073"/>
                        <a:pt x="146537" y="10311"/>
                      </a:cubicBezTo>
                      <a:cubicBezTo>
                        <a:pt x="159681" y="11264"/>
                        <a:pt x="172064" y="15264"/>
                        <a:pt x="184637" y="10311"/>
                      </a:cubicBezTo>
                      <a:cubicBezTo>
                        <a:pt x="189399" y="8406"/>
                        <a:pt x="187780" y="1453"/>
                        <a:pt x="182541" y="2406"/>
                      </a:cubicBezTo>
                      <a:close/>
                    </a:path>
                  </a:pathLst>
                </a:custGeom>
                <a:solidFill>
                  <a:srgbClr val="323232"/>
                </a:solidFill>
                <a:ln w="9525" cap="flat">
                  <a:noFill/>
                  <a:prstDash val="solid"/>
                  <a:miter/>
                </a:ln>
              </p:spPr>
              <p:txBody>
                <a:bodyPr rtlCol="0" anchor="ctr"/>
                <a:lstStyle/>
                <a:p>
                  <a:endParaRPr lang="th-TH"/>
                </a:p>
              </p:txBody>
            </p:sp>
            <p:sp>
              <p:nvSpPr>
                <p:cNvPr id="181" name="Freeform: Shape 180">
                  <a:extLst>
                    <a:ext uri="{FF2B5EF4-FFF2-40B4-BE49-F238E27FC236}">
                      <a16:creationId xmlns:a16="http://schemas.microsoft.com/office/drawing/2014/main" id="{44C2CE28-7401-44D4-85D2-88483EE7FE8D}"/>
                    </a:ext>
                  </a:extLst>
                </p:cNvPr>
                <p:cNvSpPr/>
                <p:nvPr/>
              </p:nvSpPr>
              <p:spPr>
                <a:xfrm>
                  <a:off x="6178091" y="4022681"/>
                  <a:ext cx="82536" cy="107830"/>
                </a:xfrm>
                <a:custGeom>
                  <a:avLst/>
                  <a:gdLst>
                    <a:gd name="connsiteX0" fmla="*/ 74214 w 82536"/>
                    <a:gd name="connsiteY0" fmla="*/ 1345 h 107830"/>
                    <a:gd name="connsiteX1" fmla="*/ 37352 w 82536"/>
                    <a:gd name="connsiteY1" fmla="*/ 51732 h 107830"/>
                    <a:gd name="connsiteX2" fmla="*/ 776 w 82536"/>
                    <a:gd name="connsiteY2" fmla="*/ 101453 h 107830"/>
                    <a:gd name="connsiteX3" fmla="*/ 7348 w 82536"/>
                    <a:gd name="connsiteY3" fmla="*/ 106692 h 107830"/>
                    <a:gd name="connsiteX4" fmla="*/ 39352 w 82536"/>
                    <a:gd name="connsiteY4" fmla="*/ 65258 h 107830"/>
                    <a:gd name="connsiteX5" fmla="*/ 80976 w 82536"/>
                    <a:gd name="connsiteY5" fmla="*/ 8298 h 107830"/>
                    <a:gd name="connsiteX6" fmla="*/ 74214 w 82536"/>
                    <a:gd name="connsiteY6" fmla="*/ 1345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36" h="107830">
                      <a:moveTo>
                        <a:pt x="74214" y="1345"/>
                      </a:moveTo>
                      <a:cubicBezTo>
                        <a:pt x="58878" y="15537"/>
                        <a:pt x="50020" y="35254"/>
                        <a:pt x="37352" y="51732"/>
                      </a:cubicBezTo>
                      <a:cubicBezTo>
                        <a:pt x="24779" y="68115"/>
                        <a:pt x="13063" y="84975"/>
                        <a:pt x="776" y="101453"/>
                      </a:cubicBezTo>
                      <a:cubicBezTo>
                        <a:pt x="-2177" y="105358"/>
                        <a:pt x="4014" y="110025"/>
                        <a:pt x="7348" y="106692"/>
                      </a:cubicBezTo>
                      <a:cubicBezTo>
                        <a:pt x="19445" y="94404"/>
                        <a:pt x="28779" y="78783"/>
                        <a:pt x="39352" y="65258"/>
                      </a:cubicBezTo>
                      <a:cubicBezTo>
                        <a:pt x="53640" y="47065"/>
                        <a:pt x="64212" y="24110"/>
                        <a:pt x="80976" y="8298"/>
                      </a:cubicBezTo>
                      <a:cubicBezTo>
                        <a:pt x="85644" y="4012"/>
                        <a:pt x="78786" y="-2941"/>
                        <a:pt x="74214" y="1345"/>
                      </a:cubicBezTo>
                      <a:close/>
                    </a:path>
                  </a:pathLst>
                </a:custGeom>
                <a:solidFill>
                  <a:srgbClr val="323232"/>
                </a:solidFill>
                <a:ln w="9525" cap="flat">
                  <a:noFill/>
                  <a:prstDash val="solid"/>
                  <a:miter/>
                </a:ln>
              </p:spPr>
              <p:txBody>
                <a:bodyPr rtlCol="0" anchor="ctr"/>
                <a:lstStyle/>
                <a:p>
                  <a:endParaRPr lang="th-TH"/>
                </a:p>
              </p:txBody>
            </p:sp>
            <p:sp>
              <p:nvSpPr>
                <p:cNvPr id="182" name="Freeform: Shape 181">
                  <a:extLst>
                    <a:ext uri="{FF2B5EF4-FFF2-40B4-BE49-F238E27FC236}">
                      <a16:creationId xmlns:a16="http://schemas.microsoft.com/office/drawing/2014/main" id="{E48EE793-E53E-4CC6-9B68-A390E120E729}"/>
                    </a:ext>
                  </a:extLst>
                </p:cNvPr>
                <p:cNvSpPr/>
                <p:nvPr/>
              </p:nvSpPr>
              <p:spPr>
                <a:xfrm>
                  <a:off x="6139304" y="3745669"/>
                  <a:ext cx="119007" cy="284533"/>
                </a:xfrm>
                <a:custGeom>
                  <a:avLst/>
                  <a:gdLst>
                    <a:gd name="connsiteX0" fmla="*/ 94998 w 119007"/>
                    <a:gd name="connsiteY0" fmla="*/ 212634 h 284533"/>
                    <a:gd name="connsiteX1" fmla="*/ 64232 w 119007"/>
                    <a:gd name="connsiteY1" fmla="*/ 135386 h 284533"/>
                    <a:gd name="connsiteX2" fmla="*/ 35562 w 119007"/>
                    <a:gd name="connsiteY2" fmla="*/ 72521 h 284533"/>
                    <a:gd name="connsiteX3" fmla="*/ 9559 w 119007"/>
                    <a:gd name="connsiteY3" fmla="*/ 2513 h 284533"/>
                    <a:gd name="connsiteX4" fmla="*/ 701 w 119007"/>
                    <a:gd name="connsiteY4" fmla="*/ 7561 h 284533"/>
                    <a:gd name="connsiteX5" fmla="*/ 23656 w 119007"/>
                    <a:gd name="connsiteY5" fmla="*/ 70616 h 284533"/>
                    <a:gd name="connsiteX6" fmla="*/ 56136 w 119007"/>
                    <a:gd name="connsiteY6" fmla="*/ 142149 h 284533"/>
                    <a:gd name="connsiteX7" fmla="*/ 113762 w 119007"/>
                    <a:gd name="connsiteY7" fmla="*/ 282643 h 284533"/>
                    <a:gd name="connsiteX8" fmla="*/ 119001 w 119007"/>
                    <a:gd name="connsiteY8" fmla="*/ 281976 h 284533"/>
                    <a:gd name="connsiteX9" fmla="*/ 94998 w 119007"/>
                    <a:gd name="connsiteY9" fmla="*/ 212634 h 28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07" h="284533">
                      <a:moveTo>
                        <a:pt x="94998" y="212634"/>
                      </a:moveTo>
                      <a:cubicBezTo>
                        <a:pt x="84521" y="186917"/>
                        <a:pt x="73948" y="161390"/>
                        <a:pt x="64232" y="135386"/>
                      </a:cubicBezTo>
                      <a:cubicBezTo>
                        <a:pt x="56041" y="113574"/>
                        <a:pt x="45182" y="93667"/>
                        <a:pt x="35562" y="72521"/>
                      </a:cubicBezTo>
                      <a:cubicBezTo>
                        <a:pt x="25180" y="49757"/>
                        <a:pt x="22037" y="24420"/>
                        <a:pt x="9559" y="2513"/>
                      </a:cubicBezTo>
                      <a:cubicBezTo>
                        <a:pt x="6320" y="-3202"/>
                        <a:pt x="-2538" y="1846"/>
                        <a:pt x="701" y="7561"/>
                      </a:cubicBezTo>
                      <a:cubicBezTo>
                        <a:pt x="11940" y="27182"/>
                        <a:pt x="14988" y="49852"/>
                        <a:pt x="23656" y="70616"/>
                      </a:cubicBezTo>
                      <a:cubicBezTo>
                        <a:pt x="33848" y="94905"/>
                        <a:pt x="46802" y="117384"/>
                        <a:pt x="56136" y="142149"/>
                      </a:cubicBezTo>
                      <a:cubicBezTo>
                        <a:pt x="73948" y="189488"/>
                        <a:pt x="97284" y="234923"/>
                        <a:pt x="113762" y="282643"/>
                      </a:cubicBezTo>
                      <a:cubicBezTo>
                        <a:pt x="114715" y="285310"/>
                        <a:pt x="119192" y="285215"/>
                        <a:pt x="119001" y="281976"/>
                      </a:cubicBezTo>
                      <a:cubicBezTo>
                        <a:pt x="117477" y="257973"/>
                        <a:pt x="103952" y="234542"/>
                        <a:pt x="94998" y="212634"/>
                      </a:cubicBezTo>
                      <a:close/>
                    </a:path>
                  </a:pathLst>
                </a:custGeom>
                <a:solidFill>
                  <a:srgbClr val="323232"/>
                </a:solidFill>
                <a:ln w="9525" cap="flat">
                  <a:noFill/>
                  <a:prstDash val="solid"/>
                  <a:miter/>
                </a:ln>
              </p:spPr>
              <p:txBody>
                <a:bodyPr rtlCol="0" anchor="ctr"/>
                <a:lstStyle/>
                <a:p>
                  <a:endParaRPr lang="th-TH"/>
                </a:p>
              </p:txBody>
            </p:sp>
            <p:sp>
              <p:nvSpPr>
                <p:cNvPr id="183" name="Freeform: Shape 182">
                  <a:extLst>
                    <a:ext uri="{FF2B5EF4-FFF2-40B4-BE49-F238E27FC236}">
                      <a16:creationId xmlns:a16="http://schemas.microsoft.com/office/drawing/2014/main" id="{7DC33C8E-3D06-4EBA-B534-3CF21311621F}"/>
                    </a:ext>
                  </a:extLst>
                </p:cNvPr>
                <p:cNvSpPr/>
                <p:nvPr/>
              </p:nvSpPr>
              <p:spPr>
                <a:xfrm>
                  <a:off x="5930276" y="4008688"/>
                  <a:ext cx="96387" cy="23030"/>
                </a:xfrm>
                <a:custGeom>
                  <a:avLst/>
                  <a:gdLst>
                    <a:gd name="connsiteX0" fmla="*/ 92952 w 96387"/>
                    <a:gd name="connsiteY0" fmla="*/ 3 h 23030"/>
                    <a:gd name="connsiteX1" fmla="*/ 1798 w 96387"/>
                    <a:gd name="connsiteY1" fmla="*/ 16481 h 23030"/>
                    <a:gd name="connsiteX2" fmla="*/ 1703 w 96387"/>
                    <a:gd name="connsiteY2" fmla="*/ 21243 h 23030"/>
                    <a:gd name="connsiteX3" fmla="*/ 60282 w 96387"/>
                    <a:gd name="connsiteY3" fmla="*/ 14862 h 23030"/>
                    <a:gd name="connsiteX4" fmla="*/ 96191 w 96387"/>
                    <a:gd name="connsiteY4" fmla="*/ 4479 h 23030"/>
                    <a:gd name="connsiteX5" fmla="*/ 92952 w 96387"/>
                    <a:gd name="connsiteY5" fmla="*/ 3 h 2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87" h="23030">
                      <a:moveTo>
                        <a:pt x="92952" y="3"/>
                      </a:moveTo>
                      <a:cubicBezTo>
                        <a:pt x="63044" y="1812"/>
                        <a:pt x="30659" y="8861"/>
                        <a:pt x="1798" y="16481"/>
                      </a:cubicBezTo>
                      <a:cubicBezTo>
                        <a:pt x="-583" y="17148"/>
                        <a:pt x="-583" y="20481"/>
                        <a:pt x="1703" y="21243"/>
                      </a:cubicBezTo>
                      <a:cubicBezTo>
                        <a:pt x="19229" y="26768"/>
                        <a:pt x="42756" y="18005"/>
                        <a:pt x="60282" y="14862"/>
                      </a:cubicBezTo>
                      <a:cubicBezTo>
                        <a:pt x="69616" y="13147"/>
                        <a:pt x="91619" y="15052"/>
                        <a:pt x="96191" y="4479"/>
                      </a:cubicBezTo>
                      <a:cubicBezTo>
                        <a:pt x="97048" y="2384"/>
                        <a:pt x="94953" y="-93"/>
                        <a:pt x="92952" y="3"/>
                      </a:cubicBezTo>
                      <a:close/>
                    </a:path>
                  </a:pathLst>
                </a:custGeom>
                <a:solidFill>
                  <a:srgbClr val="323232"/>
                </a:solidFill>
                <a:ln w="9525" cap="flat">
                  <a:noFill/>
                  <a:prstDash val="solid"/>
                  <a:miter/>
                </a:ln>
              </p:spPr>
              <p:txBody>
                <a:bodyPr rtlCol="0" anchor="ctr"/>
                <a:lstStyle/>
                <a:p>
                  <a:endParaRPr lang="th-TH"/>
                </a:p>
              </p:txBody>
            </p:sp>
            <p:sp>
              <p:nvSpPr>
                <p:cNvPr id="184" name="Freeform: Shape 183">
                  <a:extLst>
                    <a:ext uri="{FF2B5EF4-FFF2-40B4-BE49-F238E27FC236}">
                      <a16:creationId xmlns:a16="http://schemas.microsoft.com/office/drawing/2014/main" id="{D282151A-5183-4EC6-B029-353529CC3FA6}"/>
                    </a:ext>
                  </a:extLst>
                </p:cNvPr>
                <p:cNvSpPr/>
                <p:nvPr/>
              </p:nvSpPr>
              <p:spPr>
                <a:xfrm>
                  <a:off x="6016649" y="4008316"/>
                  <a:ext cx="32066" cy="124415"/>
                </a:xfrm>
                <a:custGeom>
                  <a:avLst/>
                  <a:gdLst>
                    <a:gd name="connsiteX0" fmla="*/ 23153 w 32066"/>
                    <a:gd name="connsiteY0" fmla="*/ 67431 h 124415"/>
                    <a:gd name="connsiteX1" fmla="*/ 8865 w 32066"/>
                    <a:gd name="connsiteY1" fmla="*/ 5042 h 124415"/>
                    <a:gd name="connsiteX2" fmla="*/ 7 w 32066"/>
                    <a:gd name="connsiteY2" fmla="*/ 4280 h 124415"/>
                    <a:gd name="connsiteX3" fmla="*/ 13628 w 32066"/>
                    <a:gd name="connsiteY3" fmla="*/ 65811 h 124415"/>
                    <a:gd name="connsiteX4" fmla="*/ 28963 w 32066"/>
                    <a:gd name="connsiteY4" fmla="*/ 123819 h 124415"/>
                    <a:gd name="connsiteX5" fmla="*/ 31820 w 32066"/>
                    <a:gd name="connsiteY5" fmla="*/ 122771 h 124415"/>
                    <a:gd name="connsiteX6" fmla="*/ 23153 w 32066"/>
                    <a:gd name="connsiteY6" fmla="*/ 67431 h 12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66" h="124415">
                      <a:moveTo>
                        <a:pt x="23153" y="67431"/>
                      </a:moveTo>
                      <a:cubicBezTo>
                        <a:pt x="18676" y="46571"/>
                        <a:pt x="9913" y="26473"/>
                        <a:pt x="8865" y="5042"/>
                      </a:cubicBezTo>
                      <a:cubicBezTo>
                        <a:pt x="8579" y="-1149"/>
                        <a:pt x="-279" y="-1911"/>
                        <a:pt x="7" y="4280"/>
                      </a:cubicBezTo>
                      <a:cubicBezTo>
                        <a:pt x="959" y="25616"/>
                        <a:pt x="8770" y="45142"/>
                        <a:pt x="13628" y="65811"/>
                      </a:cubicBezTo>
                      <a:cubicBezTo>
                        <a:pt x="17914" y="83909"/>
                        <a:pt x="17152" y="109055"/>
                        <a:pt x="28963" y="123819"/>
                      </a:cubicBezTo>
                      <a:cubicBezTo>
                        <a:pt x="30011" y="125057"/>
                        <a:pt x="31725" y="124200"/>
                        <a:pt x="31820" y="122771"/>
                      </a:cubicBezTo>
                      <a:cubicBezTo>
                        <a:pt x="33440" y="105626"/>
                        <a:pt x="26677" y="84290"/>
                        <a:pt x="23153" y="67431"/>
                      </a:cubicBezTo>
                      <a:close/>
                    </a:path>
                  </a:pathLst>
                </a:custGeom>
                <a:solidFill>
                  <a:srgbClr val="323232"/>
                </a:solidFill>
                <a:ln w="9525" cap="flat">
                  <a:noFill/>
                  <a:prstDash val="solid"/>
                  <a:miter/>
                </a:ln>
              </p:spPr>
              <p:txBody>
                <a:bodyPr rtlCol="0" anchor="ctr"/>
                <a:lstStyle/>
                <a:p>
                  <a:endParaRPr lang="th-TH"/>
                </a:p>
              </p:txBody>
            </p:sp>
            <p:sp>
              <p:nvSpPr>
                <p:cNvPr id="185" name="Freeform: Shape 184">
                  <a:extLst>
                    <a:ext uri="{FF2B5EF4-FFF2-40B4-BE49-F238E27FC236}">
                      <a16:creationId xmlns:a16="http://schemas.microsoft.com/office/drawing/2014/main" id="{F874FB13-47F4-42BB-928F-7F021A5B86B5}"/>
                    </a:ext>
                  </a:extLst>
                </p:cNvPr>
                <p:cNvSpPr/>
                <p:nvPr/>
              </p:nvSpPr>
              <p:spPr>
                <a:xfrm>
                  <a:off x="6015733" y="4005419"/>
                  <a:ext cx="192091" cy="13852"/>
                </a:xfrm>
                <a:custGeom>
                  <a:avLst/>
                  <a:gdLst>
                    <a:gd name="connsiteX0" fmla="*/ 187518 w 192091"/>
                    <a:gd name="connsiteY0" fmla="*/ 2890 h 13852"/>
                    <a:gd name="connsiteX1" fmla="*/ 141608 w 192091"/>
                    <a:gd name="connsiteY1" fmla="*/ 4129 h 13852"/>
                    <a:gd name="connsiteX2" fmla="*/ 88934 w 192091"/>
                    <a:gd name="connsiteY2" fmla="*/ 1462 h 13852"/>
                    <a:gd name="connsiteX3" fmla="*/ 2066 w 192091"/>
                    <a:gd name="connsiteY3" fmla="*/ 4795 h 13852"/>
                    <a:gd name="connsiteX4" fmla="*/ 2733 w 192091"/>
                    <a:gd name="connsiteY4" fmla="*/ 10510 h 13852"/>
                    <a:gd name="connsiteX5" fmla="*/ 92649 w 192091"/>
                    <a:gd name="connsiteY5" fmla="*/ 10510 h 13852"/>
                    <a:gd name="connsiteX6" fmla="*/ 141322 w 192091"/>
                    <a:gd name="connsiteY6" fmla="*/ 13558 h 13852"/>
                    <a:gd name="connsiteX7" fmla="*/ 187232 w 192091"/>
                    <a:gd name="connsiteY7" fmla="*/ 12320 h 13852"/>
                    <a:gd name="connsiteX8" fmla="*/ 187518 w 192091"/>
                    <a:gd name="connsiteY8" fmla="*/ 2890 h 1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091" h="13852">
                      <a:moveTo>
                        <a:pt x="187518" y="2890"/>
                      </a:moveTo>
                      <a:cubicBezTo>
                        <a:pt x="172088" y="2700"/>
                        <a:pt x="157038" y="5272"/>
                        <a:pt x="141608" y="4129"/>
                      </a:cubicBezTo>
                      <a:cubicBezTo>
                        <a:pt x="123796" y="2890"/>
                        <a:pt x="106937" y="319"/>
                        <a:pt x="88934" y="1462"/>
                      </a:cubicBezTo>
                      <a:cubicBezTo>
                        <a:pt x="61502" y="3176"/>
                        <a:pt x="28070" y="-4730"/>
                        <a:pt x="2066" y="4795"/>
                      </a:cubicBezTo>
                      <a:cubicBezTo>
                        <a:pt x="-791" y="5843"/>
                        <a:pt x="-791" y="10701"/>
                        <a:pt x="2733" y="10510"/>
                      </a:cubicBezTo>
                      <a:cubicBezTo>
                        <a:pt x="32737" y="8701"/>
                        <a:pt x="62645" y="11939"/>
                        <a:pt x="92649" y="10510"/>
                      </a:cubicBezTo>
                      <a:cubicBezTo>
                        <a:pt x="109223" y="9748"/>
                        <a:pt x="124939" y="12415"/>
                        <a:pt x="141322" y="13558"/>
                      </a:cubicBezTo>
                      <a:cubicBezTo>
                        <a:pt x="156752" y="14701"/>
                        <a:pt x="171802" y="12130"/>
                        <a:pt x="187232" y="12320"/>
                      </a:cubicBezTo>
                      <a:cubicBezTo>
                        <a:pt x="193614" y="12511"/>
                        <a:pt x="193709" y="2890"/>
                        <a:pt x="187518" y="2890"/>
                      </a:cubicBezTo>
                      <a:close/>
                    </a:path>
                  </a:pathLst>
                </a:custGeom>
                <a:solidFill>
                  <a:srgbClr val="323232"/>
                </a:solidFill>
                <a:ln w="9525" cap="flat">
                  <a:noFill/>
                  <a:prstDash val="solid"/>
                  <a:miter/>
                </a:ln>
              </p:spPr>
              <p:txBody>
                <a:bodyPr rtlCol="0" anchor="ctr"/>
                <a:lstStyle/>
                <a:p>
                  <a:endParaRPr lang="th-TH"/>
                </a:p>
              </p:txBody>
            </p:sp>
            <p:sp>
              <p:nvSpPr>
                <p:cNvPr id="186" name="Freeform: Shape 185">
                  <a:extLst>
                    <a:ext uri="{FF2B5EF4-FFF2-40B4-BE49-F238E27FC236}">
                      <a16:creationId xmlns:a16="http://schemas.microsoft.com/office/drawing/2014/main" id="{CE4A39DF-4B08-4C5E-83DA-3AB2CCE006B0}"/>
                    </a:ext>
                  </a:extLst>
                </p:cNvPr>
                <p:cNvSpPr/>
                <p:nvPr/>
              </p:nvSpPr>
              <p:spPr>
                <a:xfrm>
                  <a:off x="6173006" y="4007654"/>
                  <a:ext cx="28921" cy="125690"/>
                </a:xfrm>
                <a:custGeom>
                  <a:avLst/>
                  <a:gdLst>
                    <a:gd name="connsiteX0" fmla="*/ 27483 w 28921"/>
                    <a:gd name="connsiteY0" fmla="*/ 1322 h 125690"/>
                    <a:gd name="connsiteX1" fmla="*/ 23958 w 28921"/>
                    <a:gd name="connsiteY1" fmla="*/ 1322 h 125690"/>
                    <a:gd name="connsiteX2" fmla="*/ 336 w 28921"/>
                    <a:gd name="connsiteY2" fmla="*/ 119908 h 125690"/>
                    <a:gd name="connsiteX3" fmla="*/ 9385 w 28921"/>
                    <a:gd name="connsiteY3" fmla="*/ 122480 h 125690"/>
                    <a:gd name="connsiteX4" fmla="*/ 27483 w 28921"/>
                    <a:gd name="connsiteY4" fmla="*/ 1322 h 125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21" h="125690">
                      <a:moveTo>
                        <a:pt x="27483" y="1322"/>
                      </a:moveTo>
                      <a:cubicBezTo>
                        <a:pt x="27292" y="-393"/>
                        <a:pt x="24244" y="-488"/>
                        <a:pt x="23958" y="1322"/>
                      </a:cubicBezTo>
                      <a:cubicBezTo>
                        <a:pt x="18053" y="41898"/>
                        <a:pt x="15005" y="81237"/>
                        <a:pt x="336" y="119908"/>
                      </a:cubicBezTo>
                      <a:cubicBezTo>
                        <a:pt x="-1854" y="125623"/>
                        <a:pt x="7290" y="128195"/>
                        <a:pt x="9385" y="122480"/>
                      </a:cubicBezTo>
                      <a:cubicBezTo>
                        <a:pt x="23768" y="84570"/>
                        <a:pt x="32531" y="41898"/>
                        <a:pt x="27483" y="1322"/>
                      </a:cubicBezTo>
                      <a:close/>
                    </a:path>
                  </a:pathLst>
                </a:custGeom>
                <a:solidFill>
                  <a:srgbClr val="323232"/>
                </a:solidFill>
                <a:ln w="9525" cap="flat">
                  <a:noFill/>
                  <a:prstDash val="solid"/>
                  <a:miter/>
                </a:ln>
              </p:spPr>
              <p:txBody>
                <a:bodyPr rtlCol="0" anchor="ctr"/>
                <a:lstStyle/>
                <a:p>
                  <a:endParaRPr lang="th-TH"/>
                </a:p>
              </p:txBody>
            </p:sp>
            <p:sp>
              <p:nvSpPr>
                <p:cNvPr id="187" name="Freeform: Shape 186">
                  <a:extLst>
                    <a:ext uri="{FF2B5EF4-FFF2-40B4-BE49-F238E27FC236}">
                      <a16:creationId xmlns:a16="http://schemas.microsoft.com/office/drawing/2014/main" id="{A80C820B-9376-44AB-AA92-377940575BFB}"/>
                    </a:ext>
                  </a:extLst>
                </p:cNvPr>
                <p:cNvSpPr/>
                <p:nvPr/>
              </p:nvSpPr>
              <p:spPr>
                <a:xfrm>
                  <a:off x="6200911" y="4013031"/>
                  <a:ext cx="60158" cy="19653"/>
                </a:xfrm>
                <a:custGeom>
                  <a:avLst/>
                  <a:gdLst>
                    <a:gd name="connsiteX0" fmla="*/ 54061 w 60158"/>
                    <a:gd name="connsiteY0" fmla="*/ 11852 h 19653"/>
                    <a:gd name="connsiteX1" fmla="*/ 54252 w 60158"/>
                    <a:gd name="connsiteY1" fmla="*/ 11471 h 19653"/>
                    <a:gd name="connsiteX2" fmla="*/ 42821 w 60158"/>
                    <a:gd name="connsiteY2" fmla="*/ 8138 h 19653"/>
                    <a:gd name="connsiteX3" fmla="*/ 26629 w 60158"/>
                    <a:gd name="connsiteY3" fmla="*/ 3661 h 19653"/>
                    <a:gd name="connsiteX4" fmla="*/ 1769 w 60158"/>
                    <a:gd name="connsiteY4" fmla="*/ 422 h 19653"/>
                    <a:gd name="connsiteX5" fmla="*/ 1673 w 60158"/>
                    <a:gd name="connsiteY5" fmla="*/ 5090 h 19653"/>
                    <a:gd name="connsiteX6" fmla="*/ 27867 w 60158"/>
                    <a:gd name="connsiteY6" fmla="*/ 12614 h 19653"/>
                    <a:gd name="connsiteX7" fmla="*/ 54633 w 60158"/>
                    <a:gd name="connsiteY7" fmla="*/ 19568 h 19653"/>
                    <a:gd name="connsiteX8" fmla="*/ 60157 w 60158"/>
                    <a:gd name="connsiteY8" fmla="*/ 15472 h 19653"/>
                    <a:gd name="connsiteX9" fmla="*/ 60157 w 60158"/>
                    <a:gd name="connsiteY9" fmla="*/ 14996 h 19653"/>
                    <a:gd name="connsiteX10" fmla="*/ 54061 w 60158"/>
                    <a:gd name="connsiteY10" fmla="*/ 11852 h 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58" h="19653">
                      <a:moveTo>
                        <a:pt x="54061" y="11852"/>
                      </a:moveTo>
                      <a:cubicBezTo>
                        <a:pt x="54156" y="11757"/>
                        <a:pt x="54156" y="11567"/>
                        <a:pt x="54252" y="11471"/>
                      </a:cubicBezTo>
                      <a:cubicBezTo>
                        <a:pt x="53490" y="11852"/>
                        <a:pt x="44441" y="8519"/>
                        <a:pt x="42821" y="8138"/>
                      </a:cubicBezTo>
                      <a:cubicBezTo>
                        <a:pt x="37392" y="6709"/>
                        <a:pt x="31963" y="5090"/>
                        <a:pt x="26629" y="3661"/>
                      </a:cubicBezTo>
                      <a:cubicBezTo>
                        <a:pt x="18533" y="1470"/>
                        <a:pt x="10151" y="-1006"/>
                        <a:pt x="1769" y="422"/>
                      </a:cubicBezTo>
                      <a:cubicBezTo>
                        <a:pt x="-898" y="899"/>
                        <a:pt x="-231" y="4328"/>
                        <a:pt x="1673" y="5090"/>
                      </a:cubicBezTo>
                      <a:cubicBezTo>
                        <a:pt x="9960" y="8519"/>
                        <a:pt x="19200" y="10043"/>
                        <a:pt x="27867" y="12614"/>
                      </a:cubicBezTo>
                      <a:cubicBezTo>
                        <a:pt x="36726" y="15281"/>
                        <a:pt x="45584" y="18044"/>
                        <a:pt x="54633" y="19568"/>
                      </a:cubicBezTo>
                      <a:cubicBezTo>
                        <a:pt x="57395" y="20044"/>
                        <a:pt x="60062" y="18520"/>
                        <a:pt x="60157" y="15472"/>
                      </a:cubicBezTo>
                      <a:cubicBezTo>
                        <a:pt x="60157" y="15281"/>
                        <a:pt x="60157" y="15091"/>
                        <a:pt x="60157" y="14996"/>
                      </a:cubicBezTo>
                      <a:cubicBezTo>
                        <a:pt x="60252" y="11281"/>
                        <a:pt x="56538" y="10328"/>
                        <a:pt x="54061" y="11852"/>
                      </a:cubicBezTo>
                      <a:close/>
                    </a:path>
                  </a:pathLst>
                </a:custGeom>
                <a:solidFill>
                  <a:srgbClr val="323232"/>
                </a:solidFill>
                <a:ln w="9525" cap="flat">
                  <a:noFill/>
                  <a:prstDash val="solid"/>
                  <a:miter/>
                </a:ln>
              </p:spPr>
              <p:txBody>
                <a:bodyPr rtlCol="0" anchor="ctr"/>
                <a:lstStyle/>
                <a:p>
                  <a:endParaRPr lang="th-TH"/>
                </a:p>
              </p:txBody>
            </p:sp>
            <p:sp>
              <p:nvSpPr>
                <p:cNvPr id="188" name="Freeform: Shape 187">
                  <a:extLst>
                    <a:ext uri="{FF2B5EF4-FFF2-40B4-BE49-F238E27FC236}">
                      <a16:creationId xmlns:a16="http://schemas.microsoft.com/office/drawing/2014/main" id="{87B8438E-83C3-485A-BCAC-9F4D412FB8B7}"/>
                    </a:ext>
                  </a:extLst>
                </p:cNvPr>
                <p:cNvSpPr/>
                <p:nvPr/>
              </p:nvSpPr>
              <p:spPr>
                <a:xfrm>
                  <a:off x="6115665" y="3747317"/>
                  <a:ext cx="88319" cy="273635"/>
                </a:xfrm>
                <a:custGeom>
                  <a:avLst/>
                  <a:gdLst>
                    <a:gd name="connsiteX0" fmla="*/ 73870 w 88319"/>
                    <a:gd name="connsiteY0" fmla="*/ 205081 h 273635"/>
                    <a:gd name="connsiteX1" fmla="*/ 50343 w 88319"/>
                    <a:gd name="connsiteY1" fmla="*/ 124880 h 273635"/>
                    <a:gd name="connsiteX2" fmla="*/ 23483 w 88319"/>
                    <a:gd name="connsiteY2" fmla="*/ 54205 h 273635"/>
                    <a:gd name="connsiteX3" fmla="*/ 8148 w 88319"/>
                    <a:gd name="connsiteY3" fmla="*/ 2198 h 273635"/>
                    <a:gd name="connsiteX4" fmla="*/ 528 w 88319"/>
                    <a:gd name="connsiteY4" fmla="*/ 6485 h 273635"/>
                    <a:gd name="connsiteX5" fmla="*/ 16244 w 88319"/>
                    <a:gd name="connsiteY5" fmla="*/ 60396 h 273635"/>
                    <a:gd name="connsiteX6" fmla="*/ 43200 w 88319"/>
                    <a:gd name="connsiteY6" fmla="*/ 131072 h 273635"/>
                    <a:gd name="connsiteX7" fmla="*/ 64440 w 88319"/>
                    <a:gd name="connsiteY7" fmla="*/ 202795 h 273635"/>
                    <a:gd name="connsiteX8" fmla="*/ 83300 w 88319"/>
                    <a:gd name="connsiteY8" fmla="*/ 271851 h 273635"/>
                    <a:gd name="connsiteX9" fmla="*/ 88062 w 88319"/>
                    <a:gd name="connsiteY9" fmla="*/ 271279 h 273635"/>
                    <a:gd name="connsiteX10" fmla="*/ 73870 w 88319"/>
                    <a:gd name="connsiteY10" fmla="*/ 205081 h 27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319" h="273635">
                      <a:moveTo>
                        <a:pt x="73870" y="205081"/>
                      </a:moveTo>
                      <a:cubicBezTo>
                        <a:pt x="67298" y="177935"/>
                        <a:pt x="60154" y="151074"/>
                        <a:pt x="50343" y="124880"/>
                      </a:cubicBezTo>
                      <a:cubicBezTo>
                        <a:pt x="41485" y="101258"/>
                        <a:pt x="31293" y="78208"/>
                        <a:pt x="23483" y="54205"/>
                      </a:cubicBezTo>
                      <a:cubicBezTo>
                        <a:pt x="17863" y="37155"/>
                        <a:pt x="16720" y="18010"/>
                        <a:pt x="8148" y="2198"/>
                      </a:cubicBezTo>
                      <a:cubicBezTo>
                        <a:pt x="5481" y="-2755"/>
                        <a:pt x="-2044" y="1532"/>
                        <a:pt x="528" y="6485"/>
                      </a:cubicBezTo>
                      <a:cubicBezTo>
                        <a:pt x="9195" y="22677"/>
                        <a:pt x="10434" y="43061"/>
                        <a:pt x="16244" y="60396"/>
                      </a:cubicBezTo>
                      <a:cubicBezTo>
                        <a:pt x="24340" y="84304"/>
                        <a:pt x="34341" y="107449"/>
                        <a:pt x="43200" y="131072"/>
                      </a:cubicBezTo>
                      <a:cubicBezTo>
                        <a:pt x="51963" y="154503"/>
                        <a:pt x="58344" y="178506"/>
                        <a:pt x="64440" y="202795"/>
                      </a:cubicBezTo>
                      <a:cubicBezTo>
                        <a:pt x="70251" y="225845"/>
                        <a:pt x="79490" y="248515"/>
                        <a:pt x="83300" y="271851"/>
                      </a:cubicBezTo>
                      <a:cubicBezTo>
                        <a:pt x="83776" y="274708"/>
                        <a:pt x="87872" y="273851"/>
                        <a:pt x="88062" y="271279"/>
                      </a:cubicBezTo>
                      <a:cubicBezTo>
                        <a:pt x="90158" y="249562"/>
                        <a:pt x="78918" y="225941"/>
                        <a:pt x="73870" y="205081"/>
                      </a:cubicBezTo>
                      <a:close/>
                    </a:path>
                  </a:pathLst>
                </a:custGeom>
                <a:solidFill>
                  <a:srgbClr val="323232"/>
                </a:solidFill>
                <a:ln w="9525" cap="flat">
                  <a:noFill/>
                  <a:prstDash val="solid"/>
                  <a:miter/>
                </a:ln>
              </p:spPr>
              <p:txBody>
                <a:bodyPr rtlCol="0" anchor="ctr"/>
                <a:lstStyle/>
                <a:p>
                  <a:endParaRPr lang="th-TH"/>
                </a:p>
              </p:txBody>
            </p:sp>
            <p:sp>
              <p:nvSpPr>
                <p:cNvPr id="189" name="Freeform: Shape 188">
                  <a:extLst>
                    <a:ext uri="{FF2B5EF4-FFF2-40B4-BE49-F238E27FC236}">
                      <a16:creationId xmlns:a16="http://schemas.microsoft.com/office/drawing/2014/main" id="{BB0C0749-CD82-4608-9F49-5BF4D3C99824}"/>
                    </a:ext>
                  </a:extLst>
                </p:cNvPr>
                <p:cNvSpPr/>
                <p:nvPr/>
              </p:nvSpPr>
              <p:spPr>
                <a:xfrm>
                  <a:off x="6016461" y="3751551"/>
                  <a:ext cx="62132" cy="258210"/>
                </a:xfrm>
                <a:custGeom>
                  <a:avLst/>
                  <a:gdLst>
                    <a:gd name="connsiteX0" fmla="*/ 52678 w 62132"/>
                    <a:gd name="connsiteY0" fmla="*/ 4442 h 258210"/>
                    <a:gd name="connsiteX1" fmla="*/ 5 w 62132"/>
                    <a:gd name="connsiteY1" fmla="*/ 255140 h 258210"/>
                    <a:gd name="connsiteX2" fmla="*/ 6101 w 62132"/>
                    <a:gd name="connsiteY2" fmla="*/ 255997 h 258210"/>
                    <a:gd name="connsiteX3" fmla="*/ 36581 w 62132"/>
                    <a:gd name="connsiteY3" fmla="*/ 121504 h 258210"/>
                    <a:gd name="connsiteX4" fmla="*/ 62108 w 62132"/>
                    <a:gd name="connsiteY4" fmla="*/ 4632 h 258210"/>
                    <a:gd name="connsiteX5" fmla="*/ 52678 w 62132"/>
                    <a:gd name="connsiteY5" fmla="*/ 4442 h 2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32" h="258210">
                      <a:moveTo>
                        <a:pt x="52678" y="4442"/>
                      </a:moveTo>
                      <a:cubicBezTo>
                        <a:pt x="44963" y="89405"/>
                        <a:pt x="4958" y="169605"/>
                        <a:pt x="5" y="255140"/>
                      </a:cubicBezTo>
                      <a:cubicBezTo>
                        <a:pt x="-186" y="258664"/>
                        <a:pt x="5244" y="259426"/>
                        <a:pt x="6101" y="255997"/>
                      </a:cubicBezTo>
                      <a:cubicBezTo>
                        <a:pt x="17531" y="211610"/>
                        <a:pt x="25627" y="166081"/>
                        <a:pt x="36581" y="121504"/>
                      </a:cubicBezTo>
                      <a:cubicBezTo>
                        <a:pt x="46106" y="82737"/>
                        <a:pt x="58393" y="44447"/>
                        <a:pt x="62108" y="4632"/>
                      </a:cubicBezTo>
                      <a:cubicBezTo>
                        <a:pt x="62679" y="-1464"/>
                        <a:pt x="53154" y="-1559"/>
                        <a:pt x="52678" y="4442"/>
                      </a:cubicBezTo>
                      <a:close/>
                    </a:path>
                  </a:pathLst>
                </a:custGeom>
                <a:solidFill>
                  <a:srgbClr val="323232"/>
                </a:solidFill>
                <a:ln w="9525" cap="flat">
                  <a:noFill/>
                  <a:prstDash val="solid"/>
                  <a:miter/>
                </a:ln>
              </p:spPr>
              <p:txBody>
                <a:bodyPr rtlCol="0" anchor="ctr"/>
                <a:lstStyle/>
                <a:p>
                  <a:endParaRPr lang="th-TH"/>
                </a:p>
              </p:txBody>
            </p:sp>
            <p:sp>
              <p:nvSpPr>
                <p:cNvPr id="190" name="Freeform: Shape 189">
                  <a:extLst>
                    <a:ext uri="{FF2B5EF4-FFF2-40B4-BE49-F238E27FC236}">
                      <a16:creationId xmlns:a16="http://schemas.microsoft.com/office/drawing/2014/main" id="{79C1664E-FC5A-4321-A2E1-13E9C046AC76}"/>
                    </a:ext>
                  </a:extLst>
                </p:cNvPr>
                <p:cNvSpPr/>
                <p:nvPr/>
              </p:nvSpPr>
              <p:spPr>
                <a:xfrm>
                  <a:off x="6021279" y="4009426"/>
                  <a:ext cx="88737" cy="118388"/>
                </a:xfrm>
                <a:custGeom>
                  <a:avLst/>
                  <a:gdLst>
                    <a:gd name="connsiteX0" fmla="*/ 75959 w 88737"/>
                    <a:gd name="connsiteY0" fmla="*/ 92324 h 118388"/>
                    <a:gd name="connsiteX1" fmla="*/ 50813 w 88737"/>
                    <a:gd name="connsiteY1" fmla="*/ 49937 h 118388"/>
                    <a:gd name="connsiteX2" fmla="*/ 2521 w 88737"/>
                    <a:gd name="connsiteY2" fmla="*/ 26 h 118388"/>
                    <a:gd name="connsiteX3" fmla="*/ 616 w 88737"/>
                    <a:gd name="connsiteY3" fmla="*/ 3170 h 118388"/>
                    <a:gd name="connsiteX4" fmla="*/ 47193 w 88737"/>
                    <a:gd name="connsiteY4" fmla="*/ 61653 h 118388"/>
                    <a:gd name="connsiteX5" fmla="*/ 82721 w 88737"/>
                    <a:gd name="connsiteY5" fmla="*/ 117374 h 118388"/>
                    <a:gd name="connsiteX6" fmla="*/ 88627 w 88737"/>
                    <a:gd name="connsiteY6" fmla="*/ 114993 h 118388"/>
                    <a:gd name="connsiteX7" fmla="*/ 75959 w 88737"/>
                    <a:gd name="connsiteY7" fmla="*/ 92324 h 11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37" h="118388">
                      <a:moveTo>
                        <a:pt x="75959" y="92324"/>
                      </a:moveTo>
                      <a:cubicBezTo>
                        <a:pt x="66719" y="78798"/>
                        <a:pt x="59576" y="63749"/>
                        <a:pt x="50813" y="49937"/>
                      </a:cubicBezTo>
                      <a:cubicBezTo>
                        <a:pt x="39287" y="31649"/>
                        <a:pt x="25857" y="4694"/>
                        <a:pt x="2521" y="26"/>
                      </a:cubicBezTo>
                      <a:cubicBezTo>
                        <a:pt x="902" y="-259"/>
                        <a:pt x="-1003" y="1836"/>
                        <a:pt x="616" y="3170"/>
                      </a:cubicBezTo>
                      <a:cubicBezTo>
                        <a:pt x="20904" y="19838"/>
                        <a:pt x="33572" y="39460"/>
                        <a:pt x="47193" y="61653"/>
                      </a:cubicBezTo>
                      <a:cubicBezTo>
                        <a:pt x="58147" y="79465"/>
                        <a:pt x="67005" y="103087"/>
                        <a:pt x="82721" y="117374"/>
                      </a:cubicBezTo>
                      <a:cubicBezTo>
                        <a:pt x="85103" y="119565"/>
                        <a:pt x="88246" y="117946"/>
                        <a:pt x="88627" y="114993"/>
                      </a:cubicBezTo>
                      <a:cubicBezTo>
                        <a:pt x="89865" y="106325"/>
                        <a:pt x="80435" y="98991"/>
                        <a:pt x="75959" y="92324"/>
                      </a:cubicBezTo>
                      <a:close/>
                    </a:path>
                  </a:pathLst>
                </a:custGeom>
                <a:solidFill>
                  <a:srgbClr val="323232"/>
                </a:solidFill>
                <a:ln w="9525" cap="flat">
                  <a:noFill/>
                  <a:prstDash val="solid"/>
                  <a:miter/>
                </a:ln>
              </p:spPr>
              <p:txBody>
                <a:bodyPr rtlCol="0" anchor="ctr"/>
                <a:lstStyle/>
                <a:p>
                  <a:endParaRPr lang="th-TH"/>
                </a:p>
              </p:txBody>
            </p:sp>
            <p:sp>
              <p:nvSpPr>
                <p:cNvPr id="191" name="Freeform: Shape 190">
                  <a:extLst>
                    <a:ext uri="{FF2B5EF4-FFF2-40B4-BE49-F238E27FC236}">
                      <a16:creationId xmlns:a16="http://schemas.microsoft.com/office/drawing/2014/main" id="{81FA4A56-7955-445F-9CC1-9E4C720FBAEE}"/>
                    </a:ext>
                  </a:extLst>
                </p:cNvPr>
                <p:cNvSpPr/>
                <p:nvPr/>
              </p:nvSpPr>
              <p:spPr>
                <a:xfrm>
                  <a:off x="6101935" y="4004675"/>
                  <a:ext cx="104044" cy="122207"/>
                </a:xfrm>
                <a:custGeom>
                  <a:avLst/>
                  <a:gdLst>
                    <a:gd name="connsiteX0" fmla="*/ 94172 w 104044"/>
                    <a:gd name="connsiteY0" fmla="*/ 2111 h 122207"/>
                    <a:gd name="connsiteX1" fmla="*/ 37594 w 104044"/>
                    <a:gd name="connsiteY1" fmla="*/ 67738 h 122207"/>
                    <a:gd name="connsiteX2" fmla="*/ 446 w 104044"/>
                    <a:gd name="connsiteY2" fmla="*/ 118316 h 122207"/>
                    <a:gd name="connsiteX3" fmla="*/ 3304 w 104044"/>
                    <a:gd name="connsiteY3" fmla="*/ 122126 h 122207"/>
                    <a:gd name="connsiteX4" fmla="*/ 45309 w 104044"/>
                    <a:gd name="connsiteY4" fmla="*/ 74501 h 122207"/>
                    <a:gd name="connsiteX5" fmla="*/ 103030 w 104044"/>
                    <a:gd name="connsiteY5" fmla="*/ 7350 h 122207"/>
                    <a:gd name="connsiteX6" fmla="*/ 94172 w 104044"/>
                    <a:gd name="connsiteY6" fmla="*/ 2111 h 1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44" h="122207">
                      <a:moveTo>
                        <a:pt x="94172" y="2111"/>
                      </a:moveTo>
                      <a:cubicBezTo>
                        <a:pt x="76551" y="24780"/>
                        <a:pt x="55405" y="44973"/>
                        <a:pt x="37594" y="67738"/>
                      </a:cubicBezTo>
                      <a:cubicBezTo>
                        <a:pt x="24640" y="84216"/>
                        <a:pt x="13114" y="101647"/>
                        <a:pt x="446" y="118316"/>
                      </a:cubicBezTo>
                      <a:cubicBezTo>
                        <a:pt x="-983" y="120126"/>
                        <a:pt x="1303" y="122698"/>
                        <a:pt x="3304" y="122126"/>
                      </a:cubicBezTo>
                      <a:cubicBezTo>
                        <a:pt x="20830" y="117078"/>
                        <a:pt x="35022" y="87455"/>
                        <a:pt x="45309" y="74501"/>
                      </a:cubicBezTo>
                      <a:cubicBezTo>
                        <a:pt x="63692" y="51355"/>
                        <a:pt x="85028" y="30495"/>
                        <a:pt x="103030" y="7350"/>
                      </a:cubicBezTo>
                      <a:cubicBezTo>
                        <a:pt x="107031" y="2206"/>
                        <a:pt x="98173" y="-3033"/>
                        <a:pt x="94172" y="2111"/>
                      </a:cubicBezTo>
                      <a:close/>
                    </a:path>
                  </a:pathLst>
                </a:custGeom>
                <a:solidFill>
                  <a:srgbClr val="323232"/>
                </a:solidFill>
                <a:ln w="9525" cap="flat">
                  <a:noFill/>
                  <a:prstDash val="solid"/>
                  <a:miter/>
                </a:ln>
              </p:spPr>
              <p:txBody>
                <a:bodyPr rtlCol="0" anchor="ctr"/>
                <a:lstStyle/>
                <a:p>
                  <a:endParaRPr lang="th-TH"/>
                </a:p>
              </p:txBody>
            </p:sp>
          </p:grpSp>
          <p:sp>
            <p:nvSpPr>
              <p:cNvPr id="176" name="Freeform: Shape 175">
                <a:extLst>
                  <a:ext uri="{FF2B5EF4-FFF2-40B4-BE49-F238E27FC236}">
                    <a16:creationId xmlns:a16="http://schemas.microsoft.com/office/drawing/2014/main" id="{7EA10CE0-96AC-44B8-950F-A7773DF56740}"/>
                  </a:ext>
                </a:extLst>
              </p:cNvPr>
              <p:cNvSpPr/>
              <p:nvPr/>
            </p:nvSpPr>
            <p:spPr>
              <a:xfrm>
                <a:off x="6083751" y="2719958"/>
                <a:ext cx="16958" cy="987159"/>
              </a:xfrm>
              <a:custGeom>
                <a:avLst/>
                <a:gdLst>
                  <a:gd name="connsiteX0" fmla="*/ 16058 w 16958"/>
                  <a:gd name="connsiteY0" fmla="*/ 0 h 987159"/>
                  <a:gd name="connsiteX1" fmla="*/ 818 w 16958"/>
                  <a:gd name="connsiteY1" fmla="*/ 0 h 987159"/>
                  <a:gd name="connsiteX2" fmla="*/ 1676 w 16958"/>
                  <a:gd name="connsiteY2" fmla="*/ 208597 h 987159"/>
                  <a:gd name="connsiteX3" fmla="*/ 1580 w 16958"/>
                  <a:gd name="connsiteY3" fmla="*/ 466439 h 987159"/>
                  <a:gd name="connsiteX4" fmla="*/ 1580 w 16958"/>
                  <a:gd name="connsiteY4" fmla="*/ 717137 h 987159"/>
                  <a:gd name="connsiteX5" fmla="*/ 5105 w 16958"/>
                  <a:gd name="connsiteY5" fmla="*/ 982218 h 987159"/>
                  <a:gd name="connsiteX6" fmla="*/ 11772 w 16958"/>
                  <a:gd name="connsiteY6" fmla="*/ 982313 h 987159"/>
                  <a:gd name="connsiteX7" fmla="*/ 15201 w 16958"/>
                  <a:gd name="connsiteY7" fmla="*/ 724567 h 987159"/>
                  <a:gd name="connsiteX8" fmla="*/ 15201 w 16958"/>
                  <a:gd name="connsiteY8" fmla="*/ 466725 h 987159"/>
                  <a:gd name="connsiteX9" fmla="*/ 15201 w 16958"/>
                  <a:gd name="connsiteY9" fmla="*/ 216027 h 987159"/>
                  <a:gd name="connsiteX10" fmla="*/ 16058 w 16958"/>
                  <a:gd name="connsiteY10" fmla="*/ 0 h 98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58" h="987159">
                    <a:moveTo>
                      <a:pt x="16058" y="0"/>
                    </a:moveTo>
                    <a:lnTo>
                      <a:pt x="818" y="0"/>
                    </a:lnTo>
                    <a:cubicBezTo>
                      <a:pt x="-1468" y="69152"/>
                      <a:pt x="1771" y="140303"/>
                      <a:pt x="1676" y="208597"/>
                    </a:cubicBezTo>
                    <a:lnTo>
                      <a:pt x="1580" y="466439"/>
                    </a:lnTo>
                    <a:cubicBezTo>
                      <a:pt x="1580" y="549974"/>
                      <a:pt x="1390" y="633508"/>
                      <a:pt x="1580" y="717137"/>
                    </a:cubicBezTo>
                    <a:cubicBezTo>
                      <a:pt x="1676" y="804863"/>
                      <a:pt x="-1658" y="894969"/>
                      <a:pt x="5105" y="982218"/>
                    </a:cubicBezTo>
                    <a:cubicBezTo>
                      <a:pt x="5581" y="988695"/>
                      <a:pt x="11201" y="988886"/>
                      <a:pt x="11772" y="982313"/>
                    </a:cubicBezTo>
                    <a:cubicBezTo>
                      <a:pt x="18344" y="897446"/>
                      <a:pt x="15106" y="809911"/>
                      <a:pt x="15201" y="724567"/>
                    </a:cubicBezTo>
                    <a:cubicBezTo>
                      <a:pt x="15392" y="638651"/>
                      <a:pt x="15201" y="552641"/>
                      <a:pt x="15201" y="466725"/>
                    </a:cubicBezTo>
                    <a:cubicBezTo>
                      <a:pt x="15201" y="383191"/>
                      <a:pt x="15201" y="299657"/>
                      <a:pt x="15201" y="216027"/>
                    </a:cubicBezTo>
                    <a:cubicBezTo>
                      <a:pt x="15106" y="145256"/>
                      <a:pt x="18535" y="71533"/>
                      <a:pt x="16058" y="0"/>
                    </a:cubicBezTo>
                    <a:close/>
                  </a:path>
                </a:pathLst>
              </a:custGeom>
              <a:solidFill>
                <a:srgbClr val="323232"/>
              </a:solidFill>
              <a:ln w="9525" cap="flat">
                <a:noFill/>
                <a:prstDash val="solid"/>
                <a:miter/>
              </a:ln>
            </p:spPr>
            <p:txBody>
              <a:bodyPr rtlCol="0" anchor="ctr"/>
              <a:lstStyle/>
              <a:p>
                <a:endParaRPr lang="th-TH"/>
              </a:p>
            </p:txBody>
          </p:sp>
        </p:grpSp>
        <p:grpSp>
          <p:nvGrpSpPr>
            <p:cNvPr id="153" name="Graphic 1">
              <a:extLst>
                <a:ext uri="{FF2B5EF4-FFF2-40B4-BE49-F238E27FC236}">
                  <a16:creationId xmlns:a16="http://schemas.microsoft.com/office/drawing/2014/main" id="{6F0088DF-FD60-4AEA-B6DF-CC478A07DDF8}"/>
                </a:ext>
              </a:extLst>
            </p:cNvPr>
            <p:cNvGrpSpPr/>
            <p:nvPr/>
          </p:nvGrpSpPr>
          <p:grpSpPr>
            <a:xfrm>
              <a:off x="8763279" y="0"/>
              <a:ext cx="748165" cy="1352013"/>
              <a:chOff x="6148342" y="2719387"/>
              <a:chExt cx="331326" cy="805862"/>
            </a:xfrm>
          </p:grpSpPr>
          <p:sp>
            <p:nvSpPr>
              <p:cNvPr id="154" name="Freeform: Shape 153">
                <a:extLst>
                  <a:ext uri="{FF2B5EF4-FFF2-40B4-BE49-F238E27FC236}">
                    <a16:creationId xmlns:a16="http://schemas.microsoft.com/office/drawing/2014/main" id="{1ECDA040-7B52-48B3-A02B-0A9FCF277AB6}"/>
                  </a:ext>
                </a:extLst>
              </p:cNvPr>
              <p:cNvSpPr/>
              <p:nvPr/>
            </p:nvSpPr>
            <p:spPr>
              <a:xfrm>
                <a:off x="6251180" y="3130005"/>
                <a:ext cx="119202" cy="297571"/>
              </a:xfrm>
              <a:custGeom>
                <a:avLst/>
                <a:gdLst>
                  <a:gd name="connsiteX0" fmla="*/ 117806 w 119202"/>
                  <a:gd name="connsiteY0" fmla="*/ 150309 h 297571"/>
                  <a:gd name="connsiteX1" fmla="*/ 98089 w 119202"/>
                  <a:gd name="connsiteY1" fmla="*/ 85158 h 297571"/>
                  <a:gd name="connsiteX2" fmla="*/ 94755 w 119202"/>
                  <a:gd name="connsiteY2" fmla="*/ 54869 h 297571"/>
                  <a:gd name="connsiteX3" fmla="*/ 58941 w 119202"/>
                  <a:gd name="connsiteY3" fmla="*/ 5 h 297571"/>
                  <a:gd name="connsiteX4" fmla="*/ 22461 w 119202"/>
                  <a:gd name="connsiteY4" fmla="*/ 53250 h 297571"/>
                  <a:gd name="connsiteX5" fmla="*/ 19794 w 119202"/>
                  <a:gd name="connsiteY5" fmla="*/ 90873 h 297571"/>
                  <a:gd name="connsiteX6" fmla="*/ 2649 w 119202"/>
                  <a:gd name="connsiteY6" fmla="*/ 147833 h 297571"/>
                  <a:gd name="connsiteX7" fmla="*/ 59322 w 119202"/>
                  <a:gd name="connsiteY7" fmla="*/ 297566 h 297571"/>
                  <a:gd name="connsiteX8" fmla="*/ 117806 w 119202"/>
                  <a:gd name="connsiteY8" fmla="*/ 150309 h 29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02" h="297571">
                    <a:moveTo>
                      <a:pt x="117806" y="150309"/>
                    </a:moveTo>
                    <a:cubicBezTo>
                      <a:pt x="114853" y="122591"/>
                      <a:pt x="107900" y="101636"/>
                      <a:pt x="98089" y="85158"/>
                    </a:cubicBezTo>
                    <a:cubicBezTo>
                      <a:pt x="97327" y="74109"/>
                      <a:pt x="96280" y="62393"/>
                      <a:pt x="94755" y="54869"/>
                    </a:cubicBezTo>
                    <a:cubicBezTo>
                      <a:pt x="88564" y="24198"/>
                      <a:pt x="76849" y="386"/>
                      <a:pt x="58941" y="5"/>
                    </a:cubicBezTo>
                    <a:cubicBezTo>
                      <a:pt x="42273" y="-376"/>
                      <a:pt x="27318" y="22198"/>
                      <a:pt x="22461" y="53250"/>
                    </a:cubicBezTo>
                    <a:cubicBezTo>
                      <a:pt x="20460" y="65918"/>
                      <a:pt x="19984" y="78396"/>
                      <a:pt x="19794" y="90873"/>
                    </a:cubicBezTo>
                    <a:cubicBezTo>
                      <a:pt x="12079" y="106018"/>
                      <a:pt x="6554" y="124306"/>
                      <a:pt x="2649" y="147833"/>
                    </a:cubicBezTo>
                    <a:cubicBezTo>
                      <a:pt x="-9448" y="220794"/>
                      <a:pt x="21699" y="296709"/>
                      <a:pt x="59322" y="297566"/>
                    </a:cubicBezTo>
                    <a:cubicBezTo>
                      <a:pt x="99232" y="298328"/>
                      <a:pt x="125712" y="224414"/>
                      <a:pt x="117806" y="150309"/>
                    </a:cubicBezTo>
                    <a:close/>
                  </a:path>
                </a:pathLst>
              </a:custGeom>
              <a:solidFill>
                <a:srgbClr val="C55947"/>
              </a:solidFill>
              <a:ln w="9525" cap="flat">
                <a:noFill/>
                <a:prstDash val="solid"/>
                <a:miter/>
              </a:ln>
            </p:spPr>
            <p:txBody>
              <a:bodyPr rtlCol="0" anchor="ctr"/>
              <a:lstStyle/>
              <a:p>
                <a:endParaRPr lang="th-TH"/>
              </a:p>
            </p:txBody>
          </p:sp>
          <p:sp>
            <p:nvSpPr>
              <p:cNvPr id="155" name="Freeform: Shape 154">
                <a:extLst>
                  <a:ext uri="{FF2B5EF4-FFF2-40B4-BE49-F238E27FC236}">
                    <a16:creationId xmlns:a16="http://schemas.microsoft.com/office/drawing/2014/main" id="{A840FE9B-77DC-49CF-A92E-CFE8B9B47C1B}"/>
                  </a:ext>
                </a:extLst>
              </p:cNvPr>
              <p:cNvSpPr/>
              <p:nvPr/>
            </p:nvSpPr>
            <p:spPr>
              <a:xfrm>
                <a:off x="6304071" y="3063101"/>
                <a:ext cx="19382" cy="9474"/>
              </a:xfrm>
              <a:custGeom>
                <a:avLst/>
                <a:gdLst>
                  <a:gd name="connsiteX0" fmla="*/ 18528 w 19382"/>
                  <a:gd name="connsiteY0" fmla="*/ 4329 h 9474"/>
                  <a:gd name="connsiteX1" fmla="*/ 3193 w 19382"/>
                  <a:gd name="connsiteY1" fmla="*/ 424 h 9474"/>
                  <a:gd name="connsiteX2" fmla="*/ 4241 w 19382"/>
                  <a:gd name="connsiteY2" fmla="*/ 9092 h 9474"/>
                  <a:gd name="connsiteX3" fmla="*/ 10432 w 19382"/>
                  <a:gd name="connsiteY3" fmla="*/ 8997 h 9474"/>
                  <a:gd name="connsiteX4" fmla="*/ 16338 w 19382"/>
                  <a:gd name="connsiteY4" fmla="*/ 9473 h 9474"/>
                  <a:gd name="connsiteX5" fmla="*/ 18528 w 19382"/>
                  <a:gd name="connsiteY5" fmla="*/ 4329 h 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82" h="9474">
                    <a:moveTo>
                      <a:pt x="18528" y="4329"/>
                    </a:moveTo>
                    <a:cubicBezTo>
                      <a:pt x="14623" y="710"/>
                      <a:pt x="8337" y="-814"/>
                      <a:pt x="3193" y="424"/>
                    </a:cubicBezTo>
                    <a:cubicBezTo>
                      <a:pt x="-1665" y="1567"/>
                      <a:pt x="-712" y="8997"/>
                      <a:pt x="4241" y="9092"/>
                    </a:cubicBezTo>
                    <a:cubicBezTo>
                      <a:pt x="6336" y="9092"/>
                      <a:pt x="8337" y="8806"/>
                      <a:pt x="10432" y="8997"/>
                    </a:cubicBezTo>
                    <a:cubicBezTo>
                      <a:pt x="12432" y="9187"/>
                      <a:pt x="14337" y="9378"/>
                      <a:pt x="16338" y="9473"/>
                    </a:cubicBezTo>
                    <a:cubicBezTo>
                      <a:pt x="18909" y="9568"/>
                      <a:pt x="20433" y="6139"/>
                      <a:pt x="18528" y="4329"/>
                    </a:cubicBezTo>
                    <a:close/>
                  </a:path>
                </a:pathLst>
              </a:custGeom>
              <a:solidFill>
                <a:srgbClr val="323232"/>
              </a:solidFill>
              <a:ln w="9525" cap="flat">
                <a:noFill/>
                <a:prstDash val="solid"/>
                <a:miter/>
              </a:ln>
            </p:spPr>
            <p:txBody>
              <a:bodyPr rtlCol="0" anchor="ctr"/>
              <a:lstStyle/>
              <a:p>
                <a:endParaRPr lang="th-TH"/>
              </a:p>
            </p:txBody>
          </p:sp>
          <p:grpSp>
            <p:nvGrpSpPr>
              <p:cNvPr id="156" name="Graphic 1">
                <a:extLst>
                  <a:ext uri="{FF2B5EF4-FFF2-40B4-BE49-F238E27FC236}">
                    <a16:creationId xmlns:a16="http://schemas.microsoft.com/office/drawing/2014/main" id="{D37E0EA1-F288-4D7B-91DA-D261D51BAD08}"/>
                  </a:ext>
                </a:extLst>
              </p:cNvPr>
              <p:cNvGrpSpPr/>
              <p:nvPr/>
            </p:nvGrpSpPr>
            <p:grpSpPr>
              <a:xfrm>
                <a:off x="6148342" y="3062007"/>
                <a:ext cx="331326" cy="463242"/>
                <a:chOff x="6148342" y="3062007"/>
                <a:chExt cx="331326" cy="463242"/>
              </a:xfrm>
              <a:solidFill>
                <a:srgbClr val="323232"/>
              </a:solidFill>
            </p:grpSpPr>
            <p:sp>
              <p:nvSpPr>
                <p:cNvPr id="158" name="Freeform: Shape 157">
                  <a:extLst>
                    <a:ext uri="{FF2B5EF4-FFF2-40B4-BE49-F238E27FC236}">
                      <a16:creationId xmlns:a16="http://schemas.microsoft.com/office/drawing/2014/main" id="{834D6BCC-2CE1-49FE-8DA7-A780B2AF3203}"/>
                    </a:ext>
                  </a:extLst>
                </p:cNvPr>
                <p:cNvSpPr/>
                <p:nvPr/>
              </p:nvSpPr>
              <p:spPr>
                <a:xfrm>
                  <a:off x="6148342" y="3141284"/>
                  <a:ext cx="112865" cy="280196"/>
                </a:xfrm>
                <a:custGeom>
                  <a:avLst/>
                  <a:gdLst>
                    <a:gd name="connsiteX0" fmla="*/ 103487 w 112865"/>
                    <a:gd name="connsiteY0" fmla="*/ 4346 h 280196"/>
                    <a:gd name="connsiteX1" fmla="*/ 77483 w 112865"/>
                    <a:gd name="connsiteY1" fmla="*/ 76736 h 280196"/>
                    <a:gd name="connsiteX2" fmla="*/ 49480 w 112865"/>
                    <a:gd name="connsiteY2" fmla="*/ 151317 h 280196"/>
                    <a:gd name="connsiteX3" fmla="*/ 18905 w 112865"/>
                    <a:gd name="connsiteY3" fmla="*/ 225231 h 280196"/>
                    <a:gd name="connsiteX4" fmla="*/ 45 w 112865"/>
                    <a:gd name="connsiteY4" fmla="*/ 277713 h 280196"/>
                    <a:gd name="connsiteX5" fmla="*/ 4998 w 112865"/>
                    <a:gd name="connsiteY5" fmla="*/ 278475 h 280196"/>
                    <a:gd name="connsiteX6" fmla="*/ 35954 w 112865"/>
                    <a:gd name="connsiteY6" fmla="*/ 211229 h 280196"/>
                    <a:gd name="connsiteX7" fmla="*/ 62339 w 112865"/>
                    <a:gd name="connsiteY7" fmla="*/ 142268 h 280196"/>
                    <a:gd name="connsiteX8" fmla="*/ 90437 w 112865"/>
                    <a:gd name="connsiteY8" fmla="*/ 68354 h 280196"/>
                    <a:gd name="connsiteX9" fmla="*/ 112821 w 112865"/>
                    <a:gd name="connsiteY9" fmla="*/ 4441 h 280196"/>
                    <a:gd name="connsiteX10" fmla="*/ 103487 w 112865"/>
                    <a:gd name="connsiteY10" fmla="*/ 4346 h 28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865" h="280196">
                      <a:moveTo>
                        <a:pt x="103487" y="4346"/>
                      </a:moveTo>
                      <a:cubicBezTo>
                        <a:pt x="100058" y="29682"/>
                        <a:pt x="86342" y="53019"/>
                        <a:pt x="77483" y="76736"/>
                      </a:cubicBezTo>
                      <a:cubicBezTo>
                        <a:pt x="68244" y="101691"/>
                        <a:pt x="58148" y="126171"/>
                        <a:pt x="49480" y="151317"/>
                      </a:cubicBezTo>
                      <a:cubicBezTo>
                        <a:pt x="40717" y="176748"/>
                        <a:pt x="31382" y="201323"/>
                        <a:pt x="18905" y="225231"/>
                      </a:cubicBezTo>
                      <a:cubicBezTo>
                        <a:pt x="10713" y="240947"/>
                        <a:pt x="-812" y="259330"/>
                        <a:pt x="45" y="277713"/>
                      </a:cubicBezTo>
                      <a:cubicBezTo>
                        <a:pt x="140" y="280571"/>
                        <a:pt x="3950" y="281142"/>
                        <a:pt x="4998" y="278475"/>
                      </a:cubicBezTo>
                      <a:cubicBezTo>
                        <a:pt x="13666" y="254949"/>
                        <a:pt x="25096" y="233803"/>
                        <a:pt x="35954" y="211229"/>
                      </a:cubicBezTo>
                      <a:cubicBezTo>
                        <a:pt x="46622" y="189036"/>
                        <a:pt x="54052" y="165414"/>
                        <a:pt x="62339" y="142268"/>
                      </a:cubicBezTo>
                      <a:cubicBezTo>
                        <a:pt x="71197" y="117503"/>
                        <a:pt x="80912" y="92928"/>
                        <a:pt x="90437" y="68354"/>
                      </a:cubicBezTo>
                      <a:cubicBezTo>
                        <a:pt x="98724" y="47113"/>
                        <a:pt x="109678" y="27301"/>
                        <a:pt x="112821" y="4441"/>
                      </a:cubicBezTo>
                      <a:cubicBezTo>
                        <a:pt x="113583" y="-1464"/>
                        <a:pt x="104344" y="-1464"/>
                        <a:pt x="103487" y="4346"/>
                      </a:cubicBezTo>
                      <a:close/>
                    </a:path>
                  </a:pathLst>
                </a:custGeom>
                <a:solidFill>
                  <a:srgbClr val="323232"/>
                </a:solidFill>
                <a:ln w="9525" cap="flat">
                  <a:noFill/>
                  <a:prstDash val="solid"/>
                  <a:miter/>
                </a:ln>
              </p:spPr>
              <p:txBody>
                <a:bodyPr rtlCol="0" anchor="ctr"/>
                <a:lstStyle/>
                <a:p>
                  <a:endParaRPr lang="th-TH"/>
                </a:p>
              </p:txBody>
            </p:sp>
            <p:sp>
              <p:nvSpPr>
                <p:cNvPr id="159" name="Freeform: Shape 158">
                  <a:extLst>
                    <a:ext uri="{FF2B5EF4-FFF2-40B4-BE49-F238E27FC236}">
                      <a16:creationId xmlns:a16="http://schemas.microsoft.com/office/drawing/2014/main" id="{0769DBA7-51B3-4F34-B7A4-D6E94A05C9BD}"/>
                    </a:ext>
                  </a:extLst>
                </p:cNvPr>
                <p:cNvSpPr/>
                <p:nvPr/>
              </p:nvSpPr>
              <p:spPr>
                <a:xfrm>
                  <a:off x="6253580" y="3062007"/>
                  <a:ext cx="118485" cy="88936"/>
                </a:xfrm>
                <a:custGeom>
                  <a:avLst/>
                  <a:gdLst>
                    <a:gd name="connsiteX0" fmla="*/ 114548 w 118485"/>
                    <a:gd name="connsiteY0" fmla="*/ 78671 h 88936"/>
                    <a:gd name="connsiteX1" fmla="*/ 97499 w 118485"/>
                    <a:gd name="connsiteY1" fmla="*/ 45714 h 88936"/>
                    <a:gd name="connsiteX2" fmla="*/ 72829 w 118485"/>
                    <a:gd name="connsiteY2" fmla="*/ 5042 h 88936"/>
                    <a:gd name="connsiteX3" fmla="*/ 69400 w 118485"/>
                    <a:gd name="connsiteY3" fmla="*/ 2566 h 88936"/>
                    <a:gd name="connsiteX4" fmla="*/ 66828 w 118485"/>
                    <a:gd name="connsiteY4" fmla="*/ 566 h 88936"/>
                    <a:gd name="connsiteX5" fmla="*/ 24823 w 118485"/>
                    <a:gd name="connsiteY5" fmla="*/ 36761 h 88936"/>
                    <a:gd name="connsiteX6" fmla="*/ 725 w 118485"/>
                    <a:gd name="connsiteY6" fmla="*/ 81052 h 88936"/>
                    <a:gd name="connsiteX7" fmla="*/ 4344 w 118485"/>
                    <a:gd name="connsiteY7" fmla="*/ 88196 h 88936"/>
                    <a:gd name="connsiteX8" fmla="*/ 113310 w 118485"/>
                    <a:gd name="connsiteY8" fmla="*/ 88672 h 88936"/>
                    <a:gd name="connsiteX9" fmla="*/ 114548 w 118485"/>
                    <a:gd name="connsiteY9" fmla="*/ 78671 h 8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485" h="88936">
                      <a:moveTo>
                        <a:pt x="114548" y="78671"/>
                      </a:moveTo>
                      <a:cubicBezTo>
                        <a:pt x="106833" y="68574"/>
                        <a:pt x="103214" y="57144"/>
                        <a:pt x="97499" y="45714"/>
                      </a:cubicBezTo>
                      <a:cubicBezTo>
                        <a:pt x="90450" y="31522"/>
                        <a:pt x="80258" y="19139"/>
                        <a:pt x="72829" y="5042"/>
                      </a:cubicBezTo>
                      <a:cubicBezTo>
                        <a:pt x="71972" y="3518"/>
                        <a:pt x="70733" y="2756"/>
                        <a:pt x="69400" y="2566"/>
                      </a:cubicBezTo>
                      <a:cubicBezTo>
                        <a:pt x="68828" y="1613"/>
                        <a:pt x="68066" y="947"/>
                        <a:pt x="66828" y="566"/>
                      </a:cubicBezTo>
                      <a:cubicBezTo>
                        <a:pt x="49493" y="-4483"/>
                        <a:pt x="32348" y="25616"/>
                        <a:pt x="24823" y="36761"/>
                      </a:cubicBezTo>
                      <a:cubicBezTo>
                        <a:pt x="22537" y="40190"/>
                        <a:pt x="534" y="71908"/>
                        <a:pt x="725" y="81052"/>
                      </a:cubicBezTo>
                      <a:cubicBezTo>
                        <a:pt x="-895" y="83719"/>
                        <a:pt x="153" y="88005"/>
                        <a:pt x="4344" y="88196"/>
                      </a:cubicBezTo>
                      <a:cubicBezTo>
                        <a:pt x="40634" y="89434"/>
                        <a:pt x="77020" y="88767"/>
                        <a:pt x="113310" y="88672"/>
                      </a:cubicBezTo>
                      <a:cubicBezTo>
                        <a:pt x="119787" y="88767"/>
                        <a:pt x="120168" y="79718"/>
                        <a:pt x="114548" y="78671"/>
                      </a:cubicBezTo>
                      <a:close/>
                    </a:path>
                  </a:pathLst>
                </a:custGeom>
                <a:solidFill>
                  <a:srgbClr val="323232"/>
                </a:solidFill>
                <a:ln w="9525" cap="flat">
                  <a:noFill/>
                  <a:prstDash val="solid"/>
                  <a:miter/>
                </a:ln>
              </p:spPr>
              <p:txBody>
                <a:bodyPr rtlCol="0" anchor="ctr"/>
                <a:lstStyle/>
                <a:p>
                  <a:endParaRPr lang="th-TH"/>
                </a:p>
              </p:txBody>
            </p:sp>
            <p:sp>
              <p:nvSpPr>
                <p:cNvPr id="160" name="Freeform: Shape 159">
                  <a:extLst>
                    <a:ext uri="{FF2B5EF4-FFF2-40B4-BE49-F238E27FC236}">
                      <a16:creationId xmlns:a16="http://schemas.microsoft.com/office/drawing/2014/main" id="{AB06E7C3-8F5F-4C85-BD3F-64494FE37C5D}"/>
                    </a:ext>
                  </a:extLst>
                </p:cNvPr>
                <p:cNvSpPr/>
                <p:nvPr/>
              </p:nvSpPr>
              <p:spPr>
                <a:xfrm>
                  <a:off x="6151081" y="3414512"/>
                  <a:ext cx="71906" cy="105500"/>
                </a:xfrm>
                <a:custGeom>
                  <a:avLst/>
                  <a:gdLst>
                    <a:gd name="connsiteX0" fmla="*/ 71601 w 71906"/>
                    <a:gd name="connsiteY0" fmla="*/ 100974 h 105500"/>
                    <a:gd name="connsiteX1" fmla="*/ 39407 w 71906"/>
                    <a:gd name="connsiteY1" fmla="*/ 51254 h 105500"/>
                    <a:gd name="connsiteX2" fmla="*/ 3879 w 71906"/>
                    <a:gd name="connsiteY2" fmla="*/ 962 h 105500"/>
                    <a:gd name="connsiteX3" fmla="*/ 69 w 71906"/>
                    <a:gd name="connsiteY3" fmla="*/ 2486 h 105500"/>
                    <a:gd name="connsiteX4" fmla="*/ 33597 w 71906"/>
                    <a:gd name="connsiteY4" fmla="*/ 58207 h 105500"/>
                    <a:gd name="connsiteX5" fmla="*/ 67506 w 71906"/>
                    <a:gd name="connsiteY5" fmla="*/ 104975 h 105500"/>
                    <a:gd name="connsiteX6" fmla="*/ 71601 w 71906"/>
                    <a:gd name="connsiteY6" fmla="*/ 100974 h 10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06" h="105500">
                      <a:moveTo>
                        <a:pt x="71601" y="100974"/>
                      </a:moveTo>
                      <a:cubicBezTo>
                        <a:pt x="63505" y="83925"/>
                        <a:pt x="49789" y="67256"/>
                        <a:pt x="39407" y="51254"/>
                      </a:cubicBezTo>
                      <a:cubicBezTo>
                        <a:pt x="28168" y="34109"/>
                        <a:pt x="15118" y="18202"/>
                        <a:pt x="3879" y="962"/>
                      </a:cubicBezTo>
                      <a:cubicBezTo>
                        <a:pt x="2641" y="-943"/>
                        <a:pt x="-503" y="200"/>
                        <a:pt x="69" y="2486"/>
                      </a:cubicBezTo>
                      <a:cubicBezTo>
                        <a:pt x="5593" y="23727"/>
                        <a:pt x="22357" y="39824"/>
                        <a:pt x="33597" y="58207"/>
                      </a:cubicBezTo>
                      <a:cubicBezTo>
                        <a:pt x="43122" y="73638"/>
                        <a:pt x="51980" y="94688"/>
                        <a:pt x="67506" y="104975"/>
                      </a:cubicBezTo>
                      <a:cubicBezTo>
                        <a:pt x="70077" y="106785"/>
                        <a:pt x="72840" y="103546"/>
                        <a:pt x="71601" y="100974"/>
                      </a:cubicBezTo>
                      <a:close/>
                    </a:path>
                  </a:pathLst>
                </a:custGeom>
                <a:solidFill>
                  <a:srgbClr val="323232"/>
                </a:solidFill>
                <a:ln w="9525" cap="flat">
                  <a:noFill/>
                  <a:prstDash val="solid"/>
                  <a:miter/>
                </a:ln>
              </p:spPr>
              <p:txBody>
                <a:bodyPr rtlCol="0" anchor="ctr"/>
                <a:lstStyle/>
                <a:p>
                  <a:endParaRPr lang="th-TH"/>
                </a:p>
              </p:txBody>
            </p:sp>
            <p:sp>
              <p:nvSpPr>
                <p:cNvPr id="161" name="Freeform: Shape 160">
                  <a:extLst>
                    <a:ext uri="{FF2B5EF4-FFF2-40B4-BE49-F238E27FC236}">
                      <a16:creationId xmlns:a16="http://schemas.microsoft.com/office/drawing/2014/main" id="{619592FF-58EA-4D43-AEE1-CC587F8DB8CA}"/>
                    </a:ext>
                  </a:extLst>
                </p:cNvPr>
                <p:cNvSpPr/>
                <p:nvPr/>
              </p:nvSpPr>
              <p:spPr>
                <a:xfrm>
                  <a:off x="6216504" y="3512509"/>
                  <a:ext cx="187506" cy="12740"/>
                </a:xfrm>
                <a:custGeom>
                  <a:avLst/>
                  <a:gdLst>
                    <a:gd name="connsiteX0" fmla="*/ 182581 w 187506"/>
                    <a:gd name="connsiteY0" fmla="*/ 2406 h 12740"/>
                    <a:gd name="connsiteX1" fmla="*/ 138861 w 187506"/>
                    <a:gd name="connsiteY1" fmla="*/ 786 h 12740"/>
                    <a:gd name="connsiteX2" fmla="*/ 88950 w 187506"/>
                    <a:gd name="connsiteY2" fmla="*/ 1834 h 12740"/>
                    <a:gd name="connsiteX3" fmla="*/ 3606 w 187506"/>
                    <a:gd name="connsiteY3" fmla="*/ 24 h 12740"/>
                    <a:gd name="connsiteX4" fmla="*/ 2558 w 187506"/>
                    <a:gd name="connsiteY4" fmla="*/ 7168 h 12740"/>
                    <a:gd name="connsiteX5" fmla="*/ 93427 w 187506"/>
                    <a:gd name="connsiteY5" fmla="*/ 10788 h 12740"/>
                    <a:gd name="connsiteX6" fmla="*/ 146576 w 187506"/>
                    <a:gd name="connsiteY6" fmla="*/ 10311 h 12740"/>
                    <a:gd name="connsiteX7" fmla="*/ 184676 w 187506"/>
                    <a:gd name="connsiteY7" fmla="*/ 10311 h 12740"/>
                    <a:gd name="connsiteX8" fmla="*/ 182581 w 187506"/>
                    <a:gd name="connsiteY8" fmla="*/ 2406 h 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06" h="12740">
                      <a:moveTo>
                        <a:pt x="182581" y="2406"/>
                      </a:moveTo>
                      <a:cubicBezTo>
                        <a:pt x="167912" y="5073"/>
                        <a:pt x="153625" y="1072"/>
                        <a:pt x="138861" y="786"/>
                      </a:cubicBezTo>
                      <a:cubicBezTo>
                        <a:pt x="122192" y="405"/>
                        <a:pt x="105523" y="1358"/>
                        <a:pt x="88950" y="1834"/>
                      </a:cubicBezTo>
                      <a:cubicBezTo>
                        <a:pt x="60946" y="2501"/>
                        <a:pt x="31419" y="2977"/>
                        <a:pt x="3606" y="24"/>
                      </a:cubicBezTo>
                      <a:cubicBezTo>
                        <a:pt x="-490" y="-452"/>
                        <a:pt x="-1442" y="6216"/>
                        <a:pt x="2558" y="7168"/>
                      </a:cubicBezTo>
                      <a:cubicBezTo>
                        <a:pt x="30466" y="14217"/>
                        <a:pt x="64852" y="11454"/>
                        <a:pt x="93427" y="10788"/>
                      </a:cubicBezTo>
                      <a:cubicBezTo>
                        <a:pt x="110953" y="10311"/>
                        <a:pt x="129050" y="9073"/>
                        <a:pt x="146576" y="10311"/>
                      </a:cubicBezTo>
                      <a:cubicBezTo>
                        <a:pt x="159721" y="11264"/>
                        <a:pt x="172103" y="15264"/>
                        <a:pt x="184676" y="10311"/>
                      </a:cubicBezTo>
                      <a:cubicBezTo>
                        <a:pt x="189439" y="8311"/>
                        <a:pt x="187819" y="1453"/>
                        <a:pt x="182581" y="2406"/>
                      </a:cubicBezTo>
                      <a:close/>
                    </a:path>
                  </a:pathLst>
                </a:custGeom>
                <a:solidFill>
                  <a:srgbClr val="323232"/>
                </a:solidFill>
                <a:ln w="9525" cap="flat">
                  <a:noFill/>
                  <a:prstDash val="solid"/>
                  <a:miter/>
                </a:ln>
              </p:spPr>
              <p:txBody>
                <a:bodyPr rtlCol="0" anchor="ctr"/>
                <a:lstStyle/>
                <a:p>
                  <a:endParaRPr lang="th-TH"/>
                </a:p>
              </p:txBody>
            </p:sp>
            <p:sp>
              <p:nvSpPr>
                <p:cNvPr id="162" name="Freeform: Shape 161">
                  <a:extLst>
                    <a:ext uri="{FF2B5EF4-FFF2-40B4-BE49-F238E27FC236}">
                      <a16:creationId xmlns:a16="http://schemas.microsoft.com/office/drawing/2014/main" id="{79E71271-6C6C-4AF3-81E3-2674C67DACED}"/>
                    </a:ext>
                  </a:extLst>
                </p:cNvPr>
                <p:cNvSpPr/>
                <p:nvPr/>
              </p:nvSpPr>
              <p:spPr>
                <a:xfrm>
                  <a:off x="6396690" y="3413557"/>
                  <a:ext cx="82548" cy="107830"/>
                </a:xfrm>
                <a:custGeom>
                  <a:avLst/>
                  <a:gdLst>
                    <a:gd name="connsiteX0" fmla="*/ 74214 w 82548"/>
                    <a:gd name="connsiteY0" fmla="*/ 1345 h 107830"/>
                    <a:gd name="connsiteX1" fmla="*/ 37352 w 82548"/>
                    <a:gd name="connsiteY1" fmla="*/ 51732 h 107830"/>
                    <a:gd name="connsiteX2" fmla="*/ 776 w 82548"/>
                    <a:gd name="connsiteY2" fmla="*/ 101453 h 107830"/>
                    <a:gd name="connsiteX3" fmla="*/ 7348 w 82548"/>
                    <a:gd name="connsiteY3" fmla="*/ 106692 h 107830"/>
                    <a:gd name="connsiteX4" fmla="*/ 39352 w 82548"/>
                    <a:gd name="connsiteY4" fmla="*/ 65258 h 107830"/>
                    <a:gd name="connsiteX5" fmla="*/ 80976 w 82548"/>
                    <a:gd name="connsiteY5" fmla="*/ 8298 h 107830"/>
                    <a:gd name="connsiteX6" fmla="*/ 74214 w 82548"/>
                    <a:gd name="connsiteY6" fmla="*/ 1345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48" h="107830">
                      <a:moveTo>
                        <a:pt x="74214" y="1345"/>
                      </a:moveTo>
                      <a:cubicBezTo>
                        <a:pt x="58878" y="15537"/>
                        <a:pt x="50020" y="35254"/>
                        <a:pt x="37352" y="51732"/>
                      </a:cubicBezTo>
                      <a:cubicBezTo>
                        <a:pt x="24779" y="68115"/>
                        <a:pt x="13063" y="84975"/>
                        <a:pt x="776" y="101453"/>
                      </a:cubicBezTo>
                      <a:cubicBezTo>
                        <a:pt x="-2177" y="105358"/>
                        <a:pt x="4014" y="110025"/>
                        <a:pt x="7348" y="106692"/>
                      </a:cubicBezTo>
                      <a:cubicBezTo>
                        <a:pt x="19445" y="94404"/>
                        <a:pt x="28779" y="78783"/>
                        <a:pt x="39352" y="65258"/>
                      </a:cubicBezTo>
                      <a:cubicBezTo>
                        <a:pt x="53640" y="47065"/>
                        <a:pt x="64212" y="24110"/>
                        <a:pt x="80976" y="8298"/>
                      </a:cubicBezTo>
                      <a:cubicBezTo>
                        <a:pt x="85644" y="4012"/>
                        <a:pt x="78881" y="-2941"/>
                        <a:pt x="74214" y="1345"/>
                      </a:cubicBezTo>
                      <a:close/>
                    </a:path>
                  </a:pathLst>
                </a:custGeom>
                <a:solidFill>
                  <a:srgbClr val="323232"/>
                </a:solidFill>
                <a:ln w="9525" cap="flat">
                  <a:noFill/>
                  <a:prstDash val="solid"/>
                  <a:miter/>
                </a:ln>
              </p:spPr>
              <p:txBody>
                <a:bodyPr rtlCol="0" anchor="ctr"/>
                <a:lstStyle/>
                <a:p>
                  <a:endParaRPr lang="th-TH"/>
                </a:p>
              </p:txBody>
            </p:sp>
            <p:sp>
              <p:nvSpPr>
                <p:cNvPr id="163" name="Freeform: Shape 162">
                  <a:extLst>
                    <a:ext uri="{FF2B5EF4-FFF2-40B4-BE49-F238E27FC236}">
                      <a16:creationId xmlns:a16="http://schemas.microsoft.com/office/drawing/2014/main" id="{D76E9688-825C-4BC2-85DF-23F6E66861B6}"/>
                    </a:ext>
                  </a:extLst>
                </p:cNvPr>
                <p:cNvSpPr/>
                <p:nvPr/>
              </p:nvSpPr>
              <p:spPr>
                <a:xfrm>
                  <a:off x="6357903" y="3136450"/>
                  <a:ext cx="119006" cy="284533"/>
                </a:xfrm>
                <a:custGeom>
                  <a:avLst/>
                  <a:gdLst>
                    <a:gd name="connsiteX0" fmla="*/ 94998 w 119006"/>
                    <a:gd name="connsiteY0" fmla="*/ 212634 h 284533"/>
                    <a:gd name="connsiteX1" fmla="*/ 64232 w 119006"/>
                    <a:gd name="connsiteY1" fmla="*/ 135386 h 284533"/>
                    <a:gd name="connsiteX2" fmla="*/ 35562 w 119006"/>
                    <a:gd name="connsiteY2" fmla="*/ 72521 h 284533"/>
                    <a:gd name="connsiteX3" fmla="*/ 9559 w 119006"/>
                    <a:gd name="connsiteY3" fmla="*/ 2513 h 284533"/>
                    <a:gd name="connsiteX4" fmla="*/ 701 w 119006"/>
                    <a:gd name="connsiteY4" fmla="*/ 7561 h 284533"/>
                    <a:gd name="connsiteX5" fmla="*/ 23656 w 119006"/>
                    <a:gd name="connsiteY5" fmla="*/ 70616 h 284533"/>
                    <a:gd name="connsiteX6" fmla="*/ 56136 w 119006"/>
                    <a:gd name="connsiteY6" fmla="*/ 142149 h 284533"/>
                    <a:gd name="connsiteX7" fmla="*/ 113762 w 119006"/>
                    <a:gd name="connsiteY7" fmla="*/ 282643 h 284533"/>
                    <a:gd name="connsiteX8" fmla="*/ 119001 w 119006"/>
                    <a:gd name="connsiteY8" fmla="*/ 281976 h 284533"/>
                    <a:gd name="connsiteX9" fmla="*/ 94998 w 119006"/>
                    <a:gd name="connsiteY9" fmla="*/ 212634 h 28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06" h="284533">
                      <a:moveTo>
                        <a:pt x="94998" y="212634"/>
                      </a:moveTo>
                      <a:cubicBezTo>
                        <a:pt x="84521" y="186917"/>
                        <a:pt x="73948" y="161390"/>
                        <a:pt x="64232" y="135386"/>
                      </a:cubicBezTo>
                      <a:cubicBezTo>
                        <a:pt x="56041" y="113574"/>
                        <a:pt x="45182" y="93667"/>
                        <a:pt x="35562" y="72521"/>
                      </a:cubicBezTo>
                      <a:cubicBezTo>
                        <a:pt x="25180" y="49757"/>
                        <a:pt x="22037" y="24420"/>
                        <a:pt x="9559" y="2513"/>
                      </a:cubicBezTo>
                      <a:cubicBezTo>
                        <a:pt x="6320" y="-3202"/>
                        <a:pt x="-2538" y="1846"/>
                        <a:pt x="701" y="7561"/>
                      </a:cubicBezTo>
                      <a:cubicBezTo>
                        <a:pt x="11940" y="27182"/>
                        <a:pt x="14988" y="49852"/>
                        <a:pt x="23656" y="70616"/>
                      </a:cubicBezTo>
                      <a:cubicBezTo>
                        <a:pt x="33848" y="94905"/>
                        <a:pt x="46802" y="117384"/>
                        <a:pt x="56136" y="142149"/>
                      </a:cubicBezTo>
                      <a:cubicBezTo>
                        <a:pt x="73948" y="189488"/>
                        <a:pt x="97284" y="234923"/>
                        <a:pt x="113762" y="282643"/>
                      </a:cubicBezTo>
                      <a:cubicBezTo>
                        <a:pt x="114715" y="285310"/>
                        <a:pt x="119192" y="285215"/>
                        <a:pt x="119001" y="281976"/>
                      </a:cubicBezTo>
                      <a:cubicBezTo>
                        <a:pt x="117477" y="257973"/>
                        <a:pt x="103952" y="234542"/>
                        <a:pt x="94998" y="212634"/>
                      </a:cubicBezTo>
                      <a:close/>
                    </a:path>
                  </a:pathLst>
                </a:custGeom>
                <a:solidFill>
                  <a:srgbClr val="323232"/>
                </a:solidFill>
                <a:ln w="9525" cap="flat">
                  <a:noFill/>
                  <a:prstDash val="solid"/>
                  <a:miter/>
                </a:ln>
              </p:spPr>
              <p:txBody>
                <a:bodyPr rtlCol="0" anchor="ctr"/>
                <a:lstStyle/>
                <a:p>
                  <a:endParaRPr lang="th-TH"/>
                </a:p>
              </p:txBody>
            </p:sp>
            <p:sp>
              <p:nvSpPr>
                <p:cNvPr id="164" name="Freeform: Shape 163">
                  <a:extLst>
                    <a:ext uri="{FF2B5EF4-FFF2-40B4-BE49-F238E27FC236}">
                      <a16:creationId xmlns:a16="http://schemas.microsoft.com/office/drawing/2014/main" id="{24E12D92-146B-4E1D-A357-992A50BD3D85}"/>
                    </a:ext>
                  </a:extLst>
                </p:cNvPr>
                <p:cNvSpPr/>
                <p:nvPr/>
              </p:nvSpPr>
              <p:spPr>
                <a:xfrm>
                  <a:off x="6148875" y="3399469"/>
                  <a:ext cx="96427" cy="23029"/>
                </a:xfrm>
                <a:custGeom>
                  <a:avLst/>
                  <a:gdLst>
                    <a:gd name="connsiteX0" fmla="*/ 92952 w 96427"/>
                    <a:gd name="connsiteY0" fmla="*/ 3 h 23029"/>
                    <a:gd name="connsiteX1" fmla="*/ 1798 w 96427"/>
                    <a:gd name="connsiteY1" fmla="*/ 16481 h 23029"/>
                    <a:gd name="connsiteX2" fmla="*/ 1703 w 96427"/>
                    <a:gd name="connsiteY2" fmla="*/ 21243 h 23029"/>
                    <a:gd name="connsiteX3" fmla="*/ 60282 w 96427"/>
                    <a:gd name="connsiteY3" fmla="*/ 14862 h 23029"/>
                    <a:gd name="connsiteX4" fmla="*/ 96191 w 96427"/>
                    <a:gd name="connsiteY4" fmla="*/ 4479 h 23029"/>
                    <a:gd name="connsiteX5" fmla="*/ 92952 w 96427"/>
                    <a:gd name="connsiteY5" fmla="*/ 3 h 2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427" h="23029">
                      <a:moveTo>
                        <a:pt x="92952" y="3"/>
                      </a:moveTo>
                      <a:cubicBezTo>
                        <a:pt x="63044" y="1812"/>
                        <a:pt x="30659" y="8861"/>
                        <a:pt x="1798" y="16481"/>
                      </a:cubicBezTo>
                      <a:cubicBezTo>
                        <a:pt x="-583" y="17148"/>
                        <a:pt x="-583" y="20481"/>
                        <a:pt x="1703" y="21243"/>
                      </a:cubicBezTo>
                      <a:cubicBezTo>
                        <a:pt x="19229" y="26768"/>
                        <a:pt x="42756" y="18005"/>
                        <a:pt x="60282" y="14862"/>
                      </a:cubicBezTo>
                      <a:cubicBezTo>
                        <a:pt x="69616" y="13147"/>
                        <a:pt x="91619" y="15052"/>
                        <a:pt x="96191" y="4479"/>
                      </a:cubicBezTo>
                      <a:cubicBezTo>
                        <a:pt x="97143" y="2479"/>
                        <a:pt x="95048" y="-93"/>
                        <a:pt x="92952" y="3"/>
                      </a:cubicBezTo>
                      <a:close/>
                    </a:path>
                  </a:pathLst>
                </a:custGeom>
                <a:solidFill>
                  <a:srgbClr val="323232"/>
                </a:solidFill>
                <a:ln w="9525" cap="flat">
                  <a:noFill/>
                  <a:prstDash val="solid"/>
                  <a:miter/>
                </a:ln>
              </p:spPr>
              <p:txBody>
                <a:bodyPr rtlCol="0" anchor="ctr"/>
                <a:lstStyle/>
                <a:p>
                  <a:endParaRPr lang="th-TH"/>
                </a:p>
              </p:txBody>
            </p:sp>
            <p:sp>
              <p:nvSpPr>
                <p:cNvPr id="165" name="Freeform: Shape 164">
                  <a:extLst>
                    <a:ext uri="{FF2B5EF4-FFF2-40B4-BE49-F238E27FC236}">
                      <a16:creationId xmlns:a16="http://schemas.microsoft.com/office/drawing/2014/main" id="{4A87B126-52C6-4441-A808-ABC71FC290BC}"/>
                    </a:ext>
                  </a:extLst>
                </p:cNvPr>
                <p:cNvSpPr/>
                <p:nvPr/>
              </p:nvSpPr>
              <p:spPr>
                <a:xfrm>
                  <a:off x="6235248" y="3399097"/>
                  <a:ext cx="32069" cy="124414"/>
                </a:xfrm>
                <a:custGeom>
                  <a:avLst/>
                  <a:gdLst>
                    <a:gd name="connsiteX0" fmla="*/ 23153 w 32069"/>
                    <a:gd name="connsiteY0" fmla="*/ 67431 h 124414"/>
                    <a:gd name="connsiteX1" fmla="*/ 8865 w 32069"/>
                    <a:gd name="connsiteY1" fmla="*/ 5042 h 124414"/>
                    <a:gd name="connsiteX2" fmla="*/ 7 w 32069"/>
                    <a:gd name="connsiteY2" fmla="*/ 4280 h 124414"/>
                    <a:gd name="connsiteX3" fmla="*/ 13628 w 32069"/>
                    <a:gd name="connsiteY3" fmla="*/ 65811 h 124414"/>
                    <a:gd name="connsiteX4" fmla="*/ 28963 w 32069"/>
                    <a:gd name="connsiteY4" fmla="*/ 123819 h 124414"/>
                    <a:gd name="connsiteX5" fmla="*/ 31820 w 32069"/>
                    <a:gd name="connsiteY5" fmla="*/ 122771 h 124414"/>
                    <a:gd name="connsiteX6" fmla="*/ 23153 w 32069"/>
                    <a:gd name="connsiteY6" fmla="*/ 67431 h 12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69" h="124414">
                      <a:moveTo>
                        <a:pt x="23153" y="67431"/>
                      </a:moveTo>
                      <a:cubicBezTo>
                        <a:pt x="18676" y="46571"/>
                        <a:pt x="9913" y="26473"/>
                        <a:pt x="8865" y="5042"/>
                      </a:cubicBezTo>
                      <a:cubicBezTo>
                        <a:pt x="8579" y="-1149"/>
                        <a:pt x="-279" y="-1911"/>
                        <a:pt x="7" y="4280"/>
                      </a:cubicBezTo>
                      <a:cubicBezTo>
                        <a:pt x="959" y="25616"/>
                        <a:pt x="8770" y="45142"/>
                        <a:pt x="13628" y="65811"/>
                      </a:cubicBezTo>
                      <a:cubicBezTo>
                        <a:pt x="17914" y="83909"/>
                        <a:pt x="17152" y="109055"/>
                        <a:pt x="28963" y="123819"/>
                      </a:cubicBezTo>
                      <a:cubicBezTo>
                        <a:pt x="30011" y="125057"/>
                        <a:pt x="31725" y="124200"/>
                        <a:pt x="31820" y="122771"/>
                      </a:cubicBezTo>
                      <a:cubicBezTo>
                        <a:pt x="33440" y="105721"/>
                        <a:pt x="26772" y="84290"/>
                        <a:pt x="23153" y="67431"/>
                      </a:cubicBezTo>
                      <a:close/>
                    </a:path>
                  </a:pathLst>
                </a:custGeom>
                <a:solidFill>
                  <a:srgbClr val="323232"/>
                </a:solidFill>
                <a:ln w="9525" cap="flat">
                  <a:noFill/>
                  <a:prstDash val="solid"/>
                  <a:miter/>
                </a:ln>
              </p:spPr>
              <p:txBody>
                <a:bodyPr rtlCol="0" anchor="ctr"/>
                <a:lstStyle/>
                <a:p>
                  <a:endParaRPr lang="th-TH"/>
                </a:p>
              </p:txBody>
            </p:sp>
            <p:sp>
              <p:nvSpPr>
                <p:cNvPr id="166" name="Freeform: Shape 165">
                  <a:extLst>
                    <a:ext uri="{FF2B5EF4-FFF2-40B4-BE49-F238E27FC236}">
                      <a16:creationId xmlns:a16="http://schemas.microsoft.com/office/drawing/2014/main" id="{E3FD3220-F07D-4AC6-99AC-23BDE56F46AF}"/>
                    </a:ext>
                  </a:extLst>
                </p:cNvPr>
                <p:cNvSpPr/>
                <p:nvPr/>
              </p:nvSpPr>
              <p:spPr>
                <a:xfrm>
                  <a:off x="6234427" y="3396200"/>
                  <a:ext cx="192056" cy="13852"/>
                </a:xfrm>
                <a:custGeom>
                  <a:avLst/>
                  <a:gdLst>
                    <a:gd name="connsiteX0" fmla="*/ 187518 w 192056"/>
                    <a:gd name="connsiteY0" fmla="*/ 2890 h 13852"/>
                    <a:gd name="connsiteX1" fmla="*/ 141608 w 192056"/>
                    <a:gd name="connsiteY1" fmla="*/ 4129 h 13852"/>
                    <a:gd name="connsiteX2" fmla="*/ 88934 w 192056"/>
                    <a:gd name="connsiteY2" fmla="*/ 1462 h 13852"/>
                    <a:gd name="connsiteX3" fmla="*/ 2066 w 192056"/>
                    <a:gd name="connsiteY3" fmla="*/ 4795 h 13852"/>
                    <a:gd name="connsiteX4" fmla="*/ 2733 w 192056"/>
                    <a:gd name="connsiteY4" fmla="*/ 10510 h 13852"/>
                    <a:gd name="connsiteX5" fmla="*/ 92649 w 192056"/>
                    <a:gd name="connsiteY5" fmla="*/ 10510 h 13852"/>
                    <a:gd name="connsiteX6" fmla="*/ 141322 w 192056"/>
                    <a:gd name="connsiteY6" fmla="*/ 13558 h 13852"/>
                    <a:gd name="connsiteX7" fmla="*/ 187232 w 192056"/>
                    <a:gd name="connsiteY7" fmla="*/ 12320 h 13852"/>
                    <a:gd name="connsiteX8" fmla="*/ 187518 w 192056"/>
                    <a:gd name="connsiteY8" fmla="*/ 2890 h 1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056" h="13852">
                      <a:moveTo>
                        <a:pt x="187518" y="2890"/>
                      </a:moveTo>
                      <a:cubicBezTo>
                        <a:pt x="172088" y="2700"/>
                        <a:pt x="157038" y="5272"/>
                        <a:pt x="141608" y="4129"/>
                      </a:cubicBezTo>
                      <a:cubicBezTo>
                        <a:pt x="123796" y="2890"/>
                        <a:pt x="106937" y="319"/>
                        <a:pt x="88934" y="1462"/>
                      </a:cubicBezTo>
                      <a:cubicBezTo>
                        <a:pt x="61502" y="3176"/>
                        <a:pt x="28070" y="-4730"/>
                        <a:pt x="2066" y="4795"/>
                      </a:cubicBezTo>
                      <a:cubicBezTo>
                        <a:pt x="-791" y="5843"/>
                        <a:pt x="-791" y="10701"/>
                        <a:pt x="2733" y="10510"/>
                      </a:cubicBezTo>
                      <a:cubicBezTo>
                        <a:pt x="32737" y="8701"/>
                        <a:pt x="62645" y="11939"/>
                        <a:pt x="92649" y="10510"/>
                      </a:cubicBezTo>
                      <a:cubicBezTo>
                        <a:pt x="109223" y="9748"/>
                        <a:pt x="124939" y="12415"/>
                        <a:pt x="141322" y="13558"/>
                      </a:cubicBezTo>
                      <a:cubicBezTo>
                        <a:pt x="156752" y="14701"/>
                        <a:pt x="171802" y="12130"/>
                        <a:pt x="187232" y="12320"/>
                      </a:cubicBezTo>
                      <a:cubicBezTo>
                        <a:pt x="193519" y="12606"/>
                        <a:pt x="193709" y="2986"/>
                        <a:pt x="187518" y="2890"/>
                      </a:cubicBezTo>
                      <a:close/>
                    </a:path>
                  </a:pathLst>
                </a:custGeom>
                <a:solidFill>
                  <a:srgbClr val="323232"/>
                </a:solidFill>
                <a:ln w="9525" cap="flat">
                  <a:noFill/>
                  <a:prstDash val="solid"/>
                  <a:miter/>
                </a:ln>
              </p:spPr>
              <p:txBody>
                <a:bodyPr rtlCol="0" anchor="ctr"/>
                <a:lstStyle/>
                <a:p>
                  <a:endParaRPr lang="th-TH"/>
                </a:p>
              </p:txBody>
            </p:sp>
            <p:sp>
              <p:nvSpPr>
                <p:cNvPr id="167" name="Freeform: Shape 166">
                  <a:extLst>
                    <a:ext uri="{FF2B5EF4-FFF2-40B4-BE49-F238E27FC236}">
                      <a16:creationId xmlns:a16="http://schemas.microsoft.com/office/drawing/2014/main" id="{C7CAE8C0-5172-4C50-89E0-CF9DE1CFA17B}"/>
                    </a:ext>
                  </a:extLst>
                </p:cNvPr>
                <p:cNvSpPr/>
                <p:nvPr/>
              </p:nvSpPr>
              <p:spPr>
                <a:xfrm>
                  <a:off x="6391605" y="3398531"/>
                  <a:ext cx="28929" cy="125690"/>
                </a:xfrm>
                <a:custGeom>
                  <a:avLst/>
                  <a:gdLst>
                    <a:gd name="connsiteX0" fmla="*/ 27483 w 28929"/>
                    <a:gd name="connsiteY0" fmla="*/ 1322 h 125690"/>
                    <a:gd name="connsiteX1" fmla="*/ 23959 w 28929"/>
                    <a:gd name="connsiteY1" fmla="*/ 1322 h 125690"/>
                    <a:gd name="connsiteX2" fmla="*/ 336 w 28929"/>
                    <a:gd name="connsiteY2" fmla="*/ 119908 h 125690"/>
                    <a:gd name="connsiteX3" fmla="*/ 9385 w 28929"/>
                    <a:gd name="connsiteY3" fmla="*/ 122480 h 125690"/>
                    <a:gd name="connsiteX4" fmla="*/ 27483 w 28929"/>
                    <a:gd name="connsiteY4" fmla="*/ 1322 h 125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29" h="125690">
                      <a:moveTo>
                        <a:pt x="27483" y="1322"/>
                      </a:moveTo>
                      <a:cubicBezTo>
                        <a:pt x="27292" y="-393"/>
                        <a:pt x="24244" y="-488"/>
                        <a:pt x="23959" y="1322"/>
                      </a:cubicBezTo>
                      <a:cubicBezTo>
                        <a:pt x="18053" y="41898"/>
                        <a:pt x="15005" y="81237"/>
                        <a:pt x="336" y="119908"/>
                      </a:cubicBezTo>
                      <a:cubicBezTo>
                        <a:pt x="-1854" y="125623"/>
                        <a:pt x="7290" y="128195"/>
                        <a:pt x="9385" y="122480"/>
                      </a:cubicBezTo>
                      <a:cubicBezTo>
                        <a:pt x="23863" y="84570"/>
                        <a:pt x="32531" y="41898"/>
                        <a:pt x="27483" y="1322"/>
                      </a:cubicBezTo>
                      <a:close/>
                    </a:path>
                  </a:pathLst>
                </a:custGeom>
                <a:solidFill>
                  <a:srgbClr val="323232"/>
                </a:solidFill>
                <a:ln w="9525" cap="flat">
                  <a:noFill/>
                  <a:prstDash val="solid"/>
                  <a:miter/>
                </a:ln>
              </p:spPr>
              <p:txBody>
                <a:bodyPr rtlCol="0" anchor="ctr"/>
                <a:lstStyle/>
                <a:p>
                  <a:endParaRPr lang="th-TH"/>
                </a:p>
              </p:txBody>
            </p:sp>
            <p:sp>
              <p:nvSpPr>
                <p:cNvPr id="168" name="Freeform: Shape 167">
                  <a:extLst>
                    <a:ext uri="{FF2B5EF4-FFF2-40B4-BE49-F238E27FC236}">
                      <a16:creationId xmlns:a16="http://schemas.microsoft.com/office/drawing/2014/main" id="{9221BAF6-20C2-4C12-9143-4A01DDFD1FB6}"/>
                    </a:ext>
                  </a:extLst>
                </p:cNvPr>
                <p:cNvSpPr/>
                <p:nvPr/>
              </p:nvSpPr>
              <p:spPr>
                <a:xfrm>
                  <a:off x="6419510" y="3403907"/>
                  <a:ext cx="60158" cy="19653"/>
                </a:xfrm>
                <a:custGeom>
                  <a:avLst/>
                  <a:gdLst>
                    <a:gd name="connsiteX0" fmla="*/ 54061 w 60158"/>
                    <a:gd name="connsiteY0" fmla="*/ 11852 h 19653"/>
                    <a:gd name="connsiteX1" fmla="*/ 54252 w 60158"/>
                    <a:gd name="connsiteY1" fmla="*/ 11471 h 19653"/>
                    <a:gd name="connsiteX2" fmla="*/ 42821 w 60158"/>
                    <a:gd name="connsiteY2" fmla="*/ 8138 h 19653"/>
                    <a:gd name="connsiteX3" fmla="*/ 26629 w 60158"/>
                    <a:gd name="connsiteY3" fmla="*/ 3661 h 19653"/>
                    <a:gd name="connsiteX4" fmla="*/ 1769 w 60158"/>
                    <a:gd name="connsiteY4" fmla="*/ 422 h 19653"/>
                    <a:gd name="connsiteX5" fmla="*/ 1673 w 60158"/>
                    <a:gd name="connsiteY5" fmla="*/ 5090 h 19653"/>
                    <a:gd name="connsiteX6" fmla="*/ 27867 w 60158"/>
                    <a:gd name="connsiteY6" fmla="*/ 12614 h 19653"/>
                    <a:gd name="connsiteX7" fmla="*/ 54632 w 60158"/>
                    <a:gd name="connsiteY7" fmla="*/ 19568 h 19653"/>
                    <a:gd name="connsiteX8" fmla="*/ 60157 w 60158"/>
                    <a:gd name="connsiteY8" fmla="*/ 15472 h 19653"/>
                    <a:gd name="connsiteX9" fmla="*/ 60157 w 60158"/>
                    <a:gd name="connsiteY9" fmla="*/ 14900 h 19653"/>
                    <a:gd name="connsiteX10" fmla="*/ 54061 w 60158"/>
                    <a:gd name="connsiteY10" fmla="*/ 11852 h 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58" h="19653">
                      <a:moveTo>
                        <a:pt x="54061" y="11852"/>
                      </a:moveTo>
                      <a:cubicBezTo>
                        <a:pt x="54156" y="11757"/>
                        <a:pt x="54156" y="11567"/>
                        <a:pt x="54252" y="11471"/>
                      </a:cubicBezTo>
                      <a:cubicBezTo>
                        <a:pt x="53490" y="11852"/>
                        <a:pt x="44441" y="8519"/>
                        <a:pt x="42821" y="8138"/>
                      </a:cubicBezTo>
                      <a:cubicBezTo>
                        <a:pt x="37392" y="6709"/>
                        <a:pt x="31963" y="5090"/>
                        <a:pt x="26629" y="3661"/>
                      </a:cubicBezTo>
                      <a:cubicBezTo>
                        <a:pt x="18533" y="1470"/>
                        <a:pt x="10151" y="-1006"/>
                        <a:pt x="1769" y="422"/>
                      </a:cubicBezTo>
                      <a:cubicBezTo>
                        <a:pt x="-898" y="899"/>
                        <a:pt x="-231" y="4328"/>
                        <a:pt x="1673" y="5090"/>
                      </a:cubicBezTo>
                      <a:cubicBezTo>
                        <a:pt x="9960" y="8519"/>
                        <a:pt x="19200" y="10043"/>
                        <a:pt x="27867" y="12614"/>
                      </a:cubicBezTo>
                      <a:cubicBezTo>
                        <a:pt x="36725" y="15281"/>
                        <a:pt x="45584" y="18044"/>
                        <a:pt x="54632" y="19568"/>
                      </a:cubicBezTo>
                      <a:cubicBezTo>
                        <a:pt x="57395" y="20044"/>
                        <a:pt x="60062" y="18520"/>
                        <a:pt x="60157" y="15472"/>
                      </a:cubicBezTo>
                      <a:cubicBezTo>
                        <a:pt x="60157" y="15281"/>
                        <a:pt x="60157" y="15091"/>
                        <a:pt x="60157" y="14900"/>
                      </a:cubicBezTo>
                      <a:cubicBezTo>
                        <a:pt x="60252" y="11186"/>
                        <a:pt x="56538" y="10233"/>
                        <a:pt x="54061" y="11852"/>
                      </a:cubicBezTo>
                      <a:close/>
                    </a:path>
                  </a:pathLst>
                </a:custGeom>
                <a:solidFill>
                  <a:srgbClr val="323232"/>
                </a:solidFill>
                <a:ln w="9525" cap="flat">
                  <a:noFill/>
                  <a:prstDash val="solid"/>
                  <a:miter/>
                </a:ln>
              </p:spPr>
              <p:txBody>
                <a:bodyPr rtlCol="0" anchor="ctr"/>
                <a:lstStyle/>
                <a:p>
                  <a:endParaRPr lang="th-TH"/>
                </a:p>
              </p:txBody>
            </p:sp>
            <p:sp>
              <p:nvSpPr>
                <p:cNvPr id="169" name="Freeform: Shape 168">
                  <a:extLst>
                    <a:ext uri="{FF2B5EF4-FFF2-40B4-BE49-F238E27FC236}">
                      <a16:creationId xmlns:a16="http://schemas.microsoft.com/office/drawing/2014/main" id="{783471EF-EA6A-4F10-8666-FBDFDF26944A}"/>
                    </a:ext>
                  </a:extLst>
                </p:cNvPr>
                <p:cNvSpPr/>
                <p:nvPr/>
              </p:nvSpPr>
              <p:spPr>
                <a:xfrm>
                  <a:off x="6334359" y="3138098"/>
                  <a:ext cx="88299" cy="273635"/>
                </a:xfrm>
                <a:custGeom>
                  <a:avLst/>
                  <a:gdLst>
                    <a:gd name="connsiteX0" fmla="*/ 73870 w 88299"/>
                    <a:gd name="connsiteY0" fmla="*/ 205081 h 273635"/>
                    <a:gd name="connsiteX1" fmla="*/ 50343 w 88299"/>
                    <a:gd name="connsiteY1" fmla="*/ 124880 h 273635"/>
                    <a:gd name="connsiteX2" fmla="*/ 23483 w 88299"/>
                    <a:gd name="connsiteY2" fmla="*/ 54205 h 273635"/>
                    <a:gd name="connsiteX3" fmla="*/ 8148 w 88299"/>
                    <a:gd name="connsiteY3" fmla="*/ 2198 h 273635"/>
                    <a:gd name="connsiteX4" fmla="*/ 528 w 88299"/>
                    <a:gd name="connsiteY4" fmla="*/ 6485 h 273635"/>
                    <a:gd name="connsiteX5" fmla="*/ 16244 w 88299"/>
                    <a:gd name="connsiteY5" fmla="*/ 60396 h 273635"/>
                    <a:gd name="connsiteX6" fmla="*/ 43200 w 88299"/>
                    <a:gd name="connsiteY6" fmla="*/ 131072 h 273635"/>
                    <a:gd name="connsiteX7" fmla="*/ 64440 w 88299"/>
                    <a:gd name="connsiteY7" fmla="*/ 202795 h 273635"/>
                    <a:gd name="connsiteX8" fmla="*/ 83300 w 88299"/>
                    <a:gd name="connsiteY8" fmla="*/ 271851 h 273635"/>
                    <a:gd name="connsiteX9" fmla="*/ 88062 w 88299"/>
                    <a:gd name="connsiteY9" fmla="*/ 271280 h 273635"/>
                    <a:gd name="connsiteX10" fmla="*/ 73870 w 88299"/>
                    <a:gd name="connsiteY10" fmla="*/ 205081 h 27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299" h="273635">
                      <a:moveTo>
                        <a:pt x="73870" y="205081"/>
                      </a:moveTo>
                      <a:cubicBezTo>
                        <a:pt x="67298" y="177935"/>
                        <a:pt x="60154" y="151074"/>
                        <a:pt x="50343" y="124880"/>
                      </a:cubicBezTo>
                      <a:cubicBezTo>
                        <a:pt x="41485" y="101258"/>
                        <a:pt x="31293" y="78208"/>
                        <a:pt x="23483" y="54205"/>
                      </a:cubicBezTo>
                      <a:cubicBezTo>
                        <a:pt x="17863" y="37155"/>
                        <a:pt x="16720" y="18010"/>
                        <a:pt x="8148" y="2198"/>
                      </a:cubicBezTo>
                      <a:cubicBezTo>
                        <a:pt x="5481" y="-2755"/>
                        <a:pt x="-2044" y="1532"/>
                        <a:pt x="528" y="6485"/>
                      </a:cubicBezTo>
                      <a:cubicBezTo>
                        <a:pt x="9195" y="22677"/>
                        <a:pt x="10434" y="43061"/>
                        <a:pt x="16244" y="60396"/>
                      </a:cubicBezTo>
                      <a:cubicBezTo>
                        <a:pt x="24340" y="84304"/>
                        <a:pt x="34341" y="107450"/>
                        <a:pt x="43200" y="131072"/>
                      </a:cubicBezTo>
                      <a:cubicBezTo>
                        <a:pt x="51963" y="154503"/>
                        <a:pt x="58344" y="178506"/>
                        <a:pt x="64440" y="202795"/>
                      </a:cubicBezTo>
                      <a:cubicBezTo>
                        <a:pt x="70251" y="225845"/>
                        <a:pt x="79490" y="248515"/>
                        <a:pt x="83300" y="271851"/>
                      </a:cubicBezTo>
                      <a:cubicBezTo>
                        <a:pt x="83776" y="274709"/>
                        <a:pt x="87872" y="273851"/>
                        <a:pt x="88062" y="271280"/>
                      </a:cubicBezTo>
                      <a:cubicBezTo>
                        <a:pt x="90063" y="249658"/>
                        <a:pt x="78918" y="226036"/>
                        <a:pt x="73870" y="205081"/>
                      </a:cubicBezTo>
                      <a:close/>
                    </a:path>
                  </a:pathLst>
                </a:custGeom>
                <a:solidFill>
                  <a:srgbClr val="323232"/>
                </a:solidFill>
                <a:ln w="9525" cap="flat">
                  <a:noFill/>
                  <a:prstDash val="solid"/>
                  <a:miter/>
                </a:ln>
              </p:spPr>
              <p:txBody>
                <a:bodyPr rtlCol="0" anchor="ctr"/>
                <a:lstStyle/>
                <a:p>
                  <a:endParaRPr lang="th-TH"/>
                </a:p>
              </p:txBody>
            </p:sp>
            <p:sp>
              <p:nvSpPr>
                <p:cNvPr id="170" name="Freeform: Shape 169">
                  <a:extLst>
                    <a:ext uri="{FF2B5EF4-FFF2-40B4-BE49-F238E27FC236}">
                      <a16:creationId xmlns:a16="http://schemas.microsoft.com/office/drawing/2014/main" id="{A9F03A06-EC6D-41B6-BBD4-60D29725E435}"/>
                    </a:ext>
                  </a:extLst>
                </p:cNvPr>
                <p:cNvSpPr/>
                <p:nvPr/>
              </p:nvSpPr>
              <p:spPr>
                <a:xfrm>
                  <a:off x="6235060" y="3142427"/>
                  <a:ext cx="62132" cy="258210"/>
                </a:xfrm>
                <a:custGeom>
                  <a:avLst/>
                  <a:gdLst>
                    <a:gd name="connsiteX0" fmla="*/ 52678 w 62132"/>
                    <a:gd name="connsiteY0" fmla="*/ 4442 h 258210"/>
                    <a:gd name="connsiteX1" fmla="*/ 5 w 62132"/>
                    <a:gd name="connsiteY1" fmla="*/ 255140 h 258210"/>
                    <a:gd name="connsiteX2" fmla="*/ 6101 w 62132"/>
                    <a:gd name="connsiteY2" fmla="*/ 255997 h 258210"/>
                    <a:gd name="connsiteX3" fmla="*/ 36581 w 62132"/>
                    <a:gd name="connsiteY3" fmla="*/ 121504 h 258210"/>
                    <a:gd name="connsiteX4" fmla="*/ 62108 w 62132"/>
                    <a:gd name="connsiteY4" fmla="*/ 4632 h 258210"/>
                    <a:gd name="connsiteX5" fmla="*/ 52678 w 62132"/>
                    <a:gd name="connsiteY5" fmla="*/ 4442 h 2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32" h="258210">
                      <a:moveTo>
                        <a:pt x="52678" y="4442"/>
                      </a:moveTo>
                      <a:cubicBezTo>
                        <a:pt x="44963" y="89405"/>
                        <a:pt x="4958" y="169605"/>
                        <a:pt x="5" y="255140"/>
                      </a:cubicBezTo>
                      <a:cubicBezTo>
                        <a:pt x="-186" y="258664"/>
                        <a:pt x="5244" y="259426"/>
                        <a:pt x="6101" y="255997"/>
                      </a:cubicBezTo>
                      <a:cubicBezTo>
                        <a:pt x="17531" y="211610"/>
                        <a:pt x="25627" y="166081"/>
                        <a:pt x="36581" y="121504"/>
                      </a:cubicBezTo>
                      <a:cubicBezTo>
                        <a:pt x="46106" y="82737"/>
                        <a:pt x="58393" y="44447"/>
                        <a:pt x="62108" y="4632"/>
                      </a:cubicBezTo>
                      <a:cubicBezTo>
                        <a:pt x="62679" y="-1464"/>
                        <a:pt x="53250" y="-1559"/>
                        <a:pt x="52678" y="4442"/>
                      </a:cubicBezTo>
                      <a:close/>
                    </a:path>
                  </a:pathLst>
                </a:custGeom>
                <a:solidFill>
                  <a:srgbClr val="323232"/>
                </a:solidFill>
                <a:ln w="9525" cap="flat">
                  <a:noFill/>
                  <a:prstDash val="solid"/>
                  <a:miter/>
                </a:ln>
              </p:spPr>
              <p:txBody>
                <a:bodyPr rtlCol="0" anchor="ctr"/>
                <a:lstStyle/>
                <a:p>
                  <a:endParaRPr lang="th-TH"/>
                </a:p>
              </p:txBody>
            </p:sp>
            <p:sp>
              <p:nvSpPr>
                <p:cNvPr id="171" name="Freeform: Shape 170">
                  <a:extLst>
                    <a:ext uri="{FF2B5EF4-FFF2-40B4-BE49-F238E27FC236}">
                      <a16:creationId xmlns:a16="http://schemas.microsoft.com/office/drawing/2014/main" id="{D7F02F78-F825-4915-9D72-DA19418F256D}"/>
                    </a:ext>
                  </a:extLst>
                </p:cNvPr>
                <p:cNvSpPr/>
                <p:nvPr/>
              </p:nvSpPr>
              <p:spPr>
                <a:xfrm>
                  <a:off x="6239878" y="3400207"/>
                  <a:ext cx="88738" cy="118388"/>
                </a:xfrm>
                <a:custGeom>
                  <a:avLst/>
                  <a:gdLst>
                    <a:gd name="connsiteX0" fmla="*/ 75959 w 88738"/>
                    <a:gd name="connsiteY0" fmla="*/ 92324 h 118388"/>
                    <a:gd name="connsiteX1" fmla="*/ 50813 w 88738"/>
                    <a:gd name="connsiteY1" fmla="*/ 49937 h 118388"/>
                    <a:gd name="connsiteX2" fmla="*/ 2521 w 88738"/>
                    <a:gd name="connsiteY2" fmla="*/ 26 h 118388"/>
                    <a:gd name="connsiteX3" fmla="*/ 616 w 88738"/>
                    <a:gd name="connsiteY3" fmla="*/ 3170 h 118388"/>
                    <a:gd name="connsiteX4" fmla="*/ 47193 w 88738"/>
                    <a:gd name="connsiteY4" fmla="*/ 61653 h 118388"/>
                    <a:gd name="connsiteX5" fmla="*/ 82721 w 88738"/>
                    <a:gd name="connsiteY5" fmla="*/ 117374 h 118388"/>
                    <a:gd name="connsiteX6" fmla="*/ 88627 w 88738"/>
                    <a:gd name="connsiteY6" fmla="*/ 114993 h 118388"/>
                    <a:gd name="connsiteX7" fmla="*/ 75959 w 88738"/>
                    <a:gd name="connsiteY7" fmla="*/ 92324 h 11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38" h="118388">
                      <a:moveTo>
                        <a:pt x="75959" y="92324"/>
                      </a:moveTo>
                      <a:cubicBezTo>
                        <a:pt x="66719" y="78798"/>
                        <a:pt x="59576" y="63749"/>
                        <a:pt x="50813" y="49937"/>
                      </a:cubicBezTo>
                      <a:cubicBezTo>
                        <a:pt x="39287" y="31649"/>
                        <a:pt x="25857" y="4694"/>
                        <a:pt x="2521" y="26"/>
                      </a:cubicBezTo>
                      <a:cubicBezTo>
                        <a:pt x="902" y="-259"/>
                        <a:pt x="-1003" y="1836"/>
                        <a:pt x="616" y="3170"/>
                      </a:cubicBezTo>
                      <a:cubicBezTo>
                        <a:pt x="20904" y="19838"/>
                        <a:pt x="33572" y="39460"/>
                        <a:pt x="47193" y="61653"/>
                      </a:cubicBezTo>
                      <a:cubicBezTo>
                        <a:pt x="58147" y="79465"/>
                        <a:pt x="67005" y="103087"/>
                        <a:pt x="82721" y="117374"/>
                      </a:cubicBezTo>
                      <a:cubicBezTo>
                        <a:pt x="85103" y="119565"/>
                        <a:pt x="88246" y="117946"/>
                        <a:pt x="88627" y="114993"/>
                      </a:cubicBezTo>
                      <a:cubicBezTo>
                        <a:pt x="89865" y="106325"/>
                        <a:pt x="80531" y="98991"/>
                        <a:pt x="75959" y="92324"/>
                      </a:cubicBezTo>
                      <a:close/>
                    </a:path>
                  </a:pathLst>
                </a:custGeom>
                <a:solidFill>
                  <a:srgbClr val="323232"/>
                </a:solidFill>
                <a:ln w="9525" cap="flat">
                  <a:noFill/>
                  <a:prstDash val="solid"/>
                  <a:miter/>
                </a:ln>
              </p:spPr>
              <p:txBody>
                <a:bodyPr rtlCol="0" anchor="ctr"/>
                <a:lstStyle/>
                <a:p>
                  <a:endParaRPr lang="th-TH"/>
                </a:p>
              </p:txBody>
            </p:sp>
            <p:sp>
              <p:nvSpPr>
                <p:cNvPr id="172" name="Freeform: Shape 171">
                  <a:extLst>
                    <a:ext uri="{FF2B5EF4-FFF2-40B4-BE49-F238E27FC236}">
                      <a16:creationId xmlns:a16="http://schemas.microsoft.com/office/drawing/2014/main" id="{BB9A6CE3-4661-4291-B7F4-2F04E0D94D6A}"/>
                    </a:ext>
                  </a:extLst>
                </p:cNvPr>
                <p:cNvSpPr/>
                <p:nvPr/>
              </p:nvSpPr>
              <p:spPr>
                <a:xfrm>
                  <a:off x="6320534" y="3395534"/>
                  <a:ext cx="104044" cy="122224"/>
                </a:xfrm>
                <a:custGeom>
                  <a:avLst/>
                  <a:gdLst>
                    <a:gd name="connsiteX0" fmla="*/ 94172 w 104044"/>
                    <a:gd name="connsiteY0" fmla="*/ 2128 h 122224"/>
                    <a:gd name="connsiteX1" fmla="*/ 37594 w 104044"/>
                    <a:gd name="connsiteY1" fmla="*/ 67755 h 122224"/>
                    <a:gd name="connsiteX2" fmla="*/ 446 w 104044"/>
                    <a:gd name="connsiteY2" fmla="*/ 118333 h 122224"/>
                    <a:gd name="connsiteX3" fmla="*/ 3304 w 104044"/>
                    <a:gd name="connsiteY3" fmla="*/ 122143 h 122224"/>
                    <a:gd name="connsiteX4" fmla="*/ 45309 w 104044"/>
                    <a:gd name="connsiteY4" fmla="*/ 74518 h 122224"/>
                    <a:gd name="connsiteX5" fmla="*/ 103030 w 104044"/>
                    <a:gd name="connsiteY5" fmla="*/ 7367 h 122224"/>
                    <a:gd name="connsiteX6" fmla="*/ 94172 w 104044"/>
                    <a:gd name="connsiteY6" fmla="*/ 2128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44" h="122224">
                      <a:moveTo>
                        <a:pt x="94172" y="2128"/>
                      </a:moveTo>
                      <a:cubicBezTo>
                        <a:pt x="76551" y="24798"/>
                        <a:pt x="55405" y="44991"/>
                        <a:pt x="37594" y="67755"/>
                      </a:cubicBezTo>
                      <a:cubicBezTo>
                        <a:pt x="24640" y="84234"/>
                        <a:pt x="13114" y="101664"/>
                        <a:pt x="446" y="118333"/>
                      </a:cubicBezTo>
                      <a:cubicBezTo>
                        <a:pt x="-983" y="120143"/>
                        <a:pt x="1303" y="122715"/>
                        <a:pt x="3304" y="122143"/>
                      </a:cubicBezTo>
                      <a:cubicBezTo>
                        <a:pt x="20830" y="117095"/>
                        <a:pt x="35022" y="87472"/>
                        <a:pt x="45309" y="74518"/>
                      </a:cubicBezTo>
                      <a:cubicBezTo>
                        <a:pt x="63692" y="51372"/>
                        <a:pt x="85028" y="30513"/>
                        <a:pt x="103030" y="7367"/>
                      </a:cubicBezTo>
                      <a:cubicBezTo>
                        <a:pt x="107031" y="2128"/>
                        <a:pt x="98173" y="-3015"/>
                        <a:pt x="94172" y="2128"/>
                      </a:cubicBezTo>
                      <a:close/>
                    </a:path>
                  </a:pathLst>
                </a:custGeom>
                <a:solidFill>
                  <a:srgbClr val="323232"/>
                </a:solidFill>
                <a:ln w="9525" cap="flat">
                  <a:noFill/>
                  <a:prstDash val="solid"/>
                  <a:miter/>
                </a:ln>
              </p:spPr>
              <p:txBody>
                <a:bodyPr rtlCol="0" anchor="ctr"/>
                <a:lstStyle/>
                <a:p>
                  <a:endParaRPr lang="th-TH"/>
                </a:p>
              </p:txBody>
            </p:sp>
          </p:grpSp>
          <p:sp>
            <p:nvSpPr>
              <p:cNvPr id="157" name="Freeform: Shape 156">
                <a:extLst>
                  <a:ext uri="{FF2B5EF4-FFF2-40B4-BE49-F238E27FC236}">
                    <a16:creationId xmlns:a16="http://schemas.microsoft.com/office/drawing/2014/main" id="{34839B79-C1A9-46E3-A802-9DBB2E492DCB}"/>
                  </a:ext>
                </a:extLst>
              </p:cNvPr>
              <p:cNvSpPr/>
              <p:nvPr/>
            </p:nvSpPr>
            <p:spPr>
              <a:xfrm>
                <a:off x="6303192" y="2719387"/>
                <a:ext cx="15074" cy="378512"/>
              </a:xfrm>
              <a:custGeom>
                <a:avLst/>
                <a:gdLst>
                  <a:gd name="connsiteX0" fmla="*/ 14359 w 15074"/>
                  <a:gd name="connsiteY0" fmla="*/ 0 h 378512"/>
                  <a:gd name="connsiteX1" fmla="*/ 739 w 15074"/>
                  <a:gd name="connsiteY1" fmla="*/ 0 h 378512"/>
                  <a:gd name="connsiteX2" fmla="*/ 739 w 15074"/>
                  <a:gd name="connsiteY2" fmla="*/ 108490 h 378512"/>
                  <a:gd name="connsiteX3" fmla="*/ 4263 w 15074"/>
                  <a:gd name="connsiteY3" fmla="*/ 373571 h 378512"/>
                  <a:gd name="connsiteX4" fmla="*/ 10930 w 15074"/>
                  <a:gd name="connsiteY4" fmla="*/ 373666 h 378512"/>
                  <a:gd name="connsiteX5" fmla="*/ 14359 w 15074"/>
                  <a:gd name="connsiteY5" fmla="*/ 115919 h 378512"/>
                  <a:gd name="connsiteX6" fmla="*/ 14359 w 15074"/>
                  <a:gd name="connsiteY6" fmla="*/ 0 h 37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74" h="378512">
                    <a:moveTo>
                      <a:pt x="14359" y="0"/>
                    </a:moveTo>
                    <a:lnTo>
                      <a:pt x="739" y="0"/>
                    </a:lnTo>
                    <a:cubicBezTo>
                      <a:pt x="739" y="36195"/>
                      <a:pt x="643" y="72295"/>
                      <a:pt x="739" y="108490"/>
                    </a:cubicBezTo>
                    <a:cubicBezTo>
                      <a:pt x="834" y="196215"/>
                      <a:pt x="-2500" y="286322"/>
                      <a:pt x="4263" y="373571"/>
                    </a:cubicBezTo>
                    <a:cubicBezTo>
                      <a:pt x="4739" y="380048"/>
                      <a:pt x="10359" y="380238"/>
                      <a:pt x="10930" y="373666"/>
                    </a:cubicBezTo>
                    <a:cubicBezTo>
                      <a:pt x="17503" y="288798"/>
                      <a:pt x="14264" y="201263"/>
                      <a:pt x="14359" y="115919"/>
                    </a:cubicBezTo>
                    <a:cubicBezTo>
                      <a:pt x="14455" y="77248"/>
                      <a:pt x="14455" y="38672"/>
                      <a:pt x="14359" y="0"/>
                    </a:cubicBezTo>
                    <a:close/>
                  </a:path>
                </a:pathLst>
              </a:custGeom>
              <a:solidFill>
                <a:srgbClr val="323232"/>
              </a:solidFill>
              <a:ln w="9525" cap="flat">
                <a:noFill/>
                <a:prstDash val="solid"/>
                <a:miter/>
              </a:ln>
            </p:spPr>
            <p:txBody>
              <a:bodyPr rtlCol="0" anchor="ctr"/>
              <a:lstStyle/>
              <a:p>
                <a:endParaRPr lang="th-TH"/>
              </a:p>
            </p:txBody>
          </p:sp>
        </p:grpSp>
      </p:grpSp>
      <p:pic>
        <p:nvPicPr>
          <p:cNvPr id="4" name="Picture 3">
            <a:extLst>
              <a:ext uri="{FF2B5EF4-FFF2-40B4-BE49-F238E27FC236}">
                <a16:creationId xmlns:a16="http://schemas.microsoft.com/office/drawing/2014/main" id="{CBF0FF0A-FBF4-65CE-7F8B-A75286D8FE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91" y="52655"/>
            <a:ext cx="8308506" cy="6233759"/>
          </a:xfrm>
          <a:prstGeom prst="rect">
            <a:avLst/>
          </a:prstGeom>
        </p:spPr>
      </p:pic>
      <p:sp>
        <p:nvSpPr>
          <p:cNvPr id="5" name="Subtitle 4">
            <a:extLst>
              <a:ext uri="{FF2B5EF4-FFF2-40B4-BE49-F238E27FC236}">
                <a16:creationId xmlns:a16="http://schemas.microsoft.com/office/drawing/2014/main" id="{6B358F79-B026-A4FB-AAF5-D51A81D4A592}"/>
              </a:ext>
            </a:extLst>
          </p:cNvPr>
          <p:cNvSpPr>
            <a:spLocks noGrp="1"/>
          </p:cNvSpPr>
          <p:nvPr>
            <p:ph type="subTitle" idx="1"/>
          </p:nvPr>
        </p:nvSpPr>
        <p:spPr>
          <a:xfrm>
            <a:off x="8867512" y="762545"/>
            <a:ext cx="1918726" cy="4495255"/>
          </a:xfrm>
        </p:spPr>
        <p:txBody>
          <a:bodyPr>
            <a:normAutofit/>
          </a:bodyPr>
          <a:lstStyle/>
          <a:p>
            <a:r>
              <a:rPr lang="en-US">
                <a:latin typeface="Times New Roman" panose="02020603050405020304" pitchFamily="18" charset="0"/>
                <a:cs typeface="Times New Roman" panose="02020603050405020304" pitchFamily="18" charset="0"/>
              </a:rPr>
              <a:t>2010 we got some money from Dutch embassy in Beijing, China for the new house for girls.</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So that we could look after more girls.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5553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CD11FAD7-F8EE-4E28-93B9-41887E90127E}"/>
              </a:ext>
            </a:extLst>
          </p:cNvPr>
          <p:cNvSpPr/>
          <p:nvPr/>
        </p:nvSpPr>
        <p:spPr>
          <a:xfrm rot="5400000">
            <a:off x="6447543" y="2560347"/>
            <a:ext cx="4463718" cy="6201024"/>
          </a:xfrm>
          <a:prstGeom prst="rect">
            <a:avLst/>
          </a:prstGeom>
          <a:solidFill>
            <a:srgbClr val="D17B6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49" name="Graphic 133">
            <a:extLst>
              <a:ext uri="{FF2B5EF4-FFF2-40B4-BE49-F238E27FC236}">
                <a16:creationId xmlns:a16="http://schemas.microsoft.com/office/drawing/2014/main" id="{84B32F1A-273C-4596-8302-171B5338AED1}"/>
              </a:ext>
            </a:extLst>
          </p:cNvPr>
          <p:cNvGrpSpPr/>
          <p:nvPr/>
        </p:nvGrpSpPr>
        <p:grpSpPr>
          <a:xfrm>
            <a:off x="481694" y="3216762"/>
            <a:ext cx="779707" cy="3604223"/>
            <a:chOff x="6024562" y="3100387"/>
            <a:chExt cx="140779" cy="660939"/>
          </a:xfrm>
        </p:grpSpPr>
        <p:sp>
          <p:nvSpPr>
            <p:cNvPr id="50" name="Freeform: Shape 49">
              <a:extLst>
                <a:ext uri="{FF2B5EF4-FFF2-40B4-BE49-F238E27FC236}">
                  <a16:creationId xmlns:a16="http://schemas.microsoft.com/office/drawing/2014/main" id="{602B81CB-C2D6-4B6E-A8AA-E9A8EFFDB6DE}"/>
                </a:ext>
              </a:extLst>
            </p:cNvPr>
            <p:cNvSpPr/>
            <p:nvPr/>
          </p:nvSpPr>
          <p:spPr>
            <a:xfrm>
              <a:off x="6024562" y="3360514"/>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527068"/>
            </a:solidFill>
            <a:ln w="9525" cap="flat">
              <a:noFill/>
              <a:prstDash val="solid"/>
              <a:miter/>
            </a:ln>
          </p:spPr>
          <p:txBody>
            <a:bodyPr rtlCol="0" anchor="ctr"/>
            <a:lstStyle/>
            <a:p>
              <a:endParaRPr lang="th-TH"/>
            </a:p>
          </p:txBody>
        </p:sp>
        <p:sp>
          <p:nvSpPr>
            <p:cNvPr id="51" name="Freeform: Shape 50">
              <a:extLst>
                <a:ext uri="{FF2B5EF4-FFF2-40B4-BE49-F238E27FC236}">
                  <a16:creationId xmlns:a16="http://schemas.microsoft.com/office/drawing/2014/main" id="{5F2909E2-CAAD-458E-960E-388E49BA85C2}"/>
                </a:ext>
              </a:extLst>
            </p:cNvPr>
            <p:cNvSpPr/>
            <p:nvPr/>
          </p:nvSpPr>
          <p:spPr>
            <a:xfrm>
              <a:off x="6024562" y="3100387"/>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D3B9A1"/>
            </a:solidFill>
            <a:ln w="9525" cap="flat">
              <a:noFill/>
              <a:prstDash val="solid"/>
              <a:miter/>
            </a:ln>
          </p:spPr>
          <p:txBody>
            <a:bodyPr rtlCol="0" anchor="ctr"/>
            <a:lstStyle/>
            <a:p>
              <a:endParaRPr lang="th-TH">
                <a:solidFill>
                  <a:schemeClr val="bg1"/>
                </a:solidFill>
              </a:endParaRPr>
            </a:p>
          </p:txBody>
        </p:sp>
        <p:sp>
          <p:nvSpPr>
            <p:cNvPr id="52" name="Freeform: Shape 51">
              <a:extLst>
                <a:ext uri="{FF2B5EF4-FFF2-40B4-BE49-F238E27FC236}">
                  <a16:creationId xmlns:a16="http://schemas.microsoft.com/office/drawing/2014/main" id="{CA5A9935-2B00-42AB-897F-3FF93D9FA22C}"/>
                </a:ext>
              </a:extLst>
            </p:cNvPr>
            <p:cNvSpPr/>
            <p:nvPr/>
          </p:nvSpPr>
          <p:spPr>
            <a:xfrm>
              <a:off x="6024562" y="3620547"/>
              <a:ext cx="140779" cy="140779"/>
            </a:xfrm>
            <a:custGeom>
              <a:avLst/>
              <a:gdLst>
                <a:gd name="connsiteX0" fmla="*/ 140780 w 140779"/>
                <a:gd name="connsiteY0" fmla="*/ 70390 h 140779"/>
                <a:gd name="connsiteX1" fmla="*/ 70390 w 140779"/>
                <a:gd name="connsiteY1" fmla="*/ 140779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79"/>
                    <a:pt x="70390" y="140779"/>
                  </a:cubicBezTo>
                  <a:cubicBezTo>
                    <a:pt x="31528" y="140779"/>
                    <a:pt x="0" y="109347"/>
                    <a:pt x="0" y="70390"/>
                  </a:cubicBezTo>
                  <a:cubicBezTo>
                    <a:pt x="0" y="31432"/>
                    <a:pt x="31528" y="0"/>
                    <a:pt x="70390" y="0"/>
                  </a:cubicBezTo>
                  <a:cubicBezTo>
                    <a:pt x="109252" y="0"/>
                    <a:pt x="140780" y="31528"/>
                    <a:pt x="140780" y="70390"/>
                  </a:cubicBezTo>
                  <a:close/>
                </a:path>
              </a:pathLst>
            </a:custGeom>
            <a:solidFill>
              <a:srgbClr val="849DA9"/>
            </a:solidFill>
            <a:ln w="9525" cap="flat">
              <a:noFill/>
              <a:prstDash val="solid"/>
              <a:miter/>
            </a:ln>
          </p:spPr>
          <p:txBody>
            <a:bodyPr rtlCol="0" anchor="ctr"/>
            <a:lstStyle/>
            <a:p>
              <a:endParaRPr lang="th-TH"/>
            </a:p>
          </p:txBody>
        </p:sp>
      </p:grpSp>
      <p:pic>
        <p:nvPicPr>
          <p:cNvPr id="3" name="Picture 2">
            <a:extLst>
              <a:ext uri="{FF2B5EF4-FFF2-40B4-BE49-F238E27FC236}">
                <a16:creationId xmlns:a16="http://schemas.microsoft.com/office/drawing/2014/main" id="{70114743-617F-8F43-0A77-4EF0ACC9F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33634" y="-631393"/>
            <a:ext cx="5960125" cy="8464004"/>
          </a:xfrm>
          <a:prstGeom prst="rect">
            <a:avLst/>
          </a:prstGeom>
        </p:spPr>
      </p:pic>
      <p:sp>
        <p:nvSpPr>
          <p:cNvPr id="4" name="Subtitle 3">
            <a:extLst>
              <a:ext uri="{FF2B5EF4-FFF2-40B4-BE49-F238E27FC236}">
                <a16:creationId xmlns:a16="http://schemas.microsoft.com/office/drawing/2014/main" id="{EEC05732-5BD3-FD18-B0DC-25DBBA1E64A0}"/>
              </a:ext>
            </a:extLst>
          </p:cNvPr>
          <p:cNvSpPr>
            <a:spLocks noGrp="1"/>
          </p:cNvSpPr>
          <p:nvPr>
            <p:ph type="subTitle" idx="1"/>
          </p:nvPr>
        </p:nvSpPr>
        <p:spPr>
          <a:xfrm>
            <a:off x="9188066" y="935956"/>
            <a:ext cx="2049139" cy="1655762"/>
          </a:xfrm>
        </p:spPr>
        <p:txBody>
          <a:bodyPr/>
          <a:lstStyle/>
          <a:p>
            <a:r>
              <a:rPr lang="en-US">
                <a:latin typeface="Times New Roman" panose="02020603050405020304" pitchFamily="18" charset="0"/>
                <a:cs typeface="Times New Roman" panose="02020603050405020304" pitchFamily="18" charset="0"/>
              </a:rPr>
              <a:t>Openning our new house for girls.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764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D9FB7BE2-6CE2-4774-88A8-34ACA3D88DBE}"/>
              </a:ext>
            </a:extLst>
          </p:cNvPr>
          <p:cNvSpPr/>
          <p:nvPr/>
        </p:nvSpPr>
        <p:spPr>
          <a:xfrm rot="5400000">
            <a:off x="-1820402" y="965112"/>
            <a:ext cx="5218391" cy="4707057"/>
          </a:xfrm>
          <a:prstGeom prst="rect">
            <a:avLst/>
          </a:prstGeom>
          <a:solidFill>
            <a:srgbClr val="AE9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Rectangle 2">
            <a:extLst>
              <a:ext uri="{FF2B5EF4-FFF2-40B4-BE49-F238E27FC236}">
                <a16:creationId xmlns:a16="http://schemas.microsoft.com/office/drawing/2014/main" id="{43A53862-8EE7-4A20-88C9-D996FAC53364}"/>
              </a:ext>
            </a:extLst>
          </p:cNvPr>
          <p:cNvSpPr/>
          <p:nvPr/>
        </p:nvSpPr>
        <p:spPr>
          <a:xfrm rot="16200000" flipH="1">
            <a:off x="8154113" y="2068691"/>
            <a:ext cx="4101695" cy="2085171"/>
          </a:xfrm>
          <a:prstGeom prst="rect">
            <a:avLst/>
          </a:prstGeom>
          <a:solidFill>
            <a:srgbClr val="C5594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4" name="Graphic 129">
            <a:extLst>
              <a:ext uri="{FF2B5EF4-FFF2-40B4-BE49-F238E27FC236}">
                <a16:creationId xmlns:a16="http://schemas.microsoft.com/office/drawing/2014/main" id="{7CD0FD71-DFD1-42AB-8500-989EDA8D6199}"/>
              </a:ext>
            </a:extLst>
          </p:cNvPr>
          <p:cNvSpPr/>
          <p:nvPr/>
        </p:nvSpPr>
        <p:spPr>
          <a:xfrm>
            <a:off x="11485254" y="857295"/>
            <a:ext cx="1113624" cy="999060"/>
          </a:xfrm>
          <a:custGeom>
            <a:avLst/>
            <a:gdLst>
              <a:gd name="connsiteX0" fmla="*/ 0 w 289941"/>
              <a:gd name="connsiteY0" fmla="*/ 0 h 289941"/>
              <a:gd name="connsiteX1" fmla="*/ 289941 w 289941"/>
              <a:gd name="connsiteY1" fmla="*/ 0 h 289941"/>
              <a:gd name="connsiteX2" fmla="*/ 289941 w 289941"/>
              <a:gd name="connsiteY2" fmla="*/ 289941 h 289941"/>
              <a:gd name="connsiteX3" fmla="*/ 0 w 289941"/>
              <a:gd name="connsiteY3" fmla="*/ 289941 h 289941"/>
            </a:gdLst>
            <a:ahLst/>
            <a:cxnLst>
              <a:cxn ang="0">
                <a:pos x="connsiteX0" y="connsiteY0"/>
              </a:cxn>
              <a:cxn ang="0">
                <a:pos x="connsiteX1" y="connsiteY1"/>
              </a:cxn>
              <a:cxn ang="0">
                <a:pos x="connsiteX2" y="connsiteY2"/>
              </a:cxn>
              <a:cxn ang="0">
                <a:pos x="connsiteX3" y="connsiteY3"/>
              </a:cxn>
            </a:cxnLst>
            <a:rect l="l" t="t" r="r" b="b"/>
            <a:pathLst>
              <a:path w="289941" h="289941">
                <a:moveTo>
                  <a:pt x="0" y="0"/>
                </a:moveTo>
                <a:lnTo>
                  <a:pt x="289941" y="0"/>
                </a:lnTo>
                <a:lnTo>
                  <a:pt x="289941" y="289941"/>
                </a:lnTo>
                <a:lnTo>
                  <a:pt x="0" y="289941"/>
                </a:lnTo>
                <a:close/>
              </a:path>
            </a:pathLst>
          </a:custGeom>
          <a:noFill/>
          <a:ln w="19050" cap="flat">
            <a:solidFill>
              <a:srgbClr val="E1E1E1"/>
            </a:solidFill>
            <a:prstDash val="solid"/>
            <a:miter/>
          </a:ln>
        </p:spPr>
        <p:txBody>
          <a:bodyPr rtlCol="0" anchor="ctr"/>
          <a:lstStyle/>
          <a:p>
            <a:endParaRPr lang="th-TH"/>
          </a:p>
        </p:txBody>
      </p:sp>
      <p:sp>
        <p:nvSpPr>
          <p:cNvPr id="46" name="Graphic 131">
            <a:extLst>
              <a:ext uri="{FF2B5EF4-FFF2-40B4-BE49-F238E27FC236}">
                <a16:creationId xmlns:a16="http://schemas.microsoft.com/office/drawing/2014/main" id="{EE0FF8E3-70C6-4560-8245-8FD231F4A103}"/>
              </a:ext>
            </a:extLst>
          </p:cNvPr>
          <p:cNvSpPr/>
          <p:nvPr/>
        </p:nvSpPr>
        <p:spPr>
          <a:xfrm>
            <a:off x="11290169" y="1153691"/>
            <a:ext cx="414097" cy="406268"/>
          </a:xfrm>
          <a:custGeom>
            <a:avLst/>
            <a:gdLst>
              <a:gd name="connsiteX0" fmla="*/ 0 w 79533"/>
              <a:gd name="connsiteY0" fmla="*/ 0 h 79533"/>
              <a:gd name="connsiteX1" fmla="*/ 79534 w 79533"/>
              <a:gd name="connsiteY1" fmla="*/ 0 h 79533"/>
              <a:gd name="connsiteX2" fmla="*/ 79534 w 79533"/>
              <a:gd name="connsiteY2" fmla="*/ 79534 h 79533"/>
              <a:gd name="connsiteX3" fmla="*/ 0 w 79533"/>
              <a:gd name="connsiteY3" fmla="*/ 79534 h 79533"/>
            </a:gdLst>
            <a:ahLst/>
            <a:cxnLst>
              <a:cxn ang="0">
                <a:pos x="connsiteX0" y="connsiteY0"/>
              </a:cxn>
              <a:cxn ang="0">
                <a:pos x="connsiteX1" y="connsiteY1"/>
              </a:cxn>
              <a:cxn ang="0">
                <a:pos x="connsiteX2" y="connsiteY2"/>
              </a:cxn>
              <a:cxn ang="0">
                <a:pos x="connsiteX3" y="connsiteY3"/>
              </a:cxn>
            </a:cxnLst>
            <a:rect l="l" t="t" r="r" b="b"/>
            <a:pathLst>
              <a:path w="79533" h="79533">
                <a:moveTo>
                  <a:pt x="0" y="0"/>
                </a:moveTo>
                <a:lnTo>
                  <a:pt x="79534" y="0"/>
                </a:lnTo>
                <a:lnTo>
                  <a:pt x="79534" y="79534"/>
                </a:lnTo>
                <a:lnTo>
                  <a:pt x="0" y="79534"/>
                </a:lnTo>
                <a:close/>
              </a:path>
            </a:pathLst>
          </a:custGeom>
          <a:solidFill>
            <a:srgbClr val="D17B6D"/>
          </a:solidFill>
          <a:ln w="9525" cap="flat">
            <a:noFill/>
            <a:prstDash val="solid"/>
            <a:miter/>
          </a:ln>
        </p:spPr>
        <p:txBody>
          <a:bodyPr rtlCol="0" anchor="ctr"/>
          <a:lstStyle/>
          <a:p>
            <a:endParaRPr lang="th-TH"/>
          </a:p>
        </p:txBody>
      </p:sp>
      <p:sp>
        <p:nvSpPr>
          <p:cNvPr id="52" name="Graphic 129">
            <a:extLst>
              <a:ext uri="{FF2B5EF4-FFF2-40B4-BE49-F238E27FC236}">
                <a16:creationId xmlns:a16="http://schemas.microsoft.com/office/drawing/2014/main" id="{3F8EA1E4-C8CC-416F-87DC-51A7A07EC6FE}"/>
              </a:ext>
            </a:extLst>
          </p:cNvPr>
          <p:cNvSpPr/>
          <p:nvPr/>
        </p:nvSpPr>
        <p:spPr>
          <a:xfrm>
            <a:off x="8733589" y="-154922"/>
            <a:ext cx="1113624" cy="999060"/>
          </a:xfrm>
          <a:custGeom>
            <a:avLst/>
            <a:gdLst>
              <a:gd name="connsiteX0" fmla="*/ 0 w 289941"/>
              <a:gd name="connsiteY0" fmla="*/ 0 h 289941"/>
              <a:gd name="connsiteX1" fmla="*/ 289941 w 289941"/>
              <a:gd name="connsiteY1" fmla="*/ 0 h 289941"/>
              <a:gd name="connsiteX2" fmla="*/ 289941 w 289941"/>
              <a:gd name="connsiteY2" fmla="*/ 289941 h 289941"/>
              <a:gd name="connsiteX3" fmla="*/ 0 w 289941"/>
              <a:gd name="connsiteY3" fmla="*/ 289941 h 289941"/>
            </a:gdLst>
            <a:ahLst/>
            <a:cxnLst>
              <a:cxn ang="0">
                <a:pos x="connsiteX0" y="connsiteY0"/>
              </a:cxn>
              <a:cxn ang="0">
                <a:pos x="connsiteX1" y="connsiteY1"/>
              </a:cxn>
              <a:cxn ang="0">
                <a:pos x="connsiteX2" y="connsiteY2"/>
              </a:cxn>
              <a:cxn ang="0">
                <a:pos x="connsiteX3" y="connsiteY3"/>
              </a:cxn>
            </a:cxnLst>
            <a:rect l="l" t="t" r="r" b="b"/>
            <a:pathLst>
              <a:path w="289941" h="289941">
                <a:moveTo>
                  <a:pt x="0" y="0"/>
                </a:moveTo>
                <a:lnTo>
                  <a:pt x="289941" y="0"/>
                </a:lnTo>
                <a:lnTo>
                  <a:pt x="289941" y="289941"/>
                </a:lnTo>
                <a:lnTo>
                  <a:pt x="0" y="289941"/>
                </a:lnTo>
                <a:close/>
              </a:path>
            </a:pathLst>
          </a:custGeom>
          <a:noFill/>
          <a:ln w="19050" cap="flat">
            <a:solidFill>
              <a:srgbClr val="E1E1E1"/>
            </a:solidFill>
            <a:prstDash val="solid"/>
            <a:miter/>
          </a:ln>
        </p:spPr>
        <p:txBody>
          <a:bodyPr rtlCol="0" anchor="ctr"/>
          <a:lstStyle/>
          <a:p>
            <a:endParaRPr lang="th-TH"/>
          </a:p>
        </p:txBody>
      </p:sp>
      <p:sp>
        <p:nvSpPr>
          <p:cNvPr id="54" name="Graphic 131">
            <a:extLst>
              <a:ext uri="{FF2B5EF4-FFF2-40B4-BE49-F238E27FC236}">
                <a16:creationId xmlns:a16="http://schemas.microsoft.com/office/drawing/2014/main" id="{3A36FF3C-8F67-4C94-8495-E6D6ADBA77B0}"/>
              </a:ext>
            </a:extLst>
          </p:cNvPr>
          <p:cNvSpPr/>
          <p:nvPr/>
        </p:nvSpPr>
        <p:spPr>
          <a:xfrm>
            <a:off x="9640164" y="654161"/>
            <a:ext cx="414097" cy="406268"/>
          </a:xfrm>
          <a:custGeom>
            <a:avLst/>
            <a:gdLst>
              <a:gd name="connsiteX0" fmla="*/ 0 w 79533"/>
              <a:gd name="connsiteY0" fmla="*/ 0 h 79533"/>
              <a:gd name="connsiteX1" fmla="*/ 79534 w 79533"/>
              <a:gd name="connsiteY1" fmla="*/ 0 h 79533"/>
              <a:gd name="connsiteX2" fmla="*/ 79534 w 79533"/>
              <a:gd name="connsiteY2" fmla="*/ 79534 h 79533"/>
              <a:gd name="connsiteX3" fmla="*/ 0 w 79533"/>
              <a:gd name="connsiteY3" fmla="*/ 79534 h 79533"/>
            </a:gdLst>
            <a:ahLst/>
            <a:cxnLst>
              <a:cxn ang="0">
                <a:pos x="connsiteX0" y="connsiteY0"/>
              </a:cxn>
              <a:cxn ang="0">
                <a:pos x="connsiteX1" y="connsiteY1"/>
              </a:cxn>
              <a:cxn ang="0">
                <a:pos x="connsiteX2" y="connsiteY2"/>
              </a:cxn>
              <a:cxn ang="0">
                <a:pos x="connsiteX3" y="connsiteY3"/>
              </a:cxn>
            </a:cxnLst>
            <a:rect l="l" t="t" r="r" b="b"/>
            <a:pathLst>
              <a:path w="79533" h="79533">
                <a:moveTo>
                  <a:pt x="0" y="0"/>
                </a:moveTo>
                <a:lnTo>
                  <a:pt x="79534" y="0"/>
                </a:lnTo>
                <a:lnTo>
                  <a:pt x="79534" y="79534"/>
                </a:lnTo>
                <a:lnTo>
                  <a:pt x="0" y="79534"/>
                </a:lnTo>
                <a:close/>
              </a:path>
            </a:pathLst>
          </a:custGeom>
          <a:solidFill>
            <a:srgbClr val="D3B9A1"/>
          </a:solidFill>
          <a:ln w="9525" cap="flat">
            <a:noFill/>
            <a:prstDash val="solid"/>
            <a:miter/>
          </a:ln>
        </p:spPr>
        <p:txBody>
          <a:bodyPr rtlCol="0" anchor="ctr"/>
          <a:lstStyle/>
          <a:p>
            <a:endParaRPr lang="th-TH"/>
          </a:p>
        </p:txBody>
      </p:sp>
      <p:grpSp>
        <p:nvGrpSpPr>
          <p:cNvPr id="64" name="Graphic 133">
            <a:extLst>
              <a:ext uri="{FF2B5EF4-FFF2-40B4-BE49-F238E27FC236}">
                <a16:creationId xmlns:a16="http://schemas.microsoft.com/office/drawing/2014/main" id="{9344D7C1-F6DA-4A95-9F35-D366FF049A11}"/>
              </a:ext>
            </a:extLst>
          </p:cNvPr>
          <p:cNvGrpSpPr/>
          <p:nvPr/>
        </p:nvGrpSpPr>
        <p:grpSpPr>
          <a:xfrm rot="5400000">
            <a:off x="790420" y="-423729"/>
            <a:ext cx="301546" cy="1501828"/>
            <a:chOff x="6024562" y="3100387"/>
            <a:chExt cx="140779" cy="660939"/>
          </a:xfrm>
        </p:grpSpPr>
        <p:sp>
          <p:nvSpPr>
            <p:cNvPr id="65" name="Freeform: Shape 64">
              <a:extLst>
                <a:ext uri="{FF2B5EF4-FFF2-40B4-BE49-F238E27FC236}">
                  <a16:creationId xmlns:a16="http://schemas.microsoft.com/office/drawing/2014/main" id="{817126A4-2C95-420A-B1AE-AC37A8CDBB45}"/>
                </a:ext>
              </a:extLst>
            </p:cNvPr>
            <p:cNvSpPr/>
            <p:nvPr/>
          </p:nvSpPr>
          <p:spPr>
            <a:xfrm>
              <a:off x="6024562" y="3360514"/>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859DA9"/>
            </a:solidFill>
            <a:ln w="9525"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id="{A139C311-0264-4235-B1D6-CFE8AF8CF588}"/>
                </a:ext>
              </a:extLst>
            </p:cNvPr>
            <p:cNvSpPr/>
            <p:nvPr/>
          </p:nvSpPr>
          <p:spPr>
            <a:xfrm>
              <a:off x="6024562" y="3100387"/>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81B3A1"/>
            </a:solidFill>
            <a:ln w="9525"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id="{7181EDC1-4C1B-4B17-8A5B-C9B148166A9E}"/>
                </a:ext>
              </a:extLst>
            </p:cNvPr>
            <p:cNvSpPr/>
            <p:nvPr/>
          </p:nvSpPr>
          <p:spPr>
            <a:xfrm>
              <a:off x="6024562" y="3620547"/>
              <a:ext cx="140779" cy="140779"/>
            </a:xfrm>
            <a:custGeom>
              <a:avLst/>
              <a:gdLst>
                <a:gd name="connsiteX0" fmla="*/ 140780 w 140779"/>
                <a:gd name="connsiteY0" fmla="*/ 70390 h 140779"/>
                <a:gd name="connsiteX1" fmla="*/ 70390 w 140779"/>
                <a:gd name="connsiteY1" fmla="*/ 140779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79"/>
                    <a:pt x="70390" y="140779"/>
                  </a:cubicBezTo>
                  <a:cubicBezTo>
                    <a:pt x="31528" y="140779"/>
                    <a:pt x="0" y="109347"/>
                    <a:pt x="0" y="70390"/>
                  </a:cubicBezTo>
                  <a:cubicBezTo>
                    <a:pt x="0" y="31432"/>
                    <a:pt x="31528" y="0"/>
                    <a:pt x="70390" y="0"/>
                  </a:cubicBezTo>
                  <a:cubicBezTo>
                    <a:pt x="109252" y="0"/>
                    <a:pt x="140780" y="31528"/>
                    <a:pt x="140780" y="70390"/>
                  </a:cubicBezTo>
                  <a:close/>
                </a:path>
              </a:pathLst>
            </a:custGeom>
            <a:solidFill>
              <a:srgbClr val="C5C6D4"/>
            </a:solidFill>
            <a:ln w="9525" cap="flat">
              <a:noFill/>
              <a:prstDash val="solid"/>
              <a:miter/>
            </a:ln>
          </p:spPr>
          <p:txBody>
            <a:bodyPr rtlCol="0" anchor="ctr"/>
            <a:lstStyle/>
            <a:p>
              <a:endParaRPr lang="th-TH"/>
            </a:p>
          </p:txBody>
        </p:sp>
      </p:grpSp>
      <p:pic>
        <p:nvPicPr>
          <p:cNvPr id="5" name="Picture 4">
            <a:extLst>
              <a:ext uri="{FF2B5EF4-FFF2-40B4-BE49-F238E27FC236}">
                <a16:creationId xmlns:a16="http://schemas.microsoft.com/office/drawing/2014/main" id="{A5D5E7A7-E309-7309-F138-7C51A9A5D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714" y="310517"/>
            <a:ext cx="8315954" cy="6236966"/>
          </a:xfrm>
          <a:prstGeom prst="rect">
            <a:avLst/>
          </a:prstGeom>
        </p:spPr>
      </p:pic>
      <p:sp>
        <p:nvSpPr>
          <p:cNvPr id="4" name="Subtitle 3">
            <a:extLst>
              <a:ext uri="{FF2B5EF4-FFF2-40B4-BE49-F238E27FC236}">
                <a16:creationId xmlns:a16="http://schemas.microsoft.com/office/drawing/2014/main" id="{FF7496CC-63BF-A039-72D8-D3EFFF2BC80C}"/>
              </a:ext>
            </a:extLst>
          </p:cNvPr>
          <p:cNvSpPr>
            <a:spLocks noGrp="1"/>
          </p:cNvSpPr>
          <p:nvPr>
            <p:ph type="subTitle" idx="1"/>
          </p:nvPr>
        </p:nvSpPr>
        <p:spPr>
          <a:xfrm>
            <a:off x="9162375" y="1060429"/>
            <a:ext cx="2127794" cy="4101695"/>
          </a:xfrm>
        </p:spPr>
        <p:txBody>
          <a:bodyPr/>
          <a:lstStyle/>
          <a:p>
            <a:r>
              <a:rPr lang="en-US">
                <a:latin typeface="Times New Roman" panose="02020603050405020304" pitchFamily="18" charset="0"/>
                <a:cs typeface="Times New Roman" panose="02020603050405020304" pitchFamily="18" charset="0"/>
              </a:rPr>
              <a:t>Girls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3337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D9FB7BE2-6CE2-4774-88A8-34ACA3D88DBE}"/>
              </a:ext>
            </a:extLst>
          </p:cNvPr>
          <p:cNvSpPr/>
          <p:nvPr/>
        </p:nvSpPr>
        <p:spPr>
          <a:xfrm rot="5400000">
            <a:off x="-1820402" y="965112"/>
            <a:ext cx="5218391" cy="4707057"/>
          </a:xfrm>
          <a:prstGeom prst="rect">
            <a:avLst/>
          </a:prstGeom>
          <a:solidFill>
            <a:srgbClr val="AE9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Rectangle 2">
            <a:extLst>
              <a:ext uri="{FF2B5EF4-FFF2-40B4-BE49-F238E27FC236}">
                <a16:creationId xmlns:a16="http://schemas.microsoft.com/office/drawing/2014/main" id="{43A53862-8EE7-4A20-88C9-D996FAC53364}"/>
              </a:ext>
            </a:extLst>
          </p:cNvPr>
          <p:cNvSpPr/>
          <p:nvPr/>
        </p:nvSpPr>
        <p:spPr>
          <a:xfrm rot="16200000" flipH="1">
            <a:off x="7206028" y="4755368"/>
            <a:ext cx="5890989" cy="1022717"/>
          </a:xfrm>
          <a:prstGeom prst="rect">
            <a:avLst/>
          </a:prstGeom>
          <a:solidFill>
            <a:srgbClr val="C5594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4" name="Graphic 129">
            <a:extLst>
              <a:ext uri="{FF2B5EF4-FFF2-40B4-BE49-F238E27FC236}">
                <a16:creationId xmlns:a16="http://schemas.microsoft.com/office/drawing/2014/main" id="{7CD0FD71-DFD1-42AB-8500-989EDA8D6199}"/>
              </a:ext>
            </a:extLst>
          </p:cNvPr>
          <p:cNvSpPr/>
          <p:nvPr/>
        </p:nvSpPr>
        <p:spPr>
          <a:xfrm>
            <a:off x="11485254" y="857295"/>
            <a:ext cx="1113624" cy="999060"/>
          </a:xfrm>
          <a:custGeom>
            <a:avLst/>
            <a:gdLst>
              <a:gd name="connsiteX0" fmla="*/ 0 w 289941"/>
              <a:gd name="connsiteY0" fmla="*/ 0 h 289941"/>
              <a:gd name="connsiteX1" fmla="*/ 289941 w 289941"/>
              <a:gd name="connsiteY1" fmla="*/ 0 h 289941"/>
              <a:gd name="connsiteX2" fmla="*/ 289941 w 289941"/>
              <a:gd name="connsiteY2" fmla="*/ 289941 h 289941"/>
              <a:gd name="connsiteX3" fmla="*/ 0 w 289941"/>
              <a:gd name="connsiteY3" fmla="*/ 289941 h 289941"/>
            </a:gdLst>
            <a:ahLst/>
            <a:cxnLst>
              <a:cxn ang="0">
                <a:pos x="connsiteX0" y="connsiteY0"/>
              </a:cxn>
              <a:cxn ang="0">
                <a:pos x="connsiteX1" y="connsiteY1"/>
              </a:cxn>
              <a:cxn ang="0">
                <a:pos x="connsiteX2" y="connsiteY2"/>
              </a:cxn>
              <a:cxn ang="0">
                <a:pos x="connsiteX3" y="connsiteY3"/>
              </a:cxn>
            </a:cxnLst>
            <a:rect l="l" t="t" r="r" b="b"/>
            <a:pathLst>
              <a:path w="289941" h="289941">
                <a:moveTo>
                  <a:pt x="0" y="0"/>
                </a:moveTo>
                <a:lnTo>
                  <a:pt x="289941" y="0"/>
                </a:lnTo>
                <a:lnTo>
                  <a:pt x="289941" y="289941"/>
                </a:lnTo>
                <a:lnTo>
                  <a:pt x="0" y="289941"/>
                </a:lnTo>
                <a:close/>
              </a:path>
            </a:pathLst>
          </a:custGeom>
          <a:noFill/>
          <a:ln w="19050" cap="flat">
            <a:solidFill>
              <a:srgbClr val="E1E1E1"/>
            </a:solidFill>
            <a:prstDash val="solid"/>
            <a:miter/>
          </a:ln>
        </p:spPr>
        <p:txBody>
          <a:bodyPr rtlCol="0" anchor="ctr"/>
          <a:lstStyle/>
          <a:p>
            <a:endParaRPr lang="th-TH"/>
          </a:p>
        </p:txBody>
      </p:sp>
      <p:sp>
        <p:nvSpPr>
          <p:cNvPr id="46" name="Graphic 131">
            <a:extLst>
              <a:ext uri="{FF2B5EF4-FFF2-40B4-BE49-F238E27FC236}">
                <a16:creationId xmlns:a16="http://schemas.microsoft.com/office/drawing/2014/main" id="{EE0FF8E3-70C6-4560-8245-8FD231F4A103}"/>
              </a:ext>
            </a:extLst>
          </p:cNvPr>
          <p:cNvSpPr/>
          <p:nvPr/>
        </p:nvSpPr>
        <p:spPr>
          <a:xfrm>
            <a:off x="11290169" y="1153691"/>
            <a:ext cx="414097" cy="406268"/>
          </a:xfrm>
          <a:custGeom>
            <a:avLst/>
            <a:gdLst>
              <a:gd name="connsiteX0" fmla="*/ 0 w 79533"/>
              <a:gd name="connsiteY0" fmla="*/ 0 h 79533"/>
              <a:gd name="connsiteX1" fmla="*/ 79534 w 79533"/>
              <a:gd name="connsiteY1" fmla="*/ 0 h 79533"/>
              <a:gd name="connsiteX2" fmla="*/ 79534 w 79533"/>
              <a:gd name="connsiteY2" fmla="*/ 79534 h 79533"/>
              <a:gd name="connsiteX3" fmla="*/ 0 w 79533"/>
              <a:gd name="connsiteY3" fmla="*/ 79534 h 79533"/>
            </a:gdLst>
            <a:ahLst/>
            <a:cxnLst>
              <a:cxn ang="0">
                <a:pos x="connsiteX0" y="connsiteY0"/>
              </a:cxn>
              <a:cxn ang="0">
                <a:pos x="connsiteX1" y="connsiteY1"/>
              </a:cxn>
              <a:cxn ang="0">
                <a:pos x="connsiteX2" y="connsiteY2"/>
              </a:cxn>
              <a:cxn ang="0">
                <a:pos x="connsiteX3" y="connsiteY3"/>
              </a:cxn>
            </a:cxnLst>
            <a:rect l="l" t="t" r="r" b="b"/>
            <a:pathLst>
              <a:path w="79533" h="79533">
                <a:moveTo>
                  <a:pt x="0" y="0"/>
                </a:moveTo>
                <a:lnTo>
                  <a:pt x="79534" y="0"/>
                </a:lnTo>
                <a:lnTo>
                  <a:pt x="79534" y="79534"/>
                </a:lnTo>
                <a:lnTo>
                  <a:pt x="0" y="79534"/>
                </a:lnTo>
                <a:close/>
              </a:path>
            </a:pathLst>
          </a:custGeom>
          <a:solidFill>
            <a:srgbClr val="D17B6D"/>
          </a:solidFill>
          <a:ln w="9525" cap="flat">
            <a:noFill/>
            <a:prstDash val="solid"/>
            <a:miter/>
          </a:ln>
        </p:spPr>
        <p:txBody>
          <a:bodyPr rtlCol="0" anchor="ctr"/>
          <a:lstStyle/>
          <a:p>
            <a:endParaRPr lang="th-TH"/>
          </a:p>
        </p:txBody>
      </p:sp>
      <p:sp>
        <p:nvSpPr>
          <p:cNvPr id="52" name="Graphic 129">
            <a:extLst>
              <a:ext uri="{FF2B5EF4-FFF2-40B4-BE49-F238E27FC236}">
                <a16:creationId xmlns:a16="http://schemas.microsoft.com/office/drawing/2014/main" id="{3F8EA1E4-C8CC-416F-87DC-51A7A07EC6FE}"/>
              </a:ext>
            </a:extLst>
          </p:cNvPr>
          <p:cNvSpPr/>
          <p:nvPr/>
        </p:nvSpPr>
        <p:spPr>
          <a:xfrm>
            <a:off x="8733589" y="-154922"/>
            <a:ext cx="1113624" cy="999060"/>
          </a:xfrm>
          <a:custGeom>
            <a:avLst/>
            <a:gdLst>
              <a:gd name="connsiteX0" fmla="*/ 0 w 289941"/>
              <a:gd name="connsiteY0" fmla="*/ 0 h 289941"/>
              <a:gd name="connsiteX1" fmla="*/ 289941 w 289941"/>
              <a:gd name="connsiteY1" fmla="*/ 0 h 289941"/>
              <a:gd name="connsiteX2" fmla="*/ 289941 w 289941"/>
              <a:gd name="connsiteY2" fmla="*/ 289941 h 289941"/>
              <a:gd name="connsiteX3" fmla="*/ 0 w 289941"/>
              <a:gd name="connsiteY3" fmla="*/ 289941 h 289941"/>
            </a:gdLst>
            <a:ahLst/>
            <a:cxnLst>
              <a:cxn ang="0">
                <a:pos x="connsiteX0" y="connsiteY0"/>
              </a:cxn>
              <a:cxn ang="0">
                <a:pos x="connsiteX1" y="connsiteY1"/>
              </a:cxn>
              <a:cxn ang="0">
                <a:pos x="connsiteX2" y="connsiteY2"/>
              </a:cxn>
              <a:cxn ang="0">
                <a:pos x="connsiteX3" y="connsiteY3"/>
              </a:cxn>
            </a:cxnLst>
            <a:rect l="l" t="t" r="r" b="b"/>
            <a:pathLst>
              <a:path w="289941" h="289941">
                <a:moveTo>
                  <a:pt x="0" y="0"/>
                </a:moveTo>
                <a:lnTo>
                  <a:pt x="289941" y="0"/>
                </a:lnTo>
                <a:lnTo>
                  <a:pt x="289941" y="289941"/>
                </a:lnTo>
                <a:lnTo>
                  <a:pt x="0" y="289941"/>
                </a:lnTo>
                <a:close/>
              </a:path>
            </a:pathLst>
          </a:custGeom>
          <a:noFill/>
          <a:ln w="19050" cap="flat">
            <a:solidFill>
              <a:srgbClr val="E1E1E1"/>
            </a:solidFill>
            <a:prstDash val="solid"/>
            <a:miter/>
          </a:ln>
        </p:spPr>
        <p:txBody>
          <a:bodyPr rtlCol="0" anchor="ctr"/>
          <a:lstStyle/>
          <a:p>
            <a:endParaRPr lang="th-TH"/>
          </a:p>
        </p:txBody>
      </p:sp>
      <p:sp>
        <p:nvSpPr>
          <p:cNvPr id="54" name="Graphic 131">
            <a:extLst>
              <a:ext uri="{FF2B5EF4-FFF2-40B4-BE49-F238E27FC236}">
                <a16:creationId xmlns:a16="http://schemas.microsoft.com/office/drawing/2014/main" id="{3A36FF3C-8F67-4C94-8495-E6D6ADBA77B0}"/>
              </a:ext>
            </a:extLst>
          </p:cNvPr>
          <p:cNvSpPr/>
          <p:nvPr/>
        </p:nvSpPr>
        <p:spPr>
          <a:xfrm>
            <a:off x="9640164" y="654161"/>
            <a:ext cx="414097" cy="406268"/>
          </a:xfrm>
          <a:custGeom>
            <a:avLst/>
            <a:gdLst>
              <a:gd name="connsiteX0" fmla="*/ 0 w 79533"/>
              <a:gd name="connsiteY0" fmla="*/ 0 h 79533"/>
              <a:gd name="connsiteX1" fmla="*/ 79534 w 79533"/>
              <a:gd name="connsiteY1" fmla="*/ 0 h 79533"/>
              <a:gd name="connsiteX2" fmla="*/ 79534 w 79533"/>
              <a:gd name="connsiteY2" fmla="*/ 79534 h 79533"/>
              <a:gd name="connsiteX3" fmla="*/ 0 w 79533"/>
              <a:gd name="connsiteY3" fmla="*/ 79534 h 79533"/>
            </a:gdLst>
            <a:ahLst/>
            <a:cxnLst>
              <a:cxn ang="0">
                <a:pos x="connsiteX0" y="connsiteY0"/>
              </a:cxn>
              <a:cxn ang="0">
                <a:pos x="connsiteX1" y="connsiteY1"/>
              </a:cxn>
              <a:cxn ang="0">
                <a:pos x="connsiteX2" y="connsiteY2"/>
              </a:cxn>
              <a:cxn ang="0">
                <a:pos x="connsiteX3" y="connsiteY3"/>
              </a:cxn>
            </a:cxnLst>
            <a:rect l="l" t="t" r="r" b="b"/>
            <a:pathLst>
              <a:path w="79533" h="79533">
                <a:moveTo>
                  <a:pt x="0" y="0"/>
                </a:moveTo>
                <a:lnTo>
                  <a:pt x="79534" y="0"/>
                </a:lnTo>
                <a:lnTo>
                  <a:pt x="79534" y="79534"/>
                </a:lnTo>
                <a:lnTo>
                  <a:pt x="0" y="79534"/>
                </a:lnTo>
                <a:close/>
              </a:path>
            </a:pathLst>
          </a:custGeom>
          <a:solidFill>
            <a:srgbClr val="D3B9A1"/>
          </a:solidFill>
          <a:ln w="9525" cap="flat">
            <a:noFill/>
            <a:prstDash val="solid"/>
            <a:miter/>
          </a:ln>
        </p:spPr>
        <p:txBody>
          <a:bodyPr rtlCol="0" anchor="ctr"/>
          <a:lstStyle/>
          <a:p>
            <a:endParaRPr lang="th-TH"/>
          </a:p>
        </p:txBody>
      </p:sp>
      <p:grpSp>
        <p:nvGrpSpPr>
          <p:cNvPr id="64" name="Graphic 133">
            <a:extLst>
              <a:ext uri="{FF2B5EF4-FFF2-40B4-BE49-F238E27FC236}">
                <a16:creationId xmlns:a16="http://schemas.microsoft.com/office/drawing/2014/main" id="{9344D7C1-F6DA-4A95-9F35-D366FF049A11}"/>
              </a:ext>
            </a:extLst>
          </p:cNvPr>
          <p:cNvGrpSpPr/>
          <p:nvPr/>
        </p:nvGrpSpPr>
        <p:grpSpPr>
          <a:xfrm rot="5400000">
            <a:off x="790420" y="-423729"/>
            <a:ext cx="301546" cy="1501828"/>
            <a:chOff x="6024562" y="3100387"/>
            <a:chExt cx="140779" cy="660939"/>
          </a:xfrm>
        </p:grpSpPr>
        <p:sp>
          <p:nvSpPr>
            <p:cNvPr id="65" name="Freeform: Shape 64">
              <a:extLst>
                <a:ext uri="{FF2B5EF4-FFF2-40B4-BE49-F238E27FC236}">
                  <a16:creationId xmlns:a16="http://schemas.microsoft.com/office/drawing/2014/main" id="{817126A4-2C95-420A-B1AE-AC37A8CDBB45}"/>
                </a:ext>
              </a:extLst>
            </p:cNvPr>
            <p:cNvSpPr/>
            <p:nvPr/>
          </p:nvSpPr>
          <p:spPr>
            <a:xfrm>
              <a:off x="6024562" y="3360514"/>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859DA9"/>
            </a:solidFill>
            <a:ln w="9525"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id="{A139C311-0264-4235-B1D6-CFE8AF8CF588}"/>
                </a:ext>
              </a:extLst>
            </p:cNvPr>
            <p:cNvSpPr/>
            <p:nvPr/>
          </p:nvSpPr>
          <p:spPr>
            <a:xfrm>
              <a:off x="6024562" y="3100387"/>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81B3A1"/>
            </a:solidFill>
            <a:ln w="9525"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id="{7181EDC1-4C1B-4B17-8A5B-C9B148166A9E}"/>
                </a:ext>
              </a:extLst>
            </p:cNvPr>
            <p:cNvSpPr/>
            <p:nvPr/>
          </p:nvSpPr>
          <p:spPr>
            <a:xfrm>
              <a:off x="6024562" y="3620547"/>
              <a:ext cx="140779" cy="140779"/>
            </a:xfrm>
            <a:custGeom>
              <a:avLst/>
              <a:gdLst>
                <a:gd name="connsiteX0" fmla="*/ 140780 w 140779"/>
                <a:gd name="connsiteY0" fmla="*/ 70390 h 140779"/>
                <a:gd name="connsiteX1" fmla="*/ 70390 w 140779"/>
                <a:gd name="connsiteY1" fmla="*/ 140779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79"/>
                    <a:pt x="70390" y="140779"/>
                  </a:cubicBezTo>
                  <a:cubicBezTo>
                    <a:pt x="31528" y="140779"/>
                    <a:pt x="0" y="109347"/>
                    <a:pt x="0" y="70390"/>
                  </a:cubicBezTo>
                  <a:cubicBezTo>
                    <a:pt x="0" y="31432"/>
                    <a:pt x="31528" y="0"/>
                    <a:pt x="70390" y="0"/>
                  </a:cubicBezTo>
                  <a:cubicBezTo>
                    <a:pt x="109252" y="0"/>
                    <a:pt x="140780" y="31528"/>
                    <a:pt x="140780" y="70390"/>
                  </a:cubicBezTo>
                  <a:close/>
                </a:path>
              </a:pathLst>
            </a:custGeom>
            <a:solidFill>
              <a:srgbClr val="C5C6D4"/>
            </a:solidFill>
            <a:ln w="9525" cap="flat">
              <a:noFill/>
              <a:prstDash val="solid"/>
              <a:miter/>
            </a:ln>
          </p:spPr>
          <p:txBody>
            <a:bodyPr rtlCol="0" anchor="ctr"/>
            <a:lstStyle/>
            <a:p>
              <a:endParaRPr lang="th-TH"/>
            </a:p>
          </p:txBody>
        </p:sp>
      </p:grpSp>
      <p:pic>
        <p:nvPicPr>
          <p:cNvPr id="5" name="Picture 4">
            <a:extLst>
              <a:ext uri="{FF2B5EF4-FFF2-40B4-BE49-F238E27FC236}">
                <a16:creationId xmlns:a16="http://schemas.microsoft.com/office/drawing/2014/main" id="{EAAC74BA-1D7C-972F-8DC5-DBFEAAB24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058" y="477958"/>
            <a:ext cx="7800452" cy="5850339"/>
          </a:xfrm>
          <a:prstGeom prst="rect">
            <a:avLst/>
          </a:prstGeom>
        </p:spPr>
      </p:pic>
      <p:sp>
        <p:nvSpPr>
          <p:cNvPr id="4" name="Subtitle 3">
            <a:extLst>
              <a:ext uri="{FF2B5EF4-FFF2-40B4-BE49-F238E27FC236}">
                <a16:creationId xmlns:a16="http://schemas.microsoft.com/office/drawing/2014/main" id="{EF629291-0AFB-AAAD-61EA-60CAB2DC9EB1}"/>
              </a:ext>
            </a:extLst>
          </p:cNvPr>
          <p:cNvSpPr>
            <a:spLocks noGrp="1"/>
          </p:cNvSpPr>
          <p:nvPr>
            <p:ph type="subTitle" idx="1"/>
          </p:nvPr>
        </p:nvSpPr>
        <p:spPr>
          <a:xfrm>
            <a:off x="8890611" y="974221"/>
            <a:ext cx="2291509" cy="4631820"/>
          </a:xfrm>
        </p:spPr>
        <p:txBody>
          <a:bodyPr/>
          <a:lstStyle/>
          <a:p>
            <a:r>
              <a:rPr lang="en-US">
                <a:latin typeface="Times New Roman" panose="02020603050405020304" pitchFamily="18" charset="0"/>
                <a:cs typeface="Times New Roman" panose="02020603050405020304" pitchFamily="18" charset="0"/>
              </a:rPr>
              <a:t>Our new girls in our new girls house.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5580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aphic 133">
            <a:extLst>
              <a:ext uri="{FF2B5EF4-FFF2-40B4-BE49-F238E27FC236}">
                <a16:creationId xmlns:a16="http://schemas.microsoft.com/office/drawing/2014/main" id="{FE52C3C9-E569-45D3-A27C-56C53236B9C8}"/>
              </a:ext>
            </a:extLst>
          </p:cNvPr>
          <p:cNvGrpSpPr/>
          <p:nvPr/>
        </p:nvGrpSpPr>
        <p:grpSpPr>
          <a:xfrm>
            <a:off x="256094" y="-37468"/>
            <a:ext cx="852937" cy="3946638"/>
            <a:chOff x="6024562" y="3100387"/>
            <a:chExt cx="140779" cy="660939"/>
          </a:xfrm>
        </p:grpSpPr>
        <p:sp>
          <p:nvSpPr>
            <p:cNvPr id="30" name="Freeform: Shape 29">
              <a:extLst>
                <a:ext uri="{FF2B5EF4-FFF2-40B4-BE49-F238E27FC236}">
                  <a16:creationId xmlns:a16="http://schemas.microsoft.com/office/drawing/2014/main" id="{8BCAD112-514F-4E4D-A4B8-9B8010923C0F}"/>
                </a:ext>
              </a:extLst>
            </p:cNvPr>
            <p:cNvSpPr/>
            <p:nvPr/>
          </p:nvSpPr>
          <p:spPr>
            <a:xfrm>
              <a:off x="6024562" y="3360514"/>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859DA9"/>
            </a:solidFill>
            <a:ln w="9525"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A69A324D-06AF-4456-9022-7EF7CE3A9624}"/>
                </a:ext>
              </a:extLst>
            </p:cNvPr>
            <p:cNvSpPr/>
            <p:nvPr/>
          </p:nvSpPr>
          <p:spPr>
            <a:xfrm>
              <a:off x="6024562" y="3100387"/>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D7C9C5"/>
            </a:solidFill>
            <a:ln w="9525"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E04103C8-E046-428B-AC63-9E92A2B5B88F}"/>
                </a:ext>
              </a:extLst>
            </p:cNvPr>
            <p:cNvSpPr/>
            <p:nvPr/>
          </p:nvSpPr>
          <p:spPr>
            <a:xfrm>
              <a:off x="6024562" y="3620547"/>
              <a:ext cx="140779" cy="140779"/>
            </a:xfrm>
            <a:custGeom>
              <a:avLst/>
              <a:gdLst>
                <a:gd name="connsiteX0" fmla="*/ 140780 w 140779"/>
                <a:gd name="connsiteY0" fmla="*/ 70390 h 140779"/>
                <a:gd name="connsiteX1" fmla="*/ 70390 w 140779"/>
                <a:gd name="connsiteY1" fmla="*/ 140779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79"/>
                    <a:pt x="70390" y="140779"/>
                  </a:cubicBezTo>
                  <a:cubicBezTo>
                    <a:pt x="31528" y="140779"/>
                    <a:pt x="0" y="109347"/>
                    <a:pt x="0" y="70390"/>
                  </a:cubicBezTo>
                  <a:cubicBezTo>
                    <a:pt x="0" y="31432"/>
                    <a:pt x="31528" y="0"/>
                    <a:pt x="70390" y="0"/>
                  </a:cubicBezTo>
                  <a:cubicBezTo>
                    <a:pt x="109252" y="0"/>
                    <a:pt x="140780" y="31528"/>
                    <a:pt x="140780" y="70390"/>
                  </a:cubicBezTo>
                  <a:close/>
                </a:path>
              </a:pathLst>
            </a:custGeom>
            <a:solidFill>
              <a:srgbClr val="C5C6D4"/>
            </a:solidFill>
            <a:ln w="9525" cap="flat">
              <a:noFill/>
              <a:prstDash val="solid"/>
              <a:miter/>
            </a:ln>
          </p:spPr>
          <p:txBody>
            <a:bodyPr rtlCol="0" anchor="ctr"/>
            <a:lstStyle/>
            <a:p>
              <a:endParaRPr lang="th-TH"/>
            </a:p>
          </p:txBody>
        </p:sp>
      </p:grpSp>
      <p:sp>
        <p:nvSpPr>
          <p:cNvPr id="28" name="Rectangle 27">
            <a:extLst>
              <a:ext uri="{FF2B5EF4-FFF2-40B4-BE49-F238E27FC236}">
                <a16:creationId xmlns:a16="http://schemas.microsoft.com/office/drawing/2014/main" id="{30649FB3-4AF1-4046-9271-82D77DB3407B}"/>
              </a:ext>
            </a:extLst>
          </p:cNvPr>
          <p:cNvSpPr/>
          <p:nvPr/>
        </p:nvSpPr>
        <p:spPr>
          <a:xfrm rot="5400000">
            <a:off x="7391130" y="2099628"/>
            <a:ext cx="5579789" cy="2361528"/>
          </a:xfrm>
          <a:prstGeom prst="rect">
            <a:avLst/>
          </a:prstGeom>
          <a:solidFill>
            <a:srgbClr val="B68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6" name="Rectangle 35">
            <a:extLst>
              <a:ext uri="{FF2B5EF4-FFF2-40B4-BE49-F238E27FC236}">
                <a16:creationId xmlns:a16="http://schemas.microsoft.com/office/drawing/2014/main" id="{BB0DB439-738A-4951-959A-04C4C8FFB00D}"/>
              </a:ext>
            </a:extLst>
          </p:cNvPr>
          <p:cNvSpPr/>
          <p:nvPr/>
        </p:nvSpPr>
        <p:spPr>
          <a:xfrm rot="5400000">
            <a:off x="1184338" y="5051429"/>
            <a:ext cx="622233" cy="2990909"/>
          </a:xfrm>
          <a:prstGeom prst="rect">
            <a:avLst/>
          </a:prstGeom>
          <a:solidFill>
            <a:srgbClr val="849D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8" name="Graphic 129">
            <a:extLst>
              <a:ext uri="{FF2B5EF4-FFF2-40B4-BE49-F238E27FC236}">
                <a16:creationId xmlns:a16="http://schemas.microsoft.com/office/drawing/2014/main" id="{056FDB2C-6568-4D0F-BA9E-B639D077F4CC}"/>
              </a:ext>
            </a:extLst>
          </p:cNvPr>
          <p:cNvSpPr/>
          <p:nvPr/>
        </p:nvSpPr>
        <p:spPr>
          <a:xfrm>
            <a:off x="7298532" y="5125372"/>
            <a:ext cx="1182634" cy="1212201"/>
          </a:xfrm>
          <a:custGeom>
            <a:avLst/>
            <a:gdLst>
              <a:gd name="connsiteX0" fmla="*/ 0 w 289941"/>
              <a:gd name="connsiteY0" fmla="*/ 0 h 289941"/>
              <a:gd name="connsiteX1" fmla="*/ 289941 w 289941"/>
              <a:gd name="connsiteY1" fmla="*/ 0 h 289941"/>
              <a:gd name="connsiteX2" fmla="*/ 289941 w 289941"/>
              <a:gd name="connsiteY2" fmla="*/ 289941 h 289941"/>
              <a:gd name="connsiteX3" fmla="*/ 0 w 289941"/>
              <a:gd name="connsiteY3" fmla="*/ 289941 h 289941"/>
            </a:gdLst>
            <a:ahLst/>
            <a:cxnLst>
              <a:cxn ang="0">
                <a:pos x="connsiteX0" y="connsiteY0"/>
              </a:cxn>
              <a:cxn ang="0">
                <a:pos x="connsiteX1" y="connsiteY1"/>
              </a:cxn>
              <a:cxn ang="0">
                <a:pos x="connsiteX2" y="connsiteY2"/>
              </a:cxn>
              <a:cxn ang="0">
                <a:pos x="connsiteX3" y="connsiteY3"/>
              </a:cxn>
            </a:cxnLst>
            <a:rect l="l" t="t" r="r" b="b"/>
            <a:pathLst>
              <a:path w="289941" h="289941">
                <a:moveTo>
                  <a:pt x="0" y="0"/>
                </a:moveTo>
                <a:lnTo>
                  <a:pt x="289941" y="0"/>
                </a:lnTo>
                <a:lnTo>
                  <a:pt x="289941" y="289941"/>
                </a:lnTo>
                <a:lnTo>
                  <a:pt x="0" y="289941"/>
                </a:lnTo>
                <a:close/>
              </a:path>
            </a:pathLst>
          </a:custGeom>
          <a:noFill/>
          <a:ln w="19050" cap="flat">
            <a:solidFill>
              <a:srgbClr val="B68A85"/>
            </a:solidFill>
            <a:prstDash val="solid"/>
            <a:miter/>
          </a:ln>
        </p:spPr>
        <p:txBody>
          <a:bodyPr rtlCol="0" anchor="ctr"/>
          <a:lstStyle/>
          <a:p>
            <a:endParaRPr lang="th-TH"/>
          </a:p>
        </p:txBody>
      </p:sp>
      <p:pic>
        <p:nvPicPr>
          <p:cNvPr id="3" name="Picture 2">
            <a:extLst>
              <a:ext uri="{FF2B5EF4-FFF2-40B4-BE49-F238E27FC236}">
                <a16:creationId xmlns:a16="http://schemas.microsoft.com/office/drawing/2014/main" id="{6E45C32F-F276-E041-F5C3-761BE652F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890" y="223212"/>
            <a:ext cx="8152481" cy="6114361"/>
          </a:xfrm>
          <a:prstGeom prst="rect">
            <a:avLst/>
          </a:prstGeom>
        </p:spPr>
      </p:pic>
      <p:sp>
        <p:nvSpPr>
          <p:cNvPr id="4" name="Subtitle 3">
            <a:extLst>
              <a:ext uri="{FF2B5EF4-FFF2-40B4-BE49-F238E27FC236}">
                <a16:creationId xmlns:a16="http://schemas.microsoft.com/office/drawing/2014/main" id="{FEA5EE78-B582-044F-D9B0-038DBBD941B5}"/>
              </a:ext>
            </a:extLst>
          </p:cNvPr>
          <p:cNvSpPr>
            <a:spLocks noGrp="1"/>
          </p:cNvSpPr>
          <p:nvPr>
            <p:ph type="subTitle" idx="1"/>
          </p:nvPr>
        </p:nvSpPr>
        <p:spPr>
          <a:xfrm>
            <a:off x="9073861" y="490497"/>
            <a:ext cx="2226109" cy="5579790"/>
          </a:xfrm>
        </p:spPr>
        <p:txBody>
          <a:bodyPr/>
          <a:lstStyle/>
          <a:p>
            <a:r>
              <a:rPr lang="en-US">
                <a:latin typeface="Times New Roman" panose="02020603050405020304" pitchFamily="18" charset="0"/>
                <a:cs typeface="Times New Roman" panose="02020603050405020304" pitchFamily="18" charset="0"/>
              </a:rPr>
              <a:t>These are girls from girls house and we had gers for students boys near by girls house.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2543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D8BBC1F-6716-460A-B017-77EB21F00718}"/>
              </a:ext>
            </a:extLst>
          </p:cNvPr>
          <p:cNvSpPr/>
          <p:nvPr/>
        </p:nvSpPr>
        <p:spPr>
          <a:xfrm rot="5400000">
            <a:off x="7700346" y="-108792"/>
            <a:ext cx="6467714" cy="7075581"/>
          </a:xfrm>
          <a:prstGeom prst="rect">
            <a:avLst/>
          </a:prstGeom>
          <a:solidFill>
            <a:srgbClr val="FAAD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42" name="Graphic 133">
            <a:extLst>
              <a:ext uri="{FF2B5EF4-FFF2-40B4-BE49-F238E27FC236}">
                <a16:creationId xmlns:a16="http://schemas.microsoft.com/office/drawing/2014/main" id="{DB330228-FF43-40AA-A3F4-921E357B02E9}"/>
              </a:ext>
            </a:extLst>
          </p:cNvPr>
          <p:cNvGrpSpPr/>
          <p:nvPr/>
        </p:nvGrpSpPr>
        <p:grpSpPr>
          <a:xfrm>
            <a:off x="-203846" y="4848253"/>
            <a:ext cx="407691" cy="1709314"/>
            <a:chOff x="6024562" y="3100387"/>
            <a:chExt cx="140779" cy="660939"/>
          </a:xfrm>
        </p:grpSpPr>
        <p:sp>
          <p:nvSpPr>
            <p:cNvPr id="43" name="Freeform: Shape 42">
              <a:extLst>
                <a:ext uri="{FF2B5EF4-FFF2-40B4-BE49-F238E27FC236}">
                  <a16:creationId xmlns:a16="http://schemas.microsoft.com/office/drawing/2014/main" id="{512E14CA-0673-43B1-B775-AEA42C4C0E90}"/>
                </a:ext>
              </a:extLst>
            </p:cNvPr>
            <p:cNvSpPr/>
            <p:nvPr/>
          </p:nvSpPr>
          <p:spPr>
            <a:xfrm>
              <a:off x="6024562" y="3360514"/>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859DA9"/>
            </a:solidFill>
            <a:ln w="9525" cap="flat">
              <a:noFill/>
              <a:prstDash val="solid"/>
              <a:miter/>
            </a:ln>
          </p:spPr>
          <p:txBody>
            <a:bodyPr rtlCol="0" anchor="ctr"/>
            <a:lstStyle/>
            <a:p>
              <a:endParaRPr lang="th-TH"/>
            </a:p>
          </p:txBody>
        </p:sp>
        <p:sp>
          <p:nvSpPr>
            <p:cNvPr id="44" name="Freeform: Shape 43">
              <a:extLst>
                <a:ext uri="{FF2B5EF4-FFF2-40B4-BE49-F238E27FC236}">
                  <a16:creationId xmlns:a16="http://schemas.microsoft.com/office/drawing/2014/main" id="{A4CD6DD4-7C67-4D94-BFC9-2CCA85F856E2}"/>
                </a:ext>
              </a:extLst>
            </p:cNvPr>
            <p:cNvSpPr/>
            <p:nvPr/>
          </p:nvSpPr>
          <p:spPr>
            <a:xfrm>
              <a:off x="6024562" y="3100387"/>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D7C9C5"/>
            </a:solidFill>
            <a:ln w="9525" cap="flat">
              <a:noFill/>
              <a:prstDash val="solid"/>
              <a:miter/>
            </a:ln>
          </p:spPr>
          <p:txBody>
            <a:bodyPr rtlCol="0" anchor="ctr"/>
            <a:lstStyle/>
            <a:p>
              <a:endParaRPr lang="th-TH"/>
            </a:p>
          </p:txBody>
        </p:sp>
        <p:sp>
          <p:nvSpPr>
            <p:cNvPr id="45" name="Freeform: Shape 44">
              <a:extLst>
                <a:ext uri="{FF2B5EF4-FFF2-40B4-BE49-F238E27FC236}">
                  <a16:creationId xmlns:a16="http://schemas.microsoft.com/office/drawing/2014/main" id="{715CAF5A-5213-45CF-80A2-596D127A8116}"/>
                </a:ext>
              </a:extLst>
            </p:cNvPr>
            <p:cNvSpPr/>
            <p:nvPr/>
          </p:nvSpPr>
          <p:spPr>
            <a:xfrm>
              <a:off x="6024562" y="3620547"/>
              <a:ext cx="140779" cy="140779"/>
            </a:xfrm>
            <a:custGeom>
              <a:avLst/>
              <a:gdLst>
                <a:gd name="connsiteX0" fmla="*/ 140780 w 140779"/>
                <a:gd name="connsiteY0" fmla="*/ 70390 h 140779"/>
                <a:gd name="connsiteX1" fmla="*/ 70390 w 140779"/>
                <a:gd name="connsiteY1" fmla="*/ 140779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79"/>
                    <a:pt x="70390" y="140779"/>
                  </a:cubicBezTo>
                  <a:cubicBezTo>
                    <a:pt x="31528" y="140779"/>
                    <a:pt x="0" y="109347"/>
                    <a:pt x="0" y="70390"/>
                  </a:cubicBezTo>
                  <a:cubicBezTo>
                    <a:pt x="0" y="31432"/>
                    <a:pt x="31528" y="0"/>
                    <a:pt x="70390" y="0"/>
                  </a:cubicBezTo>
                  <a:cubicBezTo>
                    <a:pt x="109252" y="0"/>
                    <a:pt x="140780" y="31528"/>
                    <a:pt x="140780" y="70390"/>
                  </a:cubicBezTo>
                  <a:close/>
                </a:path>
              </a:pathLst>
            </a:custGeom>
            <a:solidFill>
              <a:srgbClr val="C5C6D4"/>
            </a:solidFill>
            <a:ln w="9525" cap="flat">
              <a:noFill/>
              <a:prstDash val="solid"/>
              <a:miter/>
            </a:ln>
          </p:spPr>
          <p:txBody>
            <a:bodyPr rtlCol="0" anchor="ctr"/>
            <a:lstStyle/>
            <a:p>
              <a:endParaRPr lang="th-TH"/>
            </a:p>
          </p:txBody>
        </p:sp>
      </p:grpSp>
      <p:grpSp>
        <p:nvGrpSpPr>
          <p:cNvPr id="70" name="Graphic 68">
            <a:extLst>
              <a:ext uri="{FF2B5EF4-FFF2-40B4-BE49-F238E27FC236}">
                <a16:creationId xmlns:a16="http://schemas.microsoft.com/office/drawing/2014/main" id="{F5397B5D-4319-44E0-91E0-79718337E2F4}"/>
              </a:ext>
            </a:extLst>
          </p:cNvPr>
          <p:cNvGrpSpPr/>
          <p:nvPr/>
        </p:nvGrpSpPr>
        <p:grpSpPr>
          <a:xfrm>
            <a:off x="205213" y="5821357"/>
            <a:ext cx="701398" cy="1036643"/>
            <a:chOff x="5333960" y="2166909"/>
            <a:chExt cx="1528157" cy="2524308"/>
          </a:xfrm>
        </p:grpSpPr>
        <p:sp>
          <p:nvSpPr>
            <p:cNvPr id="71" name="Freeform: Shape 70">
              <a:extLst>
                <a:ext uri="{FF2B5EF4-FFF2-40B4-BE49-F238E27FC236}">
                  <a16:creationId xmlns:a16="http://schemas.microsoft.com/office/drawing/2014/main" id="{7BCC459E-973E-4D29-AF1B-5FEFEEB5DFAC}"/>
                </a:ext>
              </a:extLst>
            </p:cNvPr>
            <p:cNvSpPr/>
            <p:nvPr/>
          </p:nvSpPr>
          <p:spPr>
            <a:xfrm>
              <a:off x="5355139" y="3079890"/>
              <a:ext cx="1480226" cy="342717"/>
            </a:xfrm>
            <a:custGeom>
              <a:avLst/>
              <a:gdLst>
                <a:gd name="connsiteX0" fmla="*/ 101 w 1480226"/>
                <a:gd name="connsiteY0" fmla="*/ 186898 h 342717"/>
                <a:gd name="connsiteX1" fmla="*/ 121545 w 1480226"/>
                <a:gd name="connsiteY1" fmla="*/ 258241 h 342717"/>
                <a:gd name="connsiteX2" fmla="*/ 383578 w 1480226"/>
                <a:gd name="connsiteY2" fmla="*/ 323868 h 342717"/>
                <a:gd name="connsiteX3" fmla="*/ 1272260 w 1480226"/>
                <a:gd name="connsiteY3" fmla="*/ 266813 h 342717"/>
                <a:gd name="connsiteX4" fmla="*/ 1480191 w 1480226"/>
                <a:gd name="connsiteY4" fmla="*/ 127653 h 342717"/>
                <a:gd name="connsiteX5" fmla="*/ 1403991 w 1480226"/>
                <a:gd name="connsiteY5" fmla="*/ 54977 h 342717"/>
                <a:gd name="connsiteX6" fmla="*/ 1185487 w 1480226"/>
                <a:gd name="connsiteY6" fmla="*/ 11638 h 342717"/>
                <a:gd name="connsiteX7" fmla="*/ 299567 w 1480226"/>
                <a:gd name="connsiteY7" fmla="*/ 30688 h 342717"/>
                <a:gd name="connsiteX8" fmla="*/ 184600 w 1480226"/>
                <a:gd name="connsiteY8" fmla="*/ 50977 h 342717"/>
                <a:gd name="connsiteX9" fmla="*/ 101 w 1480226"/>
                <a:gd name="connsiteY9" fmla="*/ 186898 h 342717"/>
                <a:gd name="connsiteX10" fmla="*/ 101 w 1480226"/>
                <a:gd name="connsiteY10" fmla="*/ 186898 h 34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0226" h="342717">
                  <a:moveTo>
                    <a:pt x="101" y="186898"/>
                  </a:moveTo>
                  <a:cubicBezTo>
                    <a:pt x="2578" y="221093"/>
                    <a:pt x="94780" y="249478"/>
                    <a:pt x="121545" y="258241"/>
                  </a:cubicBezTo>
                  <a:cubicBezTo>
                    <a:pt x="203460" y="285006"/>
                    <a:pt x="297376" y="315200"/>
                    <a:pt x="383578" y="323868"/>
                  </a:cubicBezTo>
                  <a:cubicBezTo>
                    <a:pt x="675233" y="353300"/>
                    <a:pt x="992797" y="357682"/>
                    <a:pt x="1272260" y="266813"/>
                  </a:cubicBezTo>
                  <a:cubicBezTo>
                    <a:pt x="1333696" y="246811"/>
                    <a:pt x="1482858" y="150418"/>
                    <a:pt x="1480191" y="127653"/>
                  </a:cubicBezTo>
                  <a:cubicBezTo>
                    <a:pt x="1475619" y="88505"/>
                    <a:pt x="1427137" y="67074"/>
                    <a:pt x="1403991" y="54977"/>
                  </a:cubicBezTo>
                  <a:cubicBezTo>
                    <a:pt x="1339602" y="21259"/>
                    <a:pt x="1257877" y="14496"/>
                    <a:pt x="1185487" y="11638"/>
                  </a:cubicBezTo>
                  <a:cubicBezTo>
                    <a:pt x="888212" y="-268"/>
                    <a:pt x="594747" y="-13698"/>
                    <a:pt x="299567" y="30688"/>
                  </a:cubicBezTo>
                  <a:cubicBezTo>
                    <a:pt x="278041" y="33927"/>
                    <a:pt x="201364" y="47262"/>
                    <a:pt x="184600" y="50977"/>
                  </a:cubicBezTo>
                  <a:cubicBezTo>
                    <a:pt x="123069" y="64978"/>
                    <a:pt x="-4090" y="128224"/>
                    <a:pt x="101" y="186898"/>
                  </a:cubicBezTo>
                  <a:lnTo>
                    <a:pt x="101" y="186898"/>
                  </a:lnTo>
                  <a:close/>
                </a:path>
              </a:pathLst>
            </a:custGeom>
            <a:solidFill>
              <a:srgbClr val="702D19"/>
            </a:solidFill>
            <a:ln w="9525" cap="flat">
              <a:noFill/>
              <a:prstDash val="solid"/>
              <a:miter/>
            </a:ln>
          </p:spPr>
          <p:txBody>
            <a:bodyPr rtlCol="0" anchor="ctr"/>
            <a:lstStyle/>
            <a:p>
              <a:endParaRPr lang="th-TH"/>
            </a:p>
          </p:txBody>
        </p:sp>
        <p:grpSp>
          <p:nvGrpSpPr>
            <p:cNvPr id="72" name="Graphic 68">
              <a:extLst>
                <a:ext uri="{FF2B5EF4-FFF2-40B4-BE49-F238E27FC236}">
                  <a16:creationId xmlns:a16="http://schemas.microsoft.com/office/drawing/2014/main" id="{F5397B5D-4319-44E0-91E0-79718337E2F4}"/>
                </a:ext>
              </a:extLst>
            </p:cNvPr>
            <p:cNvGrpSpPr/>
            <p:nvPr/>
          </p:nvGrpSpPr>
          <p:grpSpPr>
            <a:xfrm>
              <a:off x="5333960" y="2166909"/>
              <a:ext cx="1511105" cy="1142105"/>
              <a:chOff x="5333960" y="2166909"/>
              <a:chExt cx="1511105" cy="1142105"/>
            </a:xfrm>
          </p:grpSpPr>
          <p:sp>
            <p:nvSpPr>
              <p:cNvPr id="73" name="Freeform: Shape 72">
                <a:extLst>
                  <a:ext uri="{FF2B5EF4-FFF2-40B4-BE49-F238E27FC236}">
                    <a16:creationId xmlns:a16="http://schemas.microsoft.com/office/drawing/2014/main" id="{B18D8EE1-49CC-4FD2-A1FE-0B6F64C036A4}"/>
                  </a:ext>
                </a:extLst>
              </p:cNvPr>
              <p:cNvSpPr/>
              <p:nvPr/>
            </p:nvSpPr>
            <p:spPr>
              <a:xfrm>
                <a:off x="6095312" y="2166909"/>
                <a:ext cx="269737" cy="983044"/>
              </a:xfrm>
              <a:custGeom>
                <a:avLst/>
                <a:gdLst>
                  <a:gd name="connsiteX0" fmla="*/ 21 w 269737"/>
                  <a:gd name="connsiteY0" fmla="*/ 652014 h 983044"/>
                  <a:gd name="connsiteX1" fmla="*/ 139086 w 269737"/>
                  <a:gd name="connsiteY1" fmla="*/ 231199 h 983044"/>
                  <a:gd name="connsiteX2" fmla="*/ 182615 w 269737"/>
                  <a:gd name="connsiteY2" fmla="*/ 31174 h 983044"/>
                  <a:gd name="connsiteX3" fmla="*/ 230050 w 269737"/>
                  <a:gd name="connsiteY3" fmla="*/ 14696 h 983044"/>
                  <a:gd name="connsiteX4" fmla="*/ 266816 w 269737"/>
                  <a:gd name="connsiteY4" fmla="*/ 234914 h 983044"/>
                  <a:gd name="connsiteX5" fmla="*/ 199379 w 269737"/>
                  <a:gd name="connsiteY5" fmla="*/ 765171 h 983044"/>
                  <a:gd name="connsiteX6" fmla="*/ 84889 w 269737"/>
                  <a:gd name="connsiteY6" fmla="*/ 983008 h 983044"/>
                  <a:gd name="connsiteX7" fmla="*/ 21 w 269737"/>
                  <a:gd name="connsiteY7" fmla="*/ 652014 h 983044"/>
                  <a:gd name="connsiteX8" fmla="*/ 21 w 269737"/>
                  <a:gd name="connsiteY8" fmla="*/ 652014 h 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37" h="983044">
                    <a:moveTo>
                      <a:pt x="21" y="652014"/>
                    </a:moveTo>
                    <a:cubicBezTo>
                      <a:pt x="-1789" y="646870"/>
                      <a:pt x="113178" y="338260"/>
                      <a:pt x="139086" y="231199"/>
                    </a:cubicBezTo>
                    <a:cubicBezTo>
                      <a:pt x="170233" y="102421"/>
                      <a:pt x="159660" y="90991"/>
                      <a:pt x="182615" y="31174"/>
                    </a:cubicBezTo>
                    <a:cubicBezTo>
                      <a:pt x="188902" y="14887"/>
                      <a:pt x="213286" y="-19689"/>
                      <a:pt x="230050" y="14696"/>
                    </a:cubicBezTo>
                    <a:cubicBezTo>
                      <a:pt x="260244" y="76609"/>
                      <a:pt x="264245" y="168049"/>
                      <a:pt x="266816" y="234914"/>
                    </a:cubicBezTo>
                    <a:cubicBezTo>
                      <a:pt x="273674" y="407412"/>
                      <a:pt x="274436" y="605056"/>
                      <a:pt x="199379" y="765171"/>
                    </a:cubicBezTo>
                    <a:cubicBezTo>
                      <a:pt x="172233" y="822988"/>
                      <a:pt x="90985" y="985865"/>
                      <a:pt x="84889" y="983008"/>
                    </a:cubicBezTo>
                    <a:cubicBezTo>
                      <a:pt x="72983" y="977483"/>
                      <a:pt x="21" y="652014"/>
                      <a:pt x="21" y="652014"/>
                    </a:cubicBezTo>
                    <a:lnTo>
                      <a:pt x="21" y="652014"/>
                    </a:lnTo>
                    <a:close/>
                  </a:path>
                </a:pathLst>
              </a:custGeom>
              <a:solidFill>
                <a:srgbClr val="527068"/>
              </a:solidFill>
              <a:ln w="9525" cap="flat">
                <a:noFill/>
                <a:prstDash val="solid"/>
                <a:miter/>
              </a:ln>
            </p:spPr>
            <p:txBody>
              <a:bodyPr rtlCol="0" anchor="ctr"/>
              <a:lstStyle/>
              <a:p>
                <a:endParaRPr lang="th-TH"/>
              </a:p>
            </p:txBody>
          </p:sp>
          <p:sp>
            <p:nvSpPr>
              <p:cNvPr id="74" name="Freeform: Shape 73">
                <a:extLst>
                  <a:ext uri="{FF2B5EF4-FFF2-40B4-BE49-F238E27FC236}">
                    <a16:creationId xmlns:a16="http://schemas.microsoft.com/office/drawing/2014/main" id="{4DB4780C-BF98-4777-BBCB-802DBED7C1F7}"/>
                  </a:ext>
                </a:extLst>
              </p:cNvPr>
              <p:cNvSpPr/>
              <p:nvPr/>
            </p:nvSpPr>
            <p:spPr>
              <a:xfrm>
                <a:off x="6240684" y="2253949"/>
                <a:ext cx="604380" cy="1044461"/>
              </a:xfrm>
              <a:custGeom>
                <a:avLst/>
                <a:gdLst>
                  <a:gd name="connsiteX0" fmla="*/ 0 w 604380"/>
                  <a:gd name="connsiteY0" fmla="*/ 1044462 h 1044461"/>
                  <a:gd name="connsiteX1" fmla="*/ 332327 w 604380"/>
                  <a:gd name="connsiteY1" fmla="*/ 509824 h 1044461"/>
                  <a:gd name="connsiteX2" fmla="*/ 513397 w 604380"/>
                  <a:gd name="connsiteY2" fmla="*/ 145016 h 1044461"/>
                  <a:gd name="connsiteX3" fmla="*/ 578168 w 604380"/>
                  <a:gd name="connsiteY3" fmla="*/ 1093 h 1044461"/>
                  <a:gd name="connsiteX4" fmla="*/ 603885 w 604380"/>
                  <a:gd name="connsiteY4" fmla="*/ 75769 h 1044461"/>
                  <a:gd name="connsiteX5" fmla="*/ 426815 w 604380"/>
                  <a:gd name="connsiteY5" fmla="*/ 804527 h 1044461"/>
                  <a:gd name="connsiteX6" fmla="*/ 252508 w 604380"/>
                  <a:gd name="connsiteY6" fmla="*/ 1009029 h 1044461"/>
                  <a:gd name="connsiteX7" fmla="*/ 0 w 604380"/>
                  <a:gd name="connsiteY7" fmla="*/ 1044462 h 1044461"/>
                  <a:gd name="connsiteX8" fmla="*/ 0 w 604380"/>
                  <a:gd name="connsiteY8" fmla="*/ 1044462 h 104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380" h="1044461">
                    <a:moveTo>
                      <a:pt x="0" y="1044462"/>
                    </a:moveTo>
                    <a:cubicBezTo>
                      <a:pt x="7906" y="1027603"/>
                      <a:pt x="196977" y="688608"/>
                      <a:pt x="332327" y="509824"/>
                    </a:cubicBezTo>
                    <a:cubicBezTo>
                      <a:pt x="416433" y="398762"/>
                      <a:pt x="469106" y="277128"/>
                      <a:pt x="513397" y="145016"/>
                    </a:cubicBezTo>
                    <a:cubicBezTo>
                      <a:pt x="525494" y="108821"/>
                      <a:pt x="558165" y="8332"/>
                      <a:pt x="578168" y="1093"/>
                    </a:cubicBezTo>
                    <a:cubicBezTo>
                      <a:pt x="608838" y="-9956"/>
                      <a:pt x="604361" y="66149"/>
                      <a:pt x="603885" y="75769"/>
                    </a:cubicBezTo>
                    <a:cubicBezTo>
                      <a:pt x="583692" y="450292"/>
                      <a:pt x="535400" y="597549"/>
                      <a:pt x="426815" y="804527"/>
                    </a:cubicBezTo>
                    <a:cubicBezTo>
                      <a:pt x="338042" y="973786"/>
                      <a:pt x="269272" y="1004552"/>
                      <a:pt x="252508" y="1009029"/>
                    </a:cubicBezTo>
                    <a:cubicBezTo>
                      <a:pt x="166592" y="1031794"/>
                      <a:pt x="0" y="1044462"/>
                      <a:pt x="0" y="1044462"/>
                    </a:cubicBezTo>
                    <a:lnTo>
                      <a:pt x="0" y="1044462"/>
                    </a:lnTo>
                    <a:close/>
                  </a:path>
                </a:pathLst>
              </a:custGeom>
              <a:solidFill>
                <a:srgbClr val="66877D"/>
              </a:solidFill>
              <a:ln w="9525"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60F90B55-7D58-4D51-A0A1-53D1FFA0F091}"/>
                  </a:ext>
                </a:extLst>
              </p:cNvPr>
              <p:cNvSpPr/>
              <p:nvPr/>
            </p:nvSpPr>
            <p:spPr>
              <a:xfrm>
                <a:off x="6138795" y="2309779"/>
                <a:ext cx="497272" cy="993969"/>
              </a:xfrm>
              <a:custGeom>
                <a:avLst/>
                <a:gdLst>
                  <a:gd name="connsiteX0" fmla="*/ 14259 w 497272"/>
                  <a:gd name="connsiteY0" fmla="*/ 992824 h 993969"/>
                  <a:gd name="connsiteX1" fmla="*/ 10735 w 497272"/>
                  <a:gd name="connsiteY1" fmla="*/ 743935 h 993969"/>
                  <a:gd name="connsiteX2" fmla="*/ 115700 w 497272"/>
                  <a:gd name="connsiteY2" fmla="*/ 612300 h 993969"/>
                  <a:gd name="connsiteX3" fmla="*/ 377638 w 497272"/>
                  <a:gd name="connsiteY3" fmla="*/ 189771 h 993969"/>
                  <a:gd name="connsiteX4" fmla="*/ 486032 w 497272"/>
                  <a:gd name="connsiteY4" fmla="*/ 33 h 993969"/>
                  <a:gd name="connsiteX5" fmla="*/ 491271 w 497272"/>
                  <a:gd name="connsiteY5" fmla="*/ 78328 h 993969"/>
                  <a:gd name="connsiteX6" fmla="*/ 445646 w 497272"/>
                  <a:gd name="connsiteY6" fmla="*/ 276353 h 993969"/>
                  <a:gd name="connsiteX7" fmla="*/ 321536 w 497272"/>
                  <a:gd name="connsiteY7" fmla="*/ 679546 h 993969"/>
                  <a:gd name="connsiteX8" fmla="*/ 169707 w 497272"/>
                  <a:gd name="connsiteY8" fmla="*/ 981775 h 993969"/>
                  <a:gd name="connsiteX9" fmla="*/ 14259 w 497272"/>
                  <a:gd name="connsiteY9" fmla="*/ 992824 h 993969"/>
                  <a:gd name="connsiteX10" fmla="*/ 14259 w 497272"/>
                  <a:gd name="connsiteY10" fmla="*/ 992824 h 99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272" h="993969">
                    <a:moveTo>
                      <a:pt x="14259" y="992824"/>
                    </a:moveTo>
                    <a:cubicBezTo>
                      <a:pt x="-14792" y="924815"/>
                      <a:pt x="9306" y="745650"/>
                      <a:pt x="10735" y="743935"/>
                    </a:cubicBezTo>
                    <a:cubicBezTo>
                      <a:pt x="36548" y="712598"/>
                      <a:pt x="92555" y="645733"/>
                      <a:pt x="115700" y="612300"/>
                    </a:cubicBezTo>
                    <a:cubicBezTo>
                      <a:pt x="214856" y="468663"/>
                      <a:pt x="299533" y="346362"/>
                      <a:pt x="377638" y="189771"/>
                    </a:cubicBezTo>
                    <a:cubicBezTo>
                      <a:pt x="399069" y="146718"/>
                      <a:pt x="473078" y="-2539"/>
                      <a:pt x="486032" y="33"/>
                    </a:cubicBezTo>
                    <a:cubicBezTo>
                      <a:pt x="506321" y="3938"/>
                      <a:pt x="493367" y="63374"/>
                      <a:pt x="491271" y="78328"/>
                    </a:cubicBezTo>
                    <a:cubicBezTo>
                      <a:pt x="481841" y="147766"/>
                      <a:pt x="465744" y="209297"/>
                      <a:pt x="445646" y="276353"/>
                    </a:cubicBezTo>
                    <a:cubicBezTo>
                      <a:pt x="406022" y="408846"/>
                      <a:pt x="379829" y="554197"/>
                      <a:pt x="321536" y="679546"/>
                    </a:cubicBezTo>
                    <a:cubicBezTo>
                      <a:pt x="302962" y="719551"/>
                      <a:pt x="214951" y="932816"/>
                      <a:pt x="169707" y="981775"/>
                    </a:cubicBezTo>
                    <a:cubicBezTo>
                      <a:pt x="165421" y="986251"/>
                      <a:pt x="16259" y="997586"/>
                      <a:pt x="14259" y="992824"/>
                    </a:cubicBezTo>
                    <a:lnTo>
                      <a:pt x="14259" y="992824"/>
                    </a:lnTo>
                    <a:close/>
                  </a:path>
                </a:pathLst>
              </a:custGeom>
              <a:solidFill>
                <a:srgbClr val="3E5952"/>
              </a:solidFill>
              <a:ln w="9525"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C9DA06FD-A7EC-43F9-897D-F69507BD759B}"/>
                  </a:ext>
                </a:extLst>
              </p:cNvPr>
              <p:cNvSpPr/>
              <p:nvPr/>
            </p:nvSpPr>
            <p:spPr>
              <a:xfrm>
                <a:off x="5540422" y="2175696"/>
                <a:ext cx="378111" cy="999421"/>
              </a:xfrm>
              <a:custGeom>
                <a:avLst/>
                <a:gdLst>
                  <a:gd name="connsiteX0" fmla="*/ 370793 w 378111"/>
                  <a:gd name="connsiteY0" fmla="*/ 999176 h 999421"/>
                  <a:gd name="connsiteX1" fmla="*/ 73327 w 378111"/>
                  <a:gd name="connsiteY1" fmla="*/ 703139 h 999421"/>
                  <a:gd name="connsiteX2" fmla="*/ 31322 w 378111"/>
                  <a:gd name="connsiteY2" fmla="*/ 559598 h 999421"/>
                  <a:gd name="connsiteX3" fmla="*/ 9605 w 378111"/>
                  <a:gd name="connsiteY3" fmla="*/ 130115 h 999421"/>
                  <a:gd name="connsiteX4" fmla="*/ 51515 w 378111"/>
                  <a:gd name="connsiteY4" fmla="*/ 4 h 999421"/>
                  <a:gd name="connsiteX5" fmla="*/ 78756 w 378111"/>
                  <a:gd name="connsiteY5" fmla="*/ 60678 h 999421"/>
                  <a:gd name="connsiteX6" fmla="*/ 131144 w 378111"/>
                  <a:gd name="connsiteY6" fmla="*/ 271276 h 999421"/>
                  <a:gd name="connsiteX7" fmla="*/ 252302 w 378111"/>
                  <a:gd name="connsiteY7" fmla="*/ 523879 h 999421"/>
                  <a:gd name="connsiteX8" fmla="*/ 359744 w 378111"/>
                  <a:gd name="connsiteY8" fmla="*/ 697234 h 999421"/>
                  <a:gd name="connsiteX9" fmla="*/ 370793 w 378111"/>
                  <a:gd name="connsiteY9" fmla="*/ 999176 h 999421"/>
                  <a:gd name="connsiteX10" fmla="*/ 370793 w 378111"/>
                  <a:gd name="connsiteY10" fmla="*/ 999176 h 99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111" h="999421">
                    <a:moveTo>
                      <a:pt x="370793" y="999176"/>
                    </a:moveTo>
                    <a:cubicBezTo>
                      <a:pt x="349838" y="1009082"/>
                      <a:pt x="78566" y="716093"/>
                      <a:pt x="73327" y="703139"/>
                    </a:cubicBezTo>
                    <a:cubicBezTo>
                      <a:pt x="56944" y="662849"/>
                      <a:pt x="42085" y="601508"/>
                      <a:pt x="31322" y="559598"/>
                    </a:cubicBezTo>
                    <a:cubicBezTo>
                      <a:pt x="-4016" y="421866"/>
                      <a:pt x="-6683" y="269942"/>
                      <a:pt x="9605" y="130115"/>
                    </a:cubicBezTo>
                    <a:cubicBezTo>
                      <a:pt x="11700" y="111827"/>
                      <a:pt x="18653" y="-758"/>
                      <a:pt x="51515" y="4"/>
                    </a:cubicBezTo>
                    <a:cubicBezTo>
                      <a:pt x="69041" y="385"/>
                      <a:pt x="76280" y="50010"/>
                      <a:pt x="78756" y="60678"/>
                    </a:cubicBezTo>
                    <a:cubicBezTo>
                      <a:pt x="95711" y="131163"/>
                      <a:pt x="109617" y="201743"/>
                      <a:pt x="131144" y="271276"/>
                    </a:cubicBezTo>
                    <a:cubicBezTo>
                      <a:pt x="158671" y="360239"/>
                      <a:pt x="199724" y="445298"/>
                      <a:pt x="252302" y="523879"/>
                    </a:cubicBezTo>
                    <a:cubicBezTo>
                      <a:pt x="288116" y="577409"/>
                      <a:pt x="344599" y="634274"/>
                      <a:pt x="359744" y="697234"/>
                    </a:cubicBezTo>
                    <a:cubicBezTo>
                      <a:pt x="377555" y="771624"/>
                      <a:pt x="384699" y="992699"/>
                      <a:pt x="370793" y="999176"/>
                    </a:cubicBezTo>
                    <a:lnTo>
                      <a:pt x="370793" y="999176"/>
                    </a:lnTo>
                    <a:close/>
                  </a:path>
                </a:pathLst>
              </a:custGeom>
              <a:solidFill>
                <a:srgbClr val="527068"/>
              </a:solidFill>
              <a:ln w="9525"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C3177368-2F35-4BF7-B2C6-4EC0F5504AE6}"/>
                  </a:ext>
                </a:extLst>
              </p:cNvPr>
              <p:cNvSpPr/>
              <p:nvPr/>
            </p:nvSpPr>
            <p:spPr>
              <a:xfrm>
                <a:off x="5870807" y="2237352"/>
                <a:ext cx="321140" cy="1071269"/>
              </a:xfrm>
              <a:custGeom>
                <a:avLst/>
                <a:gdLst>
                  <a:gd name="connsiteX0" fmla="*/ 148897 w 321140"/>
                  <a:gd name="connsiteY0" fmla="*/ 5594 h 1071269"/>
                  <a:gd name="connsiteX1" fmla="*/ 81174 w 321140"/>
                  <a:gd name="connsiteY1" fmla="*/ 119989 h 1071269"/>
                  <a:gd name="connsiteX2" fmla="*/ 11261 w 321140"/>
                  <a:gd name="connsiteY2" fmla="*/ 433838 h 1071269"/>
                  <a:gd name="connsiteX3" fmla="*/ 3831 w 321140"/>
                  <a:gd name="connsiteY3" fmla="*/ 733875 h 1071269"/>
                  <a:gd name="connsiteX4" fmla="*/ 87937 w 321140"/>
                  <a:gd name="connsiteY4" fmla="*/ 1070203 h 1071269"/>
                  <a:gd name="connsiteX5" fmla="*/ 316918 w 321140"/>
                  <a:gd name="connsiteY5" fmla="*/ 1065822 h 1071269"/>
                  <a:gd name="connsiteX6" fmla="*/ 247100 w 321140"/>
                  <a:gd name="connsiteY6" fmla="*/ 314489 h 1071269"/>
                  <a:gd name="connsiteX7" fmla="*/ 148897 w 321140"/>
                  <a:gd name="connsiteY7" fmla="*/ 5594 h 1071269"/>
                  <a:gd name="connsiteX8" fmla="*/ 148897 w 321140"/>
                  <a:gd name="connsiteY8" fmla="*/ 5594 h 107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140" h="1071269">
                    <a:moveTo>
                      <a:pt x="148897" y="5594"/>
                    </a:moveTo>
                    <a:cubicBezTo>
                      <a:pt x="121275" y="-26791"/>
                      <a:pt x="90985" y="90747"/>
                      <a:pt x="81174" y="119989"/>
                    </a:cubicBezTo>
                    <a:cubicBezTo>
                      <a:pt x="47075" y="221811"/>
                      <a:pt x="22500" y="326967"/>
                      <a:pt x="11261" y="433838"/>
                    </a:cubicBezTo>
                    <a:cubicBezTo>
                      <a:pt x="1164" y="529659"/>
                      <a:pt x="-4074" y="637768"/>
                      <a:pt x="3831" y="733875"/>
                    </a:cubicBezTo>
                    <a:cubicBezTo>
                      <a:pt x="8403" y="789120"/>
                      <a:pt x="38883" y="1034008"/>
                      <a:pt x="87937" y="1070203"/>
                    </a:cubicBezTo>
                    <a:cubicBezTo>
                      <a:pt x="92414" y="1073537"/>
                      <a:pt x="315394" y="1068203"/>
                      <a:pt x="316918" y="1065822"/>
                    </a:cubicBezTo>
                    <a:cubicBezTo>
                      <a:pt x="337873" y="1033722"/>
                      <a:pt x="275484" y="495845"/>
                      <a:pt x="247100" y="314489"/>
                    </a:cubicBezTo>
                    <a:cubicBezTo>
                      <a:pt x="233860" y="230384"/>
                      <a:pt x="176520" y="37979"/>
                      <a:pt x="148897" y="5594"/>
                    </a:cubicBezTo>
                    <a:lnTo>
                      <a:pt x="148897" y="5594"/>
                    </a:lnTo>
                    <a:close/>
                  </a:path>
                </a:pathLst>
              </a:custGeom>
              <a:solidFill>
                <a:srgbClr val="3E5952"/>
              </a:solidFill>
              <a:ln w="9525" cap="flat">
                <a:noFill/>
                <a:prstDash val="solid"/>
                <a:miter/>
              </a:ln>
            </p:spPr>
            <p:txBody>
              <a:bodyPr rtlCol="0" anchor="ctr"/>
              <a:lstStyle/>
              <a:p>
                <a:endParaRPr lang="th-TH"/>
              </a:p>
            </p:txBody>
          </p:sp>
          <p:sp>
            <p:nvSpPr>
              <p:cNvPr id="78" name="Freeform: Shape 77">
                <a:extLst>
                  <a:ext uri="{FF2B5EF4-FFF2-40B4-BE49-F238E27FC236}">
                    <a16:creationId xmlns:a16="http://schemas.microsoft.com/office/drawing/2014/main" id="{E8404249-FC3A-417F-A03E-F63479978D46}"/>
                  </a:ext>
                </a:extLst>
              </p:cNvPr>
              <p:cNvSpPr/>
              <p:nvPr/>
            </p:nvSpPr>
            <p:spPr>
              <a:xfrm>
                <a:off x="5333960" y="2330062"/>
                <a:ext cx="662506" cy="978953"/>
              </a:xfrm>
              <a:custGeom>
                <a:avLst/>
                <a:gdLst>
                  <a:gd name="connsiteX0" fmla="*/ 21185 w 662506"/>
                  <a:gd name="connsiteY0" fmla="*/ 38 h 978953"/>
                  <a:gd name="connsiteX1" fmla="*/ 135 w 662506"/>
                  <a:gd name="connsiteY1" fmla="*/ 90240 h 978953"/>
                  <a:gd name="connsiteX2" fmla="*/ 39092 w 662506"/>
                  <a:gd name="connsiteY2" fmla="*/ 342176 h 978953"/>
                  <a:gd name="connsiteX3" fmla="*/ 224639 w 662506"/>
                  <a:gd name="connsiteY3" fmla="*/ 759752 h 978953"/>
                  <a:gd name="connsiteX4" fmla="*/ 341987 w 662506"/>
                  <a:gd name="connsiteY4" fmla="*/ 923296 h 978953"/>
                  <a:gd name="connsiteX5" fmla="*/ 662504 w 662506"/>
                  <a:gd name="connsiteY5" fmla="*/ 978256 h 978953"/>
                  <a:gd name="connsiteX6" fmla="*/ 449429 w 662506"/>
                  <a:gd name="connsiteY6" fmla="*/ 665645 h 978953"/>
                  <a:gd name="connsiteX7" fmla="*/ 208542 w 662506"/>
                  <a:gd name="connsiteY7" fmla="*/ 408661 h 978953"/>
                  <a:gd name="connsiteX8" fmla="*/ 64810 w 662506"/>
                  <a:gd name="connsiteY8" fmla="*/ 110528 h 978953"/>
                  <a:gd name="connsiteX9" fmla="*/ 21185 w 662506"/>
                  <a:gd name="connsiteY9" fmla="*/ 38 h 978953"/>
                  <a:gd name="connsiteX10" fmla="*/ 21185 w 662506"/>
                  <a:gd name="connsiteY10" fmla="*/ 38 h 97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506" h="978953">
                    <a:moveTo>
                      <a:pt x="21185" y="38"/>
                    </a:moveTo>
                    <a:cubicBezTo>
                      <a:pt x="-151" y="2038"/>
                      <a:pt x="-436" y="72428"/>
                      <a:pt x="135" y="90240"/>
                    </a:cubicBezTo>
                    <a:cubicBezTo>
                      <a:pt x="3088" y="174917"/>
                      <a:pt x="15661" y="260928"/>
                      <a:pt x="39092" y="342176"/>
                    </a:cubicBezTo>
                    <a:cubicBezTo>
                      <a:pt x="81383" y="488861"/>
                      <a:pt x="146725" y="629831"/>
                      <a:pt x="224639" y="759752"/>
                    </a:cubicBezTo>
                    <a:cubicBezTo>
                      <a:pt x="258834" y="816712"/>
                      <a:pt x="292934" y="878243"/>
                      <a:pt x="341987" y="923296"/>
                    </a:cubicBezTo>
                    <a:cubicBezTo>
                      <a:pt x="393327" y="970445"/>
                      <a:pt x="663456" y="982161"/>
                      <a:pt x="662504" y="978256"/>
                    </a:cubicBezTo>
                    <a:cubicBezTo>
                      <a:pt x="655646" y="950824"/>
                      <a:pt x="554204" y="762324"/>
                      <a:pt x="449429" y="665645"/>
                    </a:cubicBezTo>
                    <a:cubicBezTo>
                      <a:pt x="365038" y="587731"/>
                      <a:pt x="275217" y="504958"/>
                      <a:pt x="208542" y="408661"/>
                    </a:cubicBezTo>
                    <a:cubicBezTo>
                      <a:pt x="143772" y="315125"/>
                      <a:pt x="94528" y="220161"/>
                      <a:pt x="64810" y="110528"/>
                    </a:cubicBezTo>
                    <a:cubicBezTo>
                      <a:pt x="59666" y="91002"/>
                      <a:pt x="44141" y="-2153"/>
                      <a:pt x="21185" y="38"/>
                    </a:cubicBezTo>
                    <a:lnTo>
                      <a:pt x="21185" y="38"/>
                    </a:lnTo>
                    <a:close/>
                  </a:path>
                </a:pathLst>
              </a:custGeom>
              <a:solidFill>
                <a:srgbClr val="66877D"/>
              </a:solidFill>
              <a:ln w="9525" cap="flat">
                <a:noFill/>
                <a:prstDash val="solid"/>
                <a:miter/>
              </a:ln>
            </p:spPr>
            <p:txBody>
              <a:bodyPr rtlCol="0" anchor="ctr"/>
              <a:lstStyle/>
              <a:p>
                <a:endParaRPr lang="th-TH"/>
              </a:p>
            </p:txBody>
          </p:sp>
        </p:grpSp>
        <p:sp>
          <p:nvSpPr>
            <p:cNvPr id="79" name="Freeform: Shape 78">
              <a:extLst>
                <a:ext uri="{FF2B5EF4-FFF2-40B4-BE49-F238E27FC236}">
                  <a16:creationId xmlns:a16="http://schemas.microsoft.com/office/drawing/2014/main" id="{290897CA-E33C-4781-858E-7A77C56AA3E1}"/>
                </a:ext>
              </a:extLst>
            </p:cNvPr>
            <p:cNvSpPr/>
            <p:nvPr/>
          </p:nvSpPr>
          <p:spPr>
            <a:xfrm>
              <a:off x="5354355" y="3203841"/>
              <a:ext cx="1507761" cy="1487377"/>
            </a:xfrm>
            <a:custGeom>
              <a:avLst/>
              <a:gdLst>
                <a:gd name="connsiteX0" fmla="*/ 314 w 1507761"/>
                <a:gd name="connsiteY0" fmla="*/ 54566 h 1487377"/>
                <a:gd name="connsiteX1" fmla="*/ 36128 w 1507761"/>
                <a:gd name="connsiteY1" fmla="*/ 725030 h 1487377"/>
                <a:gd name="connsiteX2" fmla="*/ 44319 w 1507761"/>
                <a:gd name="connsiteY2" fmla="*/ 1080789 h 1487377"/>
                <a:gd name="connsiteX3" fmla="*/ 116138 w 1507761"/>
                <a:gd name="connsiteY3" fmla="*/ 1329201 h 1487377"/>
                <a:gd name="connsiteX4" fmla="*/ 447131 w 1507761"/>
                <a:gd name="connsiteY4" fmla="*/ 1461599 h 1487377"/>
                <a:gd name="connsiteX5" fmla="*/ 1289618 w 1507761"/>
                <a:gd name="connsiteY5" fmla="*/ 1417307 h 1487377"/>
                <a:gd name="connsiteX6" fmla="*/ 1483642 w 1507761"/>
                <a:gd name="connsiteY6" fmla="*/ 1296435 h 1487377"/>
                <a:gd name="connsiteX7" fmla="*/ 1506502 w 1507761"/>
                <a:gd name="connsiteY7" fmla="*/ 1090219 h 1487377"/>
                <a:gd name="connsiteX8" fmla="*/ 1501549 w 1507761"/>
                <a:gd name="connsiteY8" fmla="*/ 613969 h 1487377"/>
                <a:gd name="connsiteX9" fmla="*/ 1481451 w 1507761"/>
                <a:gd name="connsiteY9" fmla="*/ 83 h 1487377"/>
                <a:gd name="connsiteX10" fmla="*/ 1111214 w 1507761"/>
                <a:gd name="connsiteY10" fmla="*/ 162389 h 1487377"/>
                <a:gd name="connsiteX11" fmla="*/ 314 w 1507761"/>
                <a:gd name="connsiteY11" fmla="*/ 54566 h 1487377"/>
                <a:gd name="connsiteX12" fmla="*/ 314 w 1507761"/>
                <a:gd name="connsiteY12" fmla="*/ 54566 h 148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7761" h="1487377">
                  <a:moveTo>
                    <a:pt x="314" y="54566"/>
                  </a:moveTo>
                  <a:cubicBezTo>
                    <a:pt x="-3687" y="58566"/>
                    <a:pt x="31841" y="558914"/>
                    <a:pt x="36128" y="725030"/>
                  </a:cubicBezTo>
                  <a:cubicBezTo>
                    <a:pt x="39176" y="843617"/>
                    <a:pt x="39557" y="962203"/>
                    <a:pt x="44319" y="1080789"/>
                  </a:cubicBezTo>
                  <a:cubicBezTo>
                    <a:pt x="47748" y="1167467"/>
                    <a:pt x="55559" y="1261288"/>
                    <a:pt x="116138" y="1329201"/>
                  </a:cubicBezTo>
                  <a:cubicBezTo>
                    <a:pt x="195957" y="1418832"/>
                    <a:pt x="332069" y="1447597"/>
                    <a:pt x="447131" y="1461599"/>
                  </a:cubicBezTo>
                  <a:cubicBezTo>
                    <a:pt x="770981" y="1500937"/>
                    <a:pt x="967387" y="1501890"/>
                    <a:pt x="1289618" y="1417307"/>
                  </a:cubicBezTo>
                  <a:cubicBezTo>
                    <a:pt x="1414490" y="1384541"/>
                    <a:pt x="1454591" y="1341393"/>
                    <a:pt x="1483642" y="1296435"/>
                  </a:cubicBezTo>
                  <a:cubicBezTo>
                    <a:pt x="1519265" y="1241476"/>
                    <a:pt x="1504216" y="1151560"/>
                    <a:pt x="1506502" y="1090219"/>
                  </a:cubicBezTo>
                  <a:cubicBezTo>
                    <a:pt x="1509645" y="1006589"/>
                    <a:pt x="1506502" y="688835"/>
                    <a:pt x="1501549" y="613969"/>
                  </a:cubicBezTo>
                  <a:cubicBezTo>
                    <a:pt x="1491167" y="457664"/>
                    <a:pt x="1489357" y="3416"/>
                    <a:pt x="1481451" y="83"/>
                  </a:cubicBezTo>
                  <a:cubicBezTo>
                    <a:pt x="1472783" y="-3632"/>
                    <a:pt x="1382486" y="118859"/>
                    <a:pt x="1111214" y="162389"/>
                  </a:cubicBezTo>
                  <a:cubicBezTo>
                    <a:pt x="354167" y="283737"/>
                    <a:pt x="314" y="54566"/>
                    <a:pt x="314" y="54566"/>
                  </a:cubicBezTo>
                  <a:lnTo>
                    <a:pt x="314" y="54566"/>
                  </a:lnTo>
                  <a:close/>
                </a:path>
              </a:pathLst>
            </a:custGeom>
            <a:solidFill>
              <a:srgbClr val="527068"/>
            </a:solidFill>
            <a:ln w="9525" cap="flat">
              <a:noFill/>
              <a:prstDash val="solid"/>
              <a:miter/>
            </a:ln>
          </p:spPr>
          <p:txBody>
            <a:bodyPr rtlCol="0" anchor="ctr"/>
            <a:lstStyle/>
            <a:p>
              <a:endParaRPr lang="th-TH"/>
            </a:p>
          </p:txBody>
        </p:sp>
        <p:grpSp>
          <p:nvGrpSpPr>
            <p:cNvPr id="80" name="Graphic 68">
              <a:extLst>
                <a:ext uri="{FF2B5EF4-FFF2-40B4-BE49-F238E27FC236}">
                  <a16:creationId xmlns:a16="http://schemas.microsoft.com/office/drawing/2014/main" id="{F5397B5D-4319-44E0-91E0-79718337E2F4}"/>
                </a:ext>
              </a:extLst>
            </p:cNvPr>
            <p:cNvGrpSpPr/>
            <p:nvPr/>
          </p:nvGrpSpPr>
          <p:grpSpPr>
            <a:xfrm>
              <a:off x="5470418" y="3230910"/>
              <a:ext cx="1303761" cy="1450081"/>
              <a:chOff x="5470418" y="3230910"/>
              <a:chExt cx="1303761" cy="1450081"/>
            </a:xfrm>
            <a:solidFill>
              <a:srgbClr val="702D19"/>
            </a:solidFill>
          </p:grpSpPr>
          <p:sp>
            <p:nvSpPr>
              <p:cNvPr id="81" name="Freeform: Shape 80">
                <a:extLst>
                  <a:ext uri="{FF2B5EF4-FFF2-40B4-BE49-F238E27FC236}">
                    <a16:creationId xmlns:a16="http://schemas.microsoft.com/office/drawing/2014/main" id="{44CD715C-151E-463B-B7DF-99732C9EF567}"/>
                  </a:ext>
                </a:extLst>
              </p:cNvPr>
              <p:cNvSpPr/>
              <p:nvPr/>
            </p:nvSpPr>
            <p:spPr>
              <a:xfrm>
                <a:off x="5470418" y="3303196"/>
                <a:ext cx="64283" cy="899433"/>
              </a:xfrm>
              <a:custGeom>
                <a:avLst/>
                <a:gdLst>
                  <a:gd name="connsiteX0" fmla="*/ 2552 w 64283"/>
                  <a:gd name="connsiteY0" fmla="*/ 26267 h 899433"/>
                  <a:gd name="connsiteX1" fmla="*/ 551 w 64283"/>
                  <a:gd name="connsiteY1" fmla="*/ 18932 h 899433"/>
                  <a:gd name="connsiteX2" fmla="*/ 170 w 64283"/>
                  <a:gd name="connsiteY2" fmla="*/ 12265 h 899433"/>
                  <a:gd name="connsiteX3" fmla="*/ 7505 w 64283"/>
                  <a:gd name="connsiteY3" fmla="*/ 1978 h 899433"/>
                  <a:gd name="connsiteX4" fmla="*/ 25126 w 64283"/>
                  <a:gd name="connsiteY4" fmla="*/ 5312 h 899433"/>
                  <a:gd name="connsiteX5" fmla="*/ 28745 w 64283"/>
                  <a:gd name="connsiteY5" fmla="*/ 15789 h 899433"/>
                  <a:gd name="connsiteX6" fmla="*/ 30555 w 64283"/>
                  <a:gd name="connsiteY6" fmla="*/ 23695 h 899433"/>
                  <a:gd name="connsiteX7" fmla="*/ 31984 w 64283"/>
                  <a:gd name="connsiteY7" fmla="*/ 45888 h 899433"/>
                  <a:gd name="connsiteX8" fmla="*/ 35508 w 64283"/>
                  <a:gd name="connsiteY8" fmla="*/ 116468 h 899433"/>
                  <a:gd name="connsiteX9" fmla="*/ 43414 w 64283"/>
                  <a:gd name="connsiteY9" fmla="*/ 307635 h 899433"/>
                  <a:gd name="connsiteX10" fmla="*/ 64274 w 64283"/>
                  <a:gd name="connsiteY10" fmla="*/ 884850 h 899433"/>
                  <a:gd name="connsiteX11" fmla="*/ 50748 w 64283"/>
                  <a:gd name="connsiteY11" fmla="*/ 899423 h 899433"/>
                  <a:gd name="connsiteX12" fmla="*/ 36175 w 64283"/>
                  <a:gd name="connsiteY12" fmla="*/ 885898 h 899433"/>
                  <a:gd name="connsiteX13" fmla="*/ 15410 w 64283"/>
                  <a:gd name="connsiteY13" fmla="*/ 308778 h 899433"/>
                  <a:gd name="connsiteX14" fmla="*/ 7505 w 64283"/>
                  <a:gd name="connsiteY14" fmla="*/ 117707 h 899433"/>
                  <a:gd name="connsiteX15" fmla="*/ 3980 w 64283"/>
                  <a:gd name="connsiteY15" fmla="*/ 47507 h 899433"/>
                  <a:gd name="connsiteX16" fmla="*/ 2552 w 64283"/>
                  <a:gd name="connsiteY16" fmla="*/ 26267 h 899433"/>
                  <a:gd name="connsiteX17" fmla="*/ 2552 w 64283"/>
                  <a:gd name="connsiteY17" fmla="*/ 26267 h 899433"/>
                  <a:gd name="connsiteX18" fmla="*/ 4933 w 64283"/>
                  <a:gd name="connsiteY18" fmla="*/ 24743 h 899433"/>
                  <a:gd name="connsiteX19" fmla="*/ 9124 w 64283"/>
                  <a:gd name="connsiteY19" fmla="*/ 27600 h 899433"/>
                  <a:gd name="connsiteX20" fmla="*/ 4933 w 64283"/>
                  <a:gd name="connsiteY20" fmla="*/ 24743 h 899433"/>
                  <a:gd name="connsiteX21" fmla="*/ 4933 w 64283"/>
                  <a:gd name="connsiteY21" fmla="*/ 24743 h 89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283" h="899433">
                    <a:moveTo>
                      <a:pt x="2552" y="26267"/>
                    </a:moveTo>
                    <a:cubicBezTo>
                      <a:pt x="2361" y="25505"/>
                      <a:pt x="932" y="20647"/>
                      <a:pt x="551" y="18932"/>
                    </a:cubicBezTo>
                    <a:cubicBezTo>
                      <a:pt x="-211" y="15884"/>
                      <a:pt x="-20" y="13503"/>
                      <a:pt x="170" y="12265"/>
                    </a:cubicBezTo>
                    <a:cubicBezTo>
                      <a:pt x="1123" y="6550"/>
                      <a:pt x="4457" y="3597"/>
                      <a:pt x="7505" y="1978"/>
                    </a:cubicBezTo>
                    <a:cubicBezTo>
                      <a:pt x="10076" y="644"/>
                      <a:pt x="17601" y="-3070"/>
                      <a:pt x="25126" y="5312"/>
                    </a:cubicBezTo>
                    <a:cubicBezTo>
                      <a:pt x="27793" y="8264"/>
                      <a:pt x="29031" y="12074"/>
                      <a:pt x="28745" y="15789"/>
                    </a:cubicBezTo>
                    <a:cubicBezTo>
                      <a:pt x="29507" y="18456"/>
                      <a:pt x="30365" y="22171"/>
                      <a:pt x="30555" y="23695"/>
                    </a:cubicBezTo>
                    <a:cubicBezTo>
                      <a:pt x="31127" y="31124"/>
                      <a:pt x="31603" y="38554"/>
                      <a:pt x="31984" y="45888"/>
                    </a:cubicBezTo>
                    <a:cubicBezTo>
                      <a:pt x="33317" y="69415"/>
                      <a:pt x="34556" y="92942"/>
                      <a:pt x="35508" y="116468"/>
                    </a:cubicBezTo>
                    <a:cubicBezTo>
                      <a:pt x="38080" y="180191"/>
                      <a:pt x="40937" y="243913"/>
                      <a:pt x="43414" y="307635"/>
                    </a:cubicBezTo>
                    <a:cubicBezTo>
                      <a:pt x="51034" y="500040"/>
                      <a:pt x="57035" y="692445"/>
                      <a:pt x="64274" y="884850"/>
                    </a:cubicBezTo>
                    <a:cubicBezTo>
                      <a:pt x="64559" y="892565"/>
                      <a:pt x="58463" y="899138"/>
                      <a:pt x="50748" y="899423"/>
                    </a:cubicBezTo>
                    <a:cubicBezTo>
                      <a:pt x="43033" y="899709"/>
                      <a:pt x="36461" y="893708"/>
                      <a:pt x="36175" y="885898"/>
                    </a:cubicBezTo>
                    <a:cubicBezTo>
                      <a:pt x="28936" y="693493"/>
                      <a:pt x="23030" y="501088"/>
                      <a:pt x="15410" y="308778"/>
                    </a:cubicBezTo>
                    <a:cubicBezTo>
                      <a:pt x="12839" y="245056"/>
                      <a:pt x="10076" y="181334"/>
                      <a:pt x="7505" y="117707"/>
                    </a:cubicBezTo>
                    <a:cubicBezTo>
                      <a:pt x="6552" y="94275"/>
                      <a:pt x="5314" y="70939"/>
                      <a:pt x="3980" y="47507"/>
                    </a:cubicBezTo>
                    <a:cubicBezTo>
                      <a:pt x="3504" y="40364"/>
                      <a:pt x="3123" y="33315"/>
                      <a:pt x="2552" y="26267"/>
                    </a:cubicBezTo>
                    <a:lnTo>
                      <a:pt x="2552" y="26267"/>
                    </a:lnTo>
                    <a:close/>
                    <a:moveTo>
                      <a:pt x="4933" y="24743"/>
                    </a:moveTo>
                    <a:cubicBezTo>
                      <a:pt x="6362" y="26171"/>
                      <a:pt x="7790" y="27029"/>
                      <a:pt x="9124" y="27600"/>
                    </a:cubicBezTo>
                    <a:cubicBezTo>
                      <a:pt x="7600" y="26933"/>
                      <a:pt x="6171" y="25981"/>
                      <a:pt x="4933" y="24743"/>
                    </a:cubicBezTo>
                    <a:lnTo>
                      <a:pt x="4933" y="24743"/>
                    </a:lnTo>
                    <a:close/>
                  </a:path>
                </a:pathLst>
              </a:custGeom>
              <a:solidFill>
                <a:srgbClr val="702D19"/>
              </a:solidFill>
              <a:ln w="9525"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id="{349AA746-B37D-4EAA-A9D1-F36155EDA5C4}"/>
                  </a:ext>
                </a:extLst>
              </p:cNvPr>
              <p:cNvSpPr/>
              <p:nvPr/>
            </p:nvSpPr>
            <p:spPr>
              <a:xfrm>
                <a:off x="5510905" y="4315339"/>
                <a:ext cx="48159" cy="273508"/>
              </a:xfrm>
              <a:custGeom>
                <a:avLst/>
                <a:gdLst>
                  <a:gd name="connsiteX0" fmla="*/ 28453 w 48159"/>
                  <a:gd name="connsiteY0" fmla="*/ 20821 h 273508"/>
                  <a:gd name="connsiteX1" fmla="*/ 29120 w 48159"/>
                  <a:gd name="connsiteY1" fmla="*/ 40633 h 273508"/>
                  <a:gd name="connsiteX2" fmla="*/ 33597 w 48159"/>
                  <a:gd name="connsiteY2" fmla="*/ 77875 h 273508"/>
                  <a:gd name="connsiteX3" fmla="*/ 47884 w 48159"/>
                  <a:gd name="connsiteY3" fmla="*/ 256755 h 273508"/>
                  <a:gd name="connsiteX4" fmla="*/ 36835 w 48159"/>
                  <a:gd name="connsiteY4" fmla="*/ 273233 h 273508"/>
                  <a:gd name="connsiteX5" fmla="*/ 20262 w 48159"/>
                  <a:gd name="connsiteY5" fmla="*/ 262184 h 273508"/>
                  <a:gd name="connsiteX6" fmla="*/ 5498 w 48159"/>
                  <a:gd name="connsiteY6" fmla="*/ 79495 h 273508"/>
                  <a:gd name="connsiteX7" fmla="*/ 69 w 48159"/>
                  <a:gd name="connsiteY7" fmla="*/ 21202 h 273508"/>
                  <a:gd name="connsiteX8" fmla="*/ 7213 w 48159"/>
                  <a:gd name="connsiteY8" fmla="*/ 3104 h 273508"/>
                  <a:gd name="connsiteX9" fmla="*/ 26929 w 48159"/>
                  <a:gd name="connsiteY9" fmla="*/ 5200 h 273508"/>
                  <a:gd name="connsiteX10" fmla="*/ 28453 w 48159"/>
                  <a:gd name="connsiteY10" fmla="*/ 20821 h 273508"/>
                  <a:gd name="connsiteX11" fmla="*/ 28453 w 48159"/>
                  <a:gd name="connsiteY11" fmla="*/ 20821 h 27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59" h="273508">
                    <a:moveTo>
                      <a:pt x="28453" y="20821"/>
                    </a:moveTo>
                    <a:cubicBezTo>
                      <a:pt x="28453" y="23583"/>
                      <a:pt x="28453" y="33298"/>
                      <a:pt x="29120" y="40633"/>
                    </a:cubicBezTo>
                    <a:cubicBezTo>
                      <a:pt x="30644" y="56539"/>
                      <a:pt x="33406" y="73875"/>
                      <a:pt x="33597" y="77875"/>
                    </a:cubicBezTo>
                    <a:cubicBezTo>
                      <a:pt x="37216" y="136359"/>
                      <a:pt x="36264" y="198938"/>
                      <a:pt x="47884" y="256755"/>
                    </a:cubicBezTo>
                    <a:cubicBezTo>
                      <a:pt x="49408" y="264375"/>
                      <a:pt x="44455" y="271709"/>
                      <a:pt x="36835" y="273233"/>
                    </a:cubicBezTo>
                    <a:cubicBezTo>
                      <a:pt x="29215" y="274757"/>
                      <a:pt x="21786" y="269804"/>
                      <a:pt x="20262" y="262184"/>
                    </a:cubicBezTo>
                    <a:cubicBezTo>
                      <a:pt x="8451" y="203129"/>
                      <a:pt x="9213" y="139312"/>
                      <a:pt x="5498" y="79495"/>
                    </a:cubicBezTo>
                    <a:cubicBezTo>
                      <a:pt x="5117" y="73494"/>
                      <a:pt x="-693" y="37775"/>
                      <a:pt x="69" y="21202"/>
                    </a:cubicBezTo>
                    <a:cubicBezTo>
                      <a:pt x="545" y="11486"/>
                      <a:pt x="4355" y="5295"/>
                      <a:pt x="7213" y="3104"/>
                    </a:cubicBezTo>
                    <a:cubicBezTo>
                      <a:pt x="13213" y="-1754"/>
                      <a:pt x="22072" y="-801"/>
                      <a:pt x="26929" y="5200"/>
                    </a:cubicBezTo>
                    <a:cubicBezTo>
                      <a:pt x="30644" y="9867"/>
                      <a:pt x="31025" y="15963"/>
                      <a:pt x="28453" y="20821"/>
                    </a:cubicBezTo>
                    <a:lnTo>
                      <a:pt x="28453" y="20821"/>
                    </a:lnTo>
                    <a:close/>
                  </a:path>
                </a:pathLst>
              </a:custGeom>
              <a:solidFill>
                <a:srgbClr val="702D19"/>
              </a:solidFill>
              <a:ln w="9525" cap="flat">
                <a:noFill/>
                <a:prstDash val="solid"/>
                <a:miter/>
              </a:ln>
            </p:spPr>
            <p:txBody>
              <a:bodyPr rtlCol="0" anchor="ctr"/>
              <a:lstStyle/>
              <a:p>
                <a:endParaRPr lang="th-TH"/>
              </a:p>
            </p:txBody>
          </p:sp>
          <p:sp>
            <p:nvSpPr>
              <p:cNvPr id="83" name="Freeform: Shape 82">
                <a:extLst>
                  <a:ext uri="{FF2B5EF4-FFF2-40B4-BE49-F238E27FC236}">
                    <a16:creationId xmlns:a16="http://schemas.microsoft.com/office/drawing/2014/main" id="{88F61DBB-87E6-44A6-8387-A7AC33495459}"/>
                  </a:ext>
                </a:extLst>
              </p:cNvPr>
              <p:cNvSpPr/>
              <p:nvPr/>
            </p:nvSpPr>
            <p:spPr>
              <a:xfrm>
                <a:off x="5623337" y="3338213"/>
                <a:ext cx="82081" cy="1300404"/>
              </a:xfrm>
              <a:custGeom>
                <a:avLst/>
                <a:gdLst>
                  <a:gd name="connsiteX0" fmla="*/ 128 w 82081"/>
                  <a:gd name="connsiteY0" fmla="*/ 15825 h 1300404"/>
                  <a:gd name="connsiteX1" fmla="*/ 13653 w 82081"/>
                  <a:gd name="connsiteY1" fmla="*/ 331197 h 1300404"/>
                  <a:gd name="connsiteX2" fmla="*/ 54039 w 82081"/>
                  <a:gd name="connsiteY2" fmla="*/ 1287412 h 1300404"/>
                  <a:gd name="connsiteX3" fmla="*/ 69089 w 82081"/>
                  <a:gd name="connsiteY3" fmla="*/ 1300366 h 1300404"/>
                  <a:gd name="connsiteX4" fmla="*/ 82043 w 82081"/>
                  <a:gd name="connsiteY4" fmla="*/ 1285317 h 1300404"/>
                  <a:gd name="connsiteX5" fmla="*/ 41752 w 82081"/>
                  <a:gd name="connsiteY5" fmla="*/ 330245 h 1300404"/>
                  <a:gd name="connsiteX6" fmla="*/ 27941 w 82081"/>
                  <a:gd name="connsiteY6" fmla="*/ 12300 h 1300404"/>
                  <a:gd name="connsiteX7" fmla="*/ 12224 w 82081"/>
                  <a:gd name="connsiteY7" fmla="*/ 108 h 1300404"/>
                  <a:gd name="connsiteX8" fmla="*/ 128 w 82081"/>
                  <a:gd name="connsiteY8" fmla="*/ 15825 h 1300404"/>
                  <a:gd name="connsiteX9" fmla="*/ 128 w 82081"/>
                  <a:gd name="connsiteY9" fmla="*/ 15825 h 130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081" h="1300404">
                    <a:moveTo>
                      <a:pt x="128" y="15825"/>
                    </a:moveTo>
                    <a:cubicBezTo>
                      <a:pt x="2509" y="34970"/>
                      <a:pt x="10891" y="250330"/>
                      <a:pt x="13653" y="331197"/>
                    </a:cubicBezTo>
                    <a:cubicBezTo>
                      <a:pt x="24797" y="649523"/>
                      <a:pt x="29560" y="969753"/>
                      <a:pt x="54039" y="1287412"/>
                    </a:cubicBezTo>
                    <a:cubicBezTo>
                      <a:pt x="54611" y="1295127"/>
                      <a:pt x="61373" y="1300938"/>
                      <a:pt x="69089" y="1300366"/>
                    </a:cubicBezTo>
                    <a:cubicBezTo>
                      <a:pt x="76804" y="1299795"/>
                      <a:pt x="82614" y="1293032"/>
                      <a:pt x="82043" y="1285317"/>
                    </a:cubicBezTo>
                    <a:cubicBezTo>
                      <a:pt x="57659" y="968039"/>
                      <a:pt x="52896" y="648189"/>
                      <a:pt x="41752" y="330245"/>
                    </a:cubicBezTo>
                    <a:cubicBezTo>
                      <a:pt x="38894" y="248616"/>
                      <a:pt x="30417" y="31541"/>
                      <a:pt x="27941" y="12300"/>
                    </a:cubicBezTo>
                    <a:cubicBezTo>
                      <a:pt x="26988" y="4585"/>
                      <a:pt x="19940" y="-844"/>
                      <a:pt x="12224" y="108"/>
                    </a:cubicBezTo>
                    <a:cubicBezTo>
                      <a:pt x="4604" y="1156"/>
                      <a:pt x="-920" y="8205"/>
                      <a:pt x="128" y="15825"/>
                    </a:cubicBezTo>
                    <a:lnTo>
                      <a:pt x="128" y="15825"/>
                    </a:lnTo>
                    <a:close/>
                  </a:path>
                </a:pathLst>
              </a:custGeom>
              <a:solidFill>
                <a:srgbClr val="702D19"/>
              </a:solidFill>
              <a:ln w="9525" cap="flat">
                <a:noFill/>
                <a:prstDash val="solid"/>
                <a:miter/>
              </a:ln>
            </p:spPr>
            <p:txBody>
              <a:bodyPr rtlCol="0" anchor="ctr"/>
              <a:lstStyle/>
              <a:p>
                <a:endParaRPr lang="th-TH"/>
              </a:p>
            </p:txBody>
          </p:sp>
          <p:sp>
            <p:nvSpPr>
              <p:cNvPr id="84" name="Freeform: Shape 83">
                <a:extLst>
                  <a:ext uri="{FF2B5EF4-FFF2-40B4-BE49-F238E27FC236}">
                    <a16:creationId xmlns:a16="http://schemas.microsoft.com/office/drawing/2014/main" id="{9DB10066-AD07-48BD-92E2-7FE0DB291800}"/>
                  </a:ext>
                </a:extLst>
              </p:cNvPr>
              <p:cNvSpPr/>
              <p:nvPr/>
            </p:nvSpPr>
            <p:spPr>
              <a:xfrm>
                <a:off x="6725221" y="3230910"/>
                <a:ext cx="48958" cy="1314418"/>
              </a:xfrm>
              <a:custGeom>
                <a:avLst/>
                <a:gdLst>
                  <a:gd name="connsiteX0" fmla="*/ 28480 w 48958"/>
                  <a:gd name="connsiteY0" fmla="*/ 19781 h 1314418"/>
                  <a:gd name="connsiteX1" fmla="*/ 29242 w 48958"/>
                  <a:gd name="connsiteY1" fmla="*/ 30639 h 1314418"/>
                  <a:gd name="connsiteX2" fmla="*/ 30099 w 48958"/>
                  <a:gd name="connsiteY2" fmla="*/ 63310 h 1314418"/>
                  <a:gd name="connsiteX3" fmla="*/ 33719 w 48958"/>
                  <a:gd name="connsiteY3" fmla="*/ 160656 h 1314418"/>
                  <a:gd name="connsiteX4" fmla="*/ 41243 w 48958"/>
                  <a:gd name="connsiteY4" fmla="*/ 443453 h 1314418"/>
                  <a:gd name="connsiteX5" fmla="*/ 48958 w 48958"/>
                  <a:gd name="connsiteY5" fmla="*/ 1300417 h 1314418"/>
                  <a:gd name="connsiteX6" fmla="*/ 34957 w 48958"/>
                  <a:gd name="connsiteY6" fmla="*/ 1314419 h 1314418"/>
                  <a:gd name="connsiteX7" fmla="*/ 20955 w 48958"/>
                  <a:gd name="connsiteY7" fmla="*/ 1300417 h 1314418"/>
                  <a:gd name="connsiteX8" fmla="*/ 13240 w 48958"/>
                  <a:gd name="connsiteY8" fmla="*/ 443929 h 1314418"/>
                  <a:gd name="connsiteX9" fmla="*/ 5715 w 48958"/>
                  <a:gd name="connsiteY9" fmla="*/ 161608 h 1314418"/>
                  <a:gd name="connsiteX10" fmla="*/ 2096 w 48958"/>
                  <a:gd name="connsiteY10" fmla="*/ 64167 h 1314418"/>
                  <a:gd name="connsiteX11" fmla="*/ 1143 w 48958"/>
                  <a:gd name="connsiteY11" fmla="*/ 30830 h 1314418"/>
                  <a:gd name="connsiteX12" fmla="*/ 0 w 48958"/>
                  <a:gd name="connsiteY12" fmla="*/ 16447 h 1314418"/>
                  <a:gd name="connsiteX13" fmla="*/ 1238 w 48958"/>
                  <a:gd name="connsiteY13" fmla="*/ 8922 h 1314418"/>
                  <a:gd name="connsiteX14" fmla="*/ 7239 w 48958"/>
                  <a:gd name="connsiteY14" fmla="*/ 1969 h 1314418"/>
                  <a:gd name="connsiteX15" fmla="*/ 16954 w 48958"/>
                  <a:gd name="connsiteY15" fmla="*/ 255 h 1314418"/>
                  <a:gd name="connsiteX16" fmla="*/ 27432 w 48958"/>
                  <a:gd name="connsiteY16" fmla="*/ 7875 h 1314418"/>
                  <a:gd name="connsiteX17" fmla="*/ 28480 w 48958"/>
                  <a:gd name="connsiteY17" fmla="*/ 19781 h 1314418"/>
                  <a:gd name="connsiteX18" fmla="*/ 28480 w 48958"/>
                  <a:gd name="connsiteY18" fmla="*/ 19781 h 1314418"/>
                  <a:gd name="connsiteX19" fmla="*/ 4000 w 48958"/>
                  <a:gd name="connsiteY19" fmla="*/ 23400 h 1314418"/>
                  <a:gd name="connsiteX20" fmla="*/ 5144 w 48958"/>
                  <a:gd name="connsiteY20" fmla="*/ 24734 h 1314418"/>
                  <a:gd name="connsiteX21" fmla="*/ 4763 w 48958"/>
                  <a:gd name="connsiteY21" fmla="*/ 24353 h 1314418"/>
                  <a:gd name="connsiteX22" fmla="*/ 4286 w 48958"/>
                  <a:gd name="connsiteY22" fmla="*/ 23781 h 1314418"/>
                  <a:gd name="connsiteX23" fmla="*/ 4000 w 48958"/>
                  <a:gd name="connsiteY23" fmla="*/ 23400 h 1314418"/>
                  <a:gd name="connsiteX24" fmla="*/ 4000 w 48958"/>
                  <a:gd name="connsiteY24" fmla="*/ 23400 h 1314418"/>
                  <a:gd name="connsiteX25" fmla="*/ 3715 w 48958"/>
                  <a:gd name="connsiteY25" fmla="*/ 22924 h 1314418"/>
                  <a:gd name="connsiteX26" fmla="*/ 3810 w 48958"/>
                  <a:gd name="connsiteY26" fmla="*/ 23115 h 1314418"/>
                  <a:gd name="connsiteX27" fmla="*/ 3524 w 48958"/>
                  <a:gd name="connsiteY27" fmla="*/ 22734 h 1314418"/>
                  <a:gd name="connsiteX28" fmla="*/ 3715 w 48958"/>
                  <a:gd name="connsiteY28" fmla="*/ 22924 h 1314418"/>
                  <a:gd name="connsiteX29" fmla="*/ 3715 w 48958"/>
                  <a:gd name="connsiteY29" fmla="*/ 22924 h 131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958" h="1314418">
                    <a:moveTo>
                      <a:pt x="28480" y="19781"/>
                    </a:moveTo>
                    <a:cubicBezTo>
                      <a:pt x="28766" y="23305"/>
                      <a:pt x="29242" y="28449"/>
                      <a:pt x="29242" y="30639"/>
                    </a:cubicBezTo>
                    <a:cubicBezTo>
                      <a:pt x="29337" y="41498"/>
                      <a:pt x="29813" y="52452"/>
                      <a:pt x="30099" y="63310"/>
                    </a:cubicBezTo>
                    <a:cubicBezTo>
                      <a:pt x="31147" y="95790"/>
                      <a:pt x="32480" y="128175"/>
                      <a:pt x="33719" y="160656"/>
                    </a:cubicBezTo>
                    <a:cubicBezTo>
                      <a:pt x="37148" y="254953"/>
                      <a:pt x="39529" y="349155"/>
                      <a:pt x="41243" y="443453"/>
                    </a:cubicBezTo>
                    <a:cubicBezTo>
                      <a:pt x="46482" y="729012"/>
                      <a:pt x="48958" y="1014858"/>
                      <a:pt x="48958" y="1300417"/>
                    </a:cubicBezTo>
                    <a:cubicBezTo>
                      <a:pt x="48958" y="1308132"/>
                      <a:pt x="42672" y="1314419"/>
                      <a:pt x="34957" y="1314419"/>
                    </a:cubicBezTo>
                    <a:cubicBezTo>
                      <a:pt x="27242" y="1314419"/>
                      <a:pt x="20955" y="1308132"/>
                      <a:pt x="20955" y="1300417"/>
                    </a:cubicBezTo>
                    <a:cubicBezTo>
                      <a:pt x="20955" y="1014953"/>
                      <a:pt x="18479" y="729393"/>
                      <a:pt x="13240" y="443929"/>
                    </a:cubicBezTo>
                    <a:cubicBezTo>
                      <a:pt x="11525" y="349822"/>
                      <a:pt x="9049" y="255715"/>
                      <a:pt x="5715" y="161608"/>
                    </a:cubicBezTo>
                    <a:cubicBezTo>
                      <a:pt x="4572" y="129128"/>
                      <a:pt x="3238" y="96648"/>
                      <a:pt x="2096" y="64167"/>
                    </a:cubicBezTo>
                    <a:cubicBezTo>
                      <a:pt x="1715" y="53023"/>
                      <a:pt x="1333" y="41974"/>
                      <a:pt x="1143" y="30830"/>
                    </a:cubicBezTo>
                    <a:cubicBezTo>
                      <a:pt x="1143" y="27496"/>
                      <a:pt x="95" y="20162"/>
                      <a:pt x="0" y="16447"/>
                    </a:cubicBezTo>
                    <a:cubicBezTo>
                      <a:pt x="0" y="12828"/>
                      <a:pt x="667" y="10256"/>
                      <a:pt x="1238" y="8922"/>
                    </a:cubicBezTo>
                    <a:cubicBezTo>
                      <a:pt x="2762" y="5303"/>
                      <a:pt x="5144" y="3207"/>
                      <a:pt x="7239" y="1969"/>
                    </a:cubicBezTo>
                    <a:cubicBezTo>
                      <a:pt x="10192" y="255"/>
                      <a:pt x="13430" y="-412"/>
                      <a:pt x="16954" y="255"/>
                    </a:cubicBezTo>
                    <a:cubicBezTo>
                      <a:pt x="19050" y="636"/>
                      <a:pt x="23717" y="1588"/>
                      <a:pt x="27432" y="7875"/>
                    </a:cubicBezTo>
                    <a:cubicBezTo>
                      <a:pt x="29623" y="11685"/>
                      <a:pt x="29813" y="16066"/>
                      <a:pt x="28480" y="19781"/>
                    </a:cubicBezTo>
                    <a:lnTo>
                      <a:pt x="28480" y="19781"/>
                    </a:lnTo>
                    <a:close/>
                    <a:moveTo>
                      <a:pt x="4000" y="23400"/>
                    </a:moveTo>
                    <a:cubicBezTo>
                      <a:pt x="4382" y="23877"/>
                      <a:pt x="4763" y="24353"/>
                      <a:pt x="5144" y="24734"/>
                    </a:cubicBezTo>
                    <a:lnTo>
                      <a:pt x="4763" y="24353"/>
                    </a:lnTo>
                    <a:cubicBezTo>
                      <a:pt x="4572" y="24162"/>
                      <a:pt x="4477" y="23972"/>
                      <a:pt x="4286" y="23781"/>
                    </a:cubicBezTo>
                    <a:lnTo>
                      <a:pt x="4000" y="23400"/>
                    </a:lnTo>
                    <a:lnTo>
                      <a:pt x="4000" y="23400"/>
                    </a:lnTo>
                    <a:close/>
                    <a:moveTo>
                      <a:pt x="3715" y="22924"/>
                    </a:moveTo>
                    <a:lnTo>
                      <a:pt x="3810" y="23115"/>
                    </a:lnTo>
                    <a:lnTo>
                      <a:pt x="3524" y="22734"/>
                    </a:lnTo>
                    <a:lnTo>
                      <a:pt x="3715" y="22924"/>
                    </a:lnTo>
                    <a:lnTo>
                      <a:pt x="3715" y="22924"/>
                    </a:lnTo>
                    <a:close/>
                  </a:path>
                </a:pathLst>
              </a:custGeom>
              <a:solidFill>
                <a:srgbClr val="702D19"/>
              </a:solidFill>
              <a:ln w="9525" cap="flat">
                <a:noFill/>
                <a:prstDash val="solid"/>
                <a:miter/>
              </a:ln>
            </p:spPr>
            <p:txBody>
              <a:bodyPr rtlCol="0" anchor="ctr"/>
              <a:lstStyle/>
              <a:p>
                <a:endParaRPr lang="th-TH"/>
              </a:p>
            </p:txBody>
          </p:sp>
          <p:sp>
            <p:nvSpPr>
              <p:cNvPr id="85" name="Freeform: Shape 84">
                <a:extLst>
                  <a:ext uri="{FF2B5EF4-FFF2-40B4-BE49-F238E27FC236}">
                    <a16:creationId xmlns:a16="http://schemas.microsoft.com/office/drawing/2014/main" id="{8E6F8E1F-3435-46E9-9BAC-1DBED8E6AD3A}"/>
                  </a:ext>
                </a:extLst>
              </p:cNvPr>
              <p:cNvSpPr/>
              <p:nvPr/>
            </p:nvSpPr>
            <p:spPr>
              <a:xfrm>
                <a:off x="6590817" y="3290657"/>
                <a:ext cx="66587" cy="1320014"/>
              </a:xfrm>
              <a:custGeom>
                <a:avLst/>
                <a:gdLst>
                  <a:gd name="connsiteX0" fmla="*/ 1054 w 66587"/>
                  <a:gd name="connsiteY0" fmla="*/ 19374 h 1320014"/>
                  <a:gd name="connsiteX1" fmla="*/ 3149 w 66587"/>
                  <a:gd name="connsiteY1" fmla="*/ 5182 h 1320014"/>
                  <a:gd name="connsiteX2" fmla="*/ 22866 w 66587"/>
                  <a:gd name="connsiteY2" fmla="*/ 3182 h 1320014"/>
                  <a:gd name="connsiteX3" fmla="*/ 28771 w 66587"/>
                  <a:gd name="connsiteY3" fmla="*/ 14517 h 1320014"/>
                  <a:gd name="connsiteX4" fmla="*/ 28676 w 66587"/>
                  <a:gd name="connsiteY4" fmla="*/ 33186 h 1320014"/>
                  <a:gd name="connsiteX5" fmla="*/ 31629 w 66587"/>
                  <a:gd name="connsiteY5" fmla="*/ 101289 h 1320014"/>
                  <a:gd name="connsiteX6" fmla="*/ 41916 w 66587"/>
                  <a:gd name="connsiteY6" fmla="*/ 359512 h 1320014"/>
                  <a:gd name="connsiteX7" fmla="*/ 59442 w 66587"/>
                  <a:gd name="connsiteY7" fmla="*/ 1013784 h 1320014"/>
                  <a:gd name="connsiteX8" fmla="*/ 65824 w 66587"/>
                  <a:gd name="connsiteY8" fmla="*/ 1210857 h 1320014"/>
                  <a:gd name="connsiteX9" fmla="*/ 66490 w 66587"/>
                  <a:gd name="connsiteY9" fmla="*/ 1306107 h 1320014"/>
                  <a:gd name="connsiteX10" fmla="*/ 52393 w 66587"/>
                  <a:gd name="connsiteY10" fmla="*/ 1320013 h 1320014"/>
                  <a:gd name="connsiteX11" fmla="*/ 38487 w 66587"/>
                  <a:gd name="connsiteY11" fmla="*/ 1305916 h 1320014"/>
                  <a:gd name="connsiteX12" fmla="*/ 37820 w 66587"/>
                  <a:gd name="connsiteY12" fmla="*/ 1211428 h 1320014"/>
                  <a:gd name="connsiteX13" fmla="*/ 31534 w 66587"/>
                  <a:gd name="connsiteY13" fmla="*/ 1014737 h 1320014"/>
                  <a:gd name="connsiteX14" fmla="*/ 14008 w 66587"/>
                  <a:gd name="connsiteY14" fmla="*/ 359988 h 1320014"/>
                  <a:gd name="connsiteX15" fmla="*/ 3816 w 66587"/>
                  <a:gd name="connsiteY15" fmla="*/ 102528 h 1320014"/>
                  <a:gd name="connsiteX16" fmla="*/ 863 w 66587"/>
                  <a:gd name="connsiteY16" fmla="*/ 33852 h 1320014"/>
                  <a:gd name="connsiteX17" fmla="*/ 1054 w 66587"/>
                  <a:gd name="connsiteY17" fmla="*/ 19374 h 1320014"/>
                  <a:gd name="connsiteX18" fmla="*/ 1054 w 66587"/>
                  <a:gd name="connsiteY18" fmla="*/ 19374 h 13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587" h="1320014">
                    <a:moveTo>
                      <a:pt x="1054" y="19374"/>
                    </a:moveTo>
                    <a:cubicBezTo>
                      <a:pt x="-851" y="14802"/>
                      <a:pt x="-185" y="9373"/>
                      <a:pt x="3149" y="5182"/>
                    </a:cubicBezTo>
                    <a:cubicBezTo>
                      <a:pt x="8007" y="-819"/>
                      <a:pt x="16865" y="-1771"/>
                      <a:pt x="22866" y="3182"/>
                    </a:cubicBezTo>
                    <a:cubicBezTo>
                      <a:pt x="24961" y="4896"/>
                      <a:pt x="27914" y="8611"/>
                      <a:pt x="28771" y="14517"/>
                    </a:cubicBezTo>
                    <a:cubicBezTo>
                      <a:pt x="29533" y="19946"/>
                      <a:pt x="28676" y="31090"/>
                      <a:pt x="28676" y="33186"/>
                    </a:cubicBezTo>
                    <a:cubicBezTo>
                      <a:pt x="29343" y="55855"/>
                      <a:pt x="30486" y="78620"/>
                      <a:pt x="31629" y="101289"/>
                    </a:cubicBezTo>
                    <a:cubicBezTo>
                      <a:pt x="35915" y="187300"/>
                      <a:pt x="40201" y="273406"/>
                      <a:pt x="41916" y="359512"/>
                    </a:cubicBezTo>
                    <a:cubicBezTo>
                      <a:pt x="46202" y="577825"/>
                      <a:pt x="52108" y="795567"/>
                      <a:pt x="59442" y="1013784"/>
                    </a:cubicBezTo>
                    <a:cubicBezTo>
                      <a:pt x="61633" y="1079507"/>
                      <a:pt x="64490" y="1145134"/>
                      <a:pt x="65824" y="1210857"/>
                    </a:cubicBezTo>
                    <a:cubicBezTo>
                      <a:pt x="66395" y="1240575"/>
                      <a:pt x="66776" y="1271150"/>
                      <a:pt x="66490" y="1306107"/>
                    </a:cubicBezTo>
                    <a:cubicBezTo>
                      <a:pt x="66395" y="1313822"/>
                      <a:pt x="60109" y="1320109"/>
                      <a:pt x="52393" y="1320013"/>
                    </a:cubicBezTo>
                    <a:cubicBezTo>
                      <a:pt x="44678" y="1319918"/>
                      <a:pt x="38392" y="1313631"/>
                      <a:pt x="38487" y="1305916"/>
                    </a:cubicBezTo>
                    <a:cubicBezTo>
                      <a:pt x="38773" y="1271245"/>
                      <a:pt x="38392" y="1240956"/>
                      <a:pt x="37820" y="1211428"/>
                    </a:cubicBezTo>
                    <a:cubicBezTo>
                      <a:pt x="36582" y="1145896"/>
                      <a:pt x="33724" y="1080269"/>
                      <a:pt x="31534" y="1014737"/>
                    </a:cubicBezTo>
                    <a:cubicBezTo>
                      <a:pt x="24199" y="796329"/>
                      <a:pt x="18294" y="578492"/>
                      <a:pt x="14008" y="359988"/>
                    </a:cubicBezTo>
                    <a:cubicBezTo>
                      <a:pt x="12293" y="274073"/>
                      <a:pt x="8007" y="188348"/>
                      <a:pt x="3816" y="102528"/>
                    </a:cubicBezTo>
                    <a:cubicBezTo>
                      <a:pt x="2673" y="79668"/>
                      <a:pt x="1530" y="56808"/>
                      <a:pt x="863" y="33852"/>
                    </a:cubicBezTo>
                    <a:cubicBezTo>
                      <a:pt x="673" y="32614"/>
                      <a:pt x="958" y="22327"/>
                      <a:pt x="1054" y="19374"/>
                    </a:cubicBezTo>
                    <a:lnTo>
                      <a:pt x="1054" y="19374"/>
                    </a:lnTo>
                    <a:close/>
                  </a:path>
                </a:pathLst>
              </a:custGeom>
              <a:solidFill>
                <a:srgbClr val="702D19"/>
              </a:solidFill>
              <a:ln w="9525" cap="flat">
                <a:noFill/>
                <a:prstDash val="solid"/>
                <a:miter/>
              </a:ln>
            </p:spPr>
            <p:txBody>
              <a:bodyPr rtlCol="0" anchor="ctr"/>
              <a:lstStyle/>
              <a:p>
                <a:endParaRPr lang="th-TH"/>
              </a:p>
            </p:txBody>
          </p:sp>
          <p:sp>
            <p:nvSpPr>
              <p:cNvPr id="86" name="Freeform: Shape 85">
                <a:extLst>
                  <a:ext uri="{FF2B5EF4-FFF2-40B4-BE49-F238E27FC236}">
                    <a16:creationId xmlns:a16="http://schemas.microsoft.com/office/drawing/2014/main" id="{8F3D0F2A-CD9F-4C12-82B2-50749DFD4B11}"/>
                  </a:ext>
                </a:extLst>
              </p:cNvPr>
              <p:cNvSpPr/>
              <p:nvPr/>
            </p:nvSpPr>
            <p:spPr>
              <a:xfrm>
                <a:off x="6448168" y="3328398"/>
                <a:ext cx="86665" cy="1305340"/>
              </a:xfrm>
              <a:custGeom>
                <a:avLst/>
                <a:gdLst>
                  <a:gd name="connsiteX0" fmla="*/ 828 w 86665"/>
                  <a:gd name="connsiteY0" fmla="*/ 13352 h 1305340"/>
                  <a:gd name="connsiteX1" fmla="*/ 14925 w 86665"/>
                  <a:gd name="connsiteY1" fmla="*/ 311389 h 1305340"/>
                  <a:gd name="connsiteX2" fmla="*/ 58550 w 86665"/>
                  <a:gd name="connsiteY2" fmla="*/ 1292083 h 1305340"/>
                  <a:gd name="connsiteX3" fmla="*/ 73409 w 86665"/>
                  <a:gd name="connsiteY3" fmla="*/ 1305323 h 1305340"/>
                  <a:gd name="connsiteX4" fmla="*/ 86649 w 86665"/>
                  <a:gd name="connsiteY4" fmla="*/ 1290464 h 1305340"/>
                  <a:gd name="connsiteX5" fmla="*/ 43119 w 86665"/>
                  <a:gd name="connsiteY5" fmla="*/ 310723 h 1305340"/>
                  <a:gd name="connsiteX6" fmla="*/ 29022 w 86665"/>
                  <a:gd name="connsiteY6" fmla="*/ 14686 h 1305340"/>
                  <a:gd name="connsiteX7" fmla="*/ 15687 w 86665"/>
                  <a:gd name="connsiteY7" fmla="*/ 17 h 1305340"/>
                  <a:gd name="connsiteX8" fmla="*/ 828 w 86665"/>
                  <a:gd name="connsiteY8" fmla="*/ 13352 h 1305340"/>
                  <a:gd name="connsiteX9" fmla="*/ 828 w 86665"/>
                  <a:gd name="connsiteY9" fmla="*/ 13352 h 130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65" h="1305340">
                    <a:moveTo>
                      <a:pt x="828" y="13352"/>
                    </a:moveTo>
                    <a:cubicBezTo>
                      <a:pt x="-3839" y="111364"/>
                      <a:pt x="12639" y="213187"/>
                      <a:pt x="14925" y="311389"/>
                    </a:cubicBezTo>
                    <a:cubicBezTo>
                      <a:pt x="22450" y="638573"/>
                      <a:pt x="39881" y="965376"/>
                      <a:pt x="58550" y="1292083"/>
                    </a:cubicBezTo>
                    <a:cubicBezTo>
                      <a:pt x="59026" y="1299799"/>
                      <a:pt x="65598" y="1305704"/>
                      <a:pt x="73409" y="1305323"/>
                    </a:cubicBezTo>
                    <a:cubicBezTo>
                      <a:pt x="81124" y="1304847"/>
                      <a:pt x="87030" y="1298275"/>
                      <a:pt x="86649" y="1290464"/>
                    </a:cubicBezTo>
                    <a:cubicBezTo>
                      <a:pt x="67980" y="964042"/>
                      <a:pt x="50644" y="637525"/>
                      <a:pt x="43119" y="310723"/>
                    </a:cubicBezTo>
                    <a:cubicBezTo>
                      <a:pt x="40833" y="213187"/>
                      <a:pt x="24355" y="111936"/>
                      <a:pt x="29022" y="14686"/>
                    </a:cubicBezTo>
                    <a:cubicBezTo>
                      <a:pt x="29403" y="6970"/>
                      <a:pt x="23403" y="398"/>
                      <a:pt x="15687" y="17"/>
                    </a:cubicBezTo>
                    <a:cubicBezTo>
                      <a:pt x="7782" y="-364"/>
                      <a:pt x="1209" y="5637"/>
                      <a:pt x="828" y="13352"/>
                    </a:cubicBezTo>
                    <a:lnTo>
                      <a:pt x="828" y="13352"/>
                    </a:lnTo>
                    <a:close/>
                  </a:path>
                </a:pathLst>
              </a:custGeom>
              <a:solidFill>
                <a:srgbClr val="702D19"/>
              </a:solidFill>
              <a:ln w="9525" cap="flat">
                <a:noFill/>
                <a:prstDash val="solid"/>
                <a:miter/>
              </a:ln>
            </p:spPr>
            <p:txBody>
              <a:bodyPr rtlCol="0" anchor="ctr"/>
              <a:lstStyle/>
              <a:p>
                <a:endParaRPr lang="th-TH"/>
              </a:p>
            </p:txBody>
          </p:sp>
          <p:sp>
            <p:nvSpPr>
              <p:cNvPr id="87" name="Freeform: Shape 86">
                <a:extLst>
                  <a:ext uri="{FF2B5EF4-FFF2-40B4-BE49-F238E27FC236}">
                    <a16:creationId xmlns:a16="http://schemas.microsoft.com/office/drawing/2014/main" id="{E9B0FE91-99B6-4114-8BC3-93B827B44E33}"/>
                  </a:ext>
                </a:extLst>
              </p:cNvPr>
              <p:cNvSpPr/>
              <p:nvPr/>
            </p:nvSpPr>
            <p:spPr>
              <a:xfrm>
                <a:off x="6299168" y="3355855"/>
                <a:ext cx="90323" cy="812691"/>
              </a:xfrm>
              <a:custGeom>
                <a:avLst/>
                <a:gdLst>
                  <a:gd name="connsiteX0" fmla="*/ 381 w 90323"/>
                  <a:gd name="connsiteY0" fmla="*/ 17328 h 812691"/>
                  <a:gd name="connsiteX1" fmla="*/ 95 w 90323"/>
                  <a:gd name="connsiteY1" fmla="*/ 12470 h 812691"/>
                  <a:gd name="connsiteX2" fmla="*/ 15621 w 90323"/>
                  <a:gd name="connsiteY2" fmla="*/ 88 h 812691"/>
                  <a:gd name="connsiteX3" fmla="*/ 28289 w 90323"/>
                  <a:gd name="connsiteY3" fmla="*/ 13613 h 812691"/>
                  <a:gd name="connsiteX4" fmla="*/ 30671 w 90323"/>
                  <a:gd name="connsiteY4" fmla="*/ 58762 h 812691"/>
                  <a:gd name="connsiteX5" fmla="*/ 41624 w 90323"/>
                  <a:gd name="connsiteY5" fmla="*/ 205256 h 812691"/>
                  <a:gd name="connsiteX6" fmla="*/ 90297 w 90323"/>
                  <a:gd name="connsiteY6" fmla="*/ 797806 h 812691"/>
                  <a:gd name="connsiteX7" fmla="*/ 77057 w 90323"/>
                  <a:gd name="connsiteY7" fmla="*/ 812665 h 812691"/>
                  <a:gd name="connsiteX8" fmla="*/ 62198 w 90323"/>
                  <a:gd name="connsiteY8" fmla="*/ 799426 h 812691"/>
                  <a:gd name="connsiteX9" fmla="*/ 13621 w 90323"/>
                  <a:gd name="connsiteY9" fmla="*/ 207733 h 812691"/>
                  <a:gd name="connsiteX10" fmla="*/ 2667 w 90323"/>
                  <a:gd name="connsiteY10" fmla="*/ 60381 h 812691"/>
                  <a:gd name="connsiteX11" fmla="*/ 381 w 90323"/>
                  <a:gd name="connsiteY11" fmla="*/ 17328 h 812691"/>
                  <a:gd name="connsiteX12" fmla="*/ 381 w 90323"/>
                  <a:gd name="connsiteY12" fmla="*/ 17328 h 812691"/>
                  <a:gd name="connsiteX13" fmla="*/ 4477 w 90323"/>
                  <a:gd name="connsiteY13" fmla="*/ 24281 h 812691"/>
                  <a:gd name="connsiteX14" fmla="*/ 11621 w 90323"/>
                  <a:gd name="connsiteY14" fmla="*/ 27805 h 812691"/>
                  <a:gd name="connsiteX15" fmla="*/ 4477 w 90323"/>
                  <a:gd name="connsiteY15" fmla="*/ 24281 h 812691"/>
                  <a:gd name="connsiteX16" fmla="*/ 4477 w 90323"/>
                  <a:gd name="connsiteY16" fmla="*/ 24281 h 812691"/>
                  <a:gd name="connsiteX17" fmla="*/ 4096 w 90323"/>
                  <a:gd name="connsiteY17" fmla="*/ 23900 h 812691"/>
                  <a:gd name="connsiteX18" fmla="*/ 4286 w 90323"/>
                  <a:gd name="connsiteY18" fmla="*/ 24091 h 812691"/>
                  <a:gd name="connsiteX19" fmla="*/ 4096 w 90323"/>
                  <a:gd name="connsiteY19" fmla="*/ 23900 h 812691"/>
                  <a:gd name="connsiteX20" fmla="*/ 4096 w 90323"/>
                  <a:gd name="connsiteY20" fmla="*/ 23900 h 81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323" h="812691">
                    <a:moveTo>
                      <a:pt x="381" y="17328"/>
                    </a:moveTo>
                    <a:cubicBezTo>
                      <a:pt x="0" y="15804"/>
                      <a:pt x="-95" y="14089"/>
                      <a:pt x="95" y="12470"/>
                    </a:cubicBezTo>
                    <a:cubicBezTo>
                      <a:pt x="953" y="4755"/>
                      <a:pt x="7906" y="-770"/>
                      <a:pt x="15621" y="88"/>
                    </a:cubicBezTo>
                    <a:cubicBezTo>
                      <a:pt x="16859" y="183"/>
                      <a:pt x="26861" y="2088"/>
                      <a:pt x="28289" y="13613"/>
                    </a:cubicBezTo>
                    <a:cubicBezTo>
                      <a:pt x="29147" y="20947"/>
                      <a:pt x="30575" y="57238"/>
                      <a:pt x="30671" y="58762"/>
                    </a:cubicBezTo>
                    <a:cubicBezTo>
                      <a:pt x="33433" y="107625"/>
                      <a:pt x="37338" y="156488"/>
                      <a:pt x="41624" y="205256"/>
                    </a:cubicBezTo>
                    <a:cubicBezTo>
                      <a:pt x="58960" y="402900"/>
                      <a:pt x="79057" y="599686"/>
                      <a:pt x="90297" y="797806"/>
                    </a:cubicBezTo>
                    <a:cubicBezTo>
                      <a:pt x="90773" y="805522"/>
                      <a:pt x="84868" y="812189"/>
                      <a:pt x="77057" y="812665"/>
                    </a:cubicBezTo>
                    <a:cubicBezTo>
                      <a:pt x="69342" y="813142"/>
                      <a:pt x="62675" y="807141"/>
                      <a:pt x="62198" y="799426"/>
                    </a:cubicBezTo>
                    <a:cubicBezTo>
                      <a:pt x="50959" y="601591"/>
                      <a:pt x="30861" y="405091"/>
                      <a:pt x="13621" y="207733"/>
                    </a:cubicBezTo>
                    <a:cubicBezTo>
                      <a:pt x="9334" y="158679"/>
                      <a:pt x="5429" y="109530"/>
                      <a:pt x="2667" y="60381"/>
                    </a:cubicBezTo>
                    <a:lnTo>
                      <a:pt x="381" y="17328"/>
                    </a:lnTo>
                    <a:lnTo>
                      <a:pt x="381" y="17328"/>
                    </a:lnTo>
                    <a:close/>
                    <a:moveTo>
                      <a:pt x="4477" y="24281"/>
                    </a:moveTo>
                    <a:cubicBezTo>
                      <a:pt x="6763" y="26472"/>
                      <a:pt x="9334" y="27424"/>
                      <a:pt x="11621" y="27805"/>
                    </a:cubicBezTo>
                    <a:cubicBezTo>
                      <a:pt x="8858" y="27424"/>
                      <a:pt x="6382" y="26091"/>
                      <a:pt x="4477" y="24281"/>
                    </a:cubicBezTo>
                    <a:lnTo>
                      <a:pt x="4477" y="24281"/>
                    </a:lnTo>
                    <a:close/>
                    <a:moveTo>
                      <a:pt x="4096" y="23900"/>
                    </a:moveTo>
                    <a:lnTo>
                      <a:pt x="4286" y="24091"/>
                    </a:lnTo>
                    <a:lnTo>
                      <a:pt x="4096" y="23900"/>
                    </a:lnTo>
                    <a:lnTo>
                      <a:pt x="4096" y="23900"/>
                    </a:lnTo>
                    <a:close/>
                  </a:path>
                </a:pathLst>
              </a:custGeom>
              <a:solidFill>
                <a:srgbClr val="702D19"/>
              </a:solidFill>
              <a:ln w="9525" cap="flat">
                <a:noFill/>
                <a:prstDash val="solid"/>
                <a:miter/>
              </a:ln>
            </p:spPr>
            <p:txBody>
              <a:bodyPr rtlCol="0" anchor="ctr"/>
              <a:lstStyle/>
              <a:p>
                <a:endParaRPr lang="th-TH"/>
              </a:p>
            </p:txBody>
          </p:sp>
          <p:sp>
            <p:nvSpPr>
              <p:cNvPr id="88" name="Freeform: Shape 87">
                <a:extLst>
                  <a:ext uri="{FF2B5EF4-FFF2-40B4-BE49-F238E27FC236}">
                    <a16:creationId xmlns:a16="http://schemas.microsoft.com/office/drawing/2014/main" id="{56A2F4AF-023C-40F6-9B41-041107ADE39D}"/>
                  </a:ext>
                </a:extLst>
              </p:cNvPr>
              <p:cNvSpPr/>
              <p:nvPr/>
            </p:nvSpPr>
            <p:spPr>
              <a:xfrm>
                <a:off x="6363670" y="4257009"/>
                <a:ext cx="44966" cy="404170"/>
              </a:xfrm>
              <a:custGeom>
                <a:avLst/>
                <a:gdLst>
                  <a:gd name="connsiteX0" fmla="*/ 28176 w 44966"/>
                  <a:gd name="connsiteY0" fmla="*/ 19334 h 404170"/>
                  <a:gd name="connsiteX1" fmla="*/ 29605 w 44966"/>
                  <a:gd name="connsiteY1" fmla="*/ 37813 h 404170"/>
                  <a:gd name="connsiteX2" fmla="*/ 32462 w 44966"/>
                  <a:gd name="connsiteY2" fmla="*/ 108679 h 404170"/>
                  <a:gd name="connsiteX3" fmla="*/ 44940 w 44966"/>
                  <a:gd name="connsiteY3" fmla="*/ 389380 h 404170"/>
                  <a:gd name="connsiteX4" fmla="*/ 31700 w 44966"/>
                  <a:gd name="connsiteY4" fmla="*/ 404144 h 404170"/>
                  <a:gd name="connsiteX5" fmla="*/ 16841 w 44966"/>
                  <a:gd name="connsiteY5" fmla="*/ 390905 h 404170"/>
                  <a:gd name="connsiteX6" fmla="*/ 4364 w 44966"/>
                  <a:gd name="connsiteY6" fmla="*/ 110108 h 404170"/>
                  <a:gd name="connsiteX7" fmla="*/ 1506 w 44966"/>
                  <a:gd name="connsiteY7" fmla="*/ 38670 h 404170"/>
                  <a:gd name="connsiteX8" fmla="*/ 173 w 44966"/>
                  <a:gd name="connsiteY8" fmla="*/ 15715 h 404170"/>
                  <a:gd name="connsiteX9" fmla="*/ 5983 w 44966"/>
                  <a:gd name="connsiteY9" fmla="*/ 3427 h 404170"/>
                  <a:gd name="connsiteX10" fmla="*/ 25795 w 44966"/>
                  <a:gd name="connsiteY10" fmla="*/ 4856 h 404170"/>
                  <a:gd name="connsiteX11" fmla="*/ 28176 w 44966"/>
                  <a:gd name="connsiteY11" fmla="*/ 19334 h 404170"/>
                  <a:gd name="connsiteX12" fmla="*/ 28176 w 44966"/>
                  <a:gd name="connsiteY12" fmla="*/ 19334 h 40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66" h="404170">
                    <a:moveTo>
                      <a:pt x="28176" y="19334"/>
                    </a:moveTo>
                    <a:cubicBezTo>
                      <a:pt x="28462" y="22573"/>
                      <a:pt x="29510" y="35717"/>
                      <a:pt x="29605" y="37813"/>
                    </a:cubicBezTo>
                    <a:cubicBezTo>
                      <a:pt x="30367" y="61435"/>
                      <a:pt x="31224" y="85057"/>
                      <a:pt x="32462" y="108679"/>
                    </a:cubicBezTo>
                    <a:cubicBezTo>
                      <a:pt x="37320" y="202119"/>
                      <a:pt x="39701" y="296131"/>
                      <a:pt x="44940" y="389380"/>
                    </a:cubicBezTo>
                    <a:cubicBezTo>
                      <a:pt x="45416" y="397096"/>
                      <a:pt x="39416" y="403763"/>
                      <a:pt x="31700" y="404144"/>
                    </a:cubicBezTo>
                    <a:cubicBezTo>
                      <a:pt x="23985" y="404621"/>
                      <a:pt x="17318" y="398620"/>
                      <a:pt x="16841" y="390905"/>
                    </a:cubicBezTo>
                    <a:cubicBezTo>
                      <a:pt x="11603" y="297560"/>
                      <a:pt x="9221" y="203548"/>
                      <a:pt x="4364" y="110108"/>
                    </a:cubicBezTo>
                    <a:cubicBezTo>
                      <a:pt x="3125" y="86295"/>
                      <a:pt x="2268" y="62483"/>
                      <a:pt x="1506" y="38670"/>
                    </a:cubicBezTo>
                    <a:cubicBezTo>
                      <a:pt x="1411" y="35908"/>
                      <a:pt x="-589" y="22382"/>
                      <a:pt x="173" y="15715"/>
                    </a:cubicBezTo>
                    <a:cubicBezTo>
                      <a:pt x="839" y="9428"/>
                      <a:pt x="3697" y="5428"/>
                      <a:pt x="5983" y="3427"/>
                    </a:cubicBezTo>
                    <a:cubicBezTo>
                      <a:pt x="11793" y="-1621"/>
                      <a:pt x="20747" y="-1049"/>
                      <a:pt x="25795" y="4856"/>
                    </a:cubicBezTo>
                    <a:cubicBezTo>
                      <a:pt x="29414" y="8952"/>
                      <a:pt x="30081" y="14572"/>
                      <a:pt x="28176" y="19334"/>
                    </a:cubicBezTo>
                    <a:lnTo>
                      <a:pt x="28176" y="19334"/>
                    </a:lnTo>
                    <a:close/>
                  </a:path>
                </a:pathLst>
              </a:custGeom>
              <a:solidFill>
                <a:srgbClr val="702D19"/>
              </a:solidFill>
              <a:ln w="9525"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27549371-7D9B-46CF-9756-5437F24C0173}"/>
                  </a:ext>
                </a:extLst>
              </p:cNvPr>
              <p:cNvSpPr/>
              <p:nvPr/>
            </p:nvSpPr>
            <p:spPr>
              <a:xfrm>
                <a:off x="6140847" y="3364217"/>
                <a:ext cx="54502" cy="474933"/>
              </a:xfrm>
              <a:custGeom>
                <a:avLst/>
                <a:gdLst>
                  <a:gd name="connsiteX0" fmla="*/ 1063 w 54502"/>
                  <a:gd name="connsiteY0" fmla="*/ 19443 h 474933"/>
                  <a:gd name="connsiteX1" fmla="*/ 2682 w 54502"/>
                  <a:gd name="connsiteY1" fmla="*/ 5823 h 474933"/>
                  <a:gd name="connsiteX2" fmla="*/ 22304 w 54502"/>
                  <a:gd name="connsiteY2" fmla="*/ 2679 h 474933"/>
                  <a:gd name="connsiteX3" fmla="*/ 28781 w 54502"/>
                  <a:gd name="connsiteY3" fmla="*/ 14395 h 474933"/>
                  <a:gd name="connsiteX4" fmla="*/ 39163 w 54502"/>
                  <a:gd name="connsiteY4" fmla="*/ 127171 h 474933"/>
                  <a:gd name="connsiteX5" fmla="*/ 54498 w 54502"/>
                  <a:gd name="connsiteY5" fmla="*/ 460546 h 474933"/>
                  <a:gd name="connsiteX6" fmla="*/ 40878 w 54502"/>
                  <a:gd name="connsiteY6" fmla="*/ 474929 h 474933"/>
                  <a:gd name="connsiteX7" fmla="*/ 26495 w 54502"/>
                  <a:gd name="connsiteY7" fmla="*/ 461308 h 474933"/>
                  <a:gd name="connsiteX8" fmla="*/ 11255 w 54502"/>
                  <a:gd name="connsiteY8" fmla="*/ 129552 h 474933"/>
                  <a:gd name="connsiteX9" fmla="*/ 1063 w 54502"/>
                  <a:gd name="connsiteY9" fmla="*/ 19443 h 474933"/>
                  <a:gd name="connsiteX10" fmla="*/ 1063 w 54502"/>
                  <a:gd name="connsiteY10" fmla="*/ 19443 h 474933"/>
                  <a:gd name="connsiteX11" fmla="*/ 1063 w 54502"/>
                  <a:gd name="connsiteY11" fmla="*/ 19443 h 47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502" h="474933">
                    <a:moveTo>
                      <a:pt x="1063" y="19443"/>
                    </a:moveTo>
                    <a:cubicBezTo>
                      <a:pt x="-747" y="15062"/>
                      <a:pt x="-270" y="9918"/>
                      <a:pt x="2682" y="5823"/>
                    </a:cubicBezTo>
                    <a:cubicBezTo>
                      <a:pt x="7254" y="-464"/>
                      <a:pt x="16017" y="-1893"/>
                      <a:pt x="22304" y="2679"/>
                    </a:cubicBezTo>
                    <a:cubicBezTo>
                      <a:pt x="23447" y="3441"/>
                      <a:pt x="27352" y="6870"/>
                      <a:pt x="28781" y="14395"/>
                    </a:cubicBezTo>
                    <a:cubicBezTo>
                      <a:pt x="31638" y="29731"/>
                      <a:pt x="36972" y="100882"/>
                      <a:pt x="39163" y="127171"/>
                    </a:cubicBezTo>
                    <a:cubicBezTo>
                      <a:pt x="48498" y="238233"/>
                      <a:pt x="51450" y="349199"/>
                      <a:pt x="54498" y="460546"/>
                    </a:cubicBezTo>
                    <a:cubicBezTo>
                      <a:pt x="54689" y="468261"/>
                      <a:pt x="48593" y="474738"/>
                      <a:pt x="40878" y="474929"/>
                    </a:cubicBezTo>
                    <a:cubicBezTo>
                      <a:pt x="33162" y="475119"/>
                      <a:pt x="26685" y="469024"/>
                      <a:pt x="26495" y="461308"/>
                    </a:cubicBezTo>
                    <a:cubicBezTo>
                      <a:pt x="23447" y="350532"/>
                      <a:pt x="20494" y="240042"/>
                      <a:pt x="11255" y="129552"/>
                    </a:cubicBezTo>
                    <a:cubicBezTo>
                      <a:pt x="8874" y="103930"/>
                      <a:pt x="3825" y="34398"/>
                      <a:pt x="1063" y="19443"/>
                    </a:cubicBezTo>
                    <a:lnTo>
                      <a:pt x="1063" y="19443"/>
                    </a:lnTo>
                    <a:lnTo>
                      <a:pt x="1063" y="19443"/>
                    </a:lnTo>
                    <a:close/>
                  </a:path>
                </a:pathLst>
              </a:custGeom>
              <a:solidFill>
                <a:srgbClr val="702D19"/>
              </a:solidFill>
              <a:ln w="9525"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003D141A-DA36-4448-87FE-7B3439D689E1}"/>
                  </a:ext>
                </a:extLst>
              </p:cNvPr>
              <p:cNvSpPr/>
              <p:nvPr/>
            </p:nvSpPr>
            <p:spPr>
              <a:xfrm>
                <a:off x="6163981" y="3905973"/>
                <a:ext cx="75088" cy="771186"/>
              </a:xfrm>
              <a:custGeom>
                <a:avLst/>
                <a:gdLst>
                  <a:gd name="connsiteX0" fmla="*/ 27 w 75088"/>
                  <a:gd name="connsiteY0" fmla="*/ 14897 h 771186"/>
                  <a:gd name="connsiteX1" fmla="*/ 15172 w 75088"/>
                  <a:gd name="connsiteY1" fmla="*/ 261309 h 771186"/>
                  <a:gd name="connsiteX2" fmla="*/ 46985 w 75088"/>
                  <a:gd name="connsiteY2" fmla="*/ 757466 h 771186"/>
                  <a:gd name="connsiteX3" fmla="*/ 61368 w 75088"/>
                  <a:gd name="connsiteY3" fmla="*/ 771182 h 771186"/>
                  <a:gd name="connsiteX4" fmla="*/ 75084 w 75088"/>
                  <a:gd name="connsiteY4" fmla="*/ 756799 h 771186"/>
                  <a:gd name="connsiteX5" fmla="*/ 43270 w 75088"/>
                  <a:gd name="connsiteY5" fmla="*/ 260166 h 771186"/>
                  <a:gd name="connsiteX6" fmla="*/ 28126 w 75088"/>
                  <a:gd name="connsiteY6" fmla="*/ 13087 h 771186"/>
                  <a:gd name="connsiteX7" fmla="*/ 13171 w 75088"/>
                  <a:gd name="connsiteY7" fmla="*/ 38 h 771186"/>
                  <a:gd name="connsiteX8" fmla="*/ 27 w 75088"/>
                  <a:gd name="connsiteY8" fmla="*/ 14897 h 771186"/>
                  <a:gd name="connsiteX9" fmla="*/ 27 w 75088"/>
                  <a:gd name="connsiteY9" fmla="*/ 14897 h 77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088" h="771186">
                    <a:moveTo>
                      <a:pt x="27" y="14897"/>
                    </a:moveTo>
                    <a:cubicBezTo>
                      <a:pt x="3456" y="65856"/>
                      <a:pt x="13076" y="210255"/>
                      <a:pt x="15172" y="261309"/>
                    </a:cubicBezTo>
                    <a:cubicBezTo>
                      <a:pt x="21839" y="424758"/>
                      <a:pt x="43270" y="598589"/>
                      <a:pt x="46985" y="757466"/>
                    </a:cubicBezTo>
                    <a:cubicBezTo>
                      <a:pt x="47176" y="765182"/>
                      <a:pt x="53557" y="771373"/>
                      <a:pt x="61368" y="771182"/>
                    </a:cubicBezTo>
                    <a:cubicBezTo>
                      <a:pt x="69083" y="770992"/>
                      <a:pt x="75274" y="764515"/>
                      <a:pt x="75084" y="756799"/>
                    </a:cubicBezTo>
                    <a:cubicBezTo>
                      <a:pt x="71274" y="597732"/>
                      <a:pt x="49938" y="423806"/>
                      <a:pt x="43270" y="260166"/>
                    </a:cubicBezTo>
                    <a:cubicBezTo>
                      <a:pt x="41175" y="209017"/>
                      <a:pt x="31459" y="64141"/>
                      <a:pt x="28126" y="13087"/>
                    </a:cubicBezTo>
                    <a:cubicBezTo>
                      <a:pt x="27649" y="5372"/>
                      <a:pt x="20887" y="-533"/>
                      <a:pt x="13171" y="38"/>
                    </a:cubicBezTo>
                    <a:cubicBezTo>
                      <a:pt x="5456" y="419"/>
                      <a:pt x="-449" y="7087"/>
                      <a:pt x="27" y="14897"/>
                    </a:cubicBezTo>
                    <a:lnTo>
                      <a:pt x="27" y="14897"/>
                    </a:lnTo>
                    <a:close/>
                  </a:path>
                </a:pathLst>
              </a:custGeom>
              <a:solidFill>
                <a:srgbClr val="702D19"/>
              </a:solidFill>
              <a:ln w="9525"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74A490BC-5888-4E2E-A5F6-A3048AAEF2DE}"/>
                  </a:ext>
                </a:extLst>
              </p:cNvPr>
              <p:cNvSpPr/>
              <p:nvPr/>
            </p:nvSpPr>
            <p:spPr>
              <a:xfrm>
                <a:off x="5990366" y="3376682"/>
                <a:ext cx="80324" cy="1304310"/>
              </a:xfrm>
              <a:custGeom>
                <a:avLst/>
                <a:gdLst>
                  <a:gd name="connsiteX0" fmla="*/ 4478 w 80324"/>
                  <a:gd name="connsiteY0" fmla="*/ 9074 h 1304310"/>
                  <a:gd name="connsiteX1" fmla="*/ 97 w 80324"/>
                  <a:gd name="connsiteY1" fmla="*/ 56603 h 1304310"/>
                  <a:gd name="connsiteX2" fmla="*/ 15813 w 80324"/>
                  <a:gd name="connsiteY2" fmla="*/ 410552 h 1304310"/>
                  <a:gd name="connsiteX3" fmla="*/ 52294 w 80324"/>
                  <a:gd name="connsiteY3" fmla="*/ 1291139 h 1304310"/>
                  <a:gd name="connsiteX4" fmla="*/ 67153 w 80324"/>
                  <a:gd name="connsiteY4" fmla="*/ 1304283 h 1304310"/>
                  <a:gd name="connsiteX5" fmla="*/ 80297 w 80324"/>
                  <a:gd name="connsiteY5" fmla="*/ 1289424 h 1304310"/>
                  <a:gd name="connsiteX6" fmla="*/ 43816 w 80324"/>
                  <a:gd name="connsiteY6" fmla="*/ 408362 h 1304310"/>
                  <a:gd name="connsiteX7" fmla="*/ 28291 w 80324"/>
                  <a:gd name="connsiteY7" fmla="*/ 93846 h 1304310"/>
                  <a:gd name="connsiteX8" fmla="*/ 30767 w 80324"/>
                  <a:gd name="connsiteY8" fmla="*/ 19075 h 1304310"/>
                  <a:gd name="connsiteX9" fmla="*/ 22576 w 80324"/>
                  <a:gd name="connsiteY9" fmla="*/ 977 h 1304310"/>
                  <a:gd name="connsiteX10" fmla="*/ 4478 w 80324"/>
                  <a:gd name="connsiteY10" fmla="*/ 9074 h 1304310"/>
                  <a:gd name="connsiteX11" fmla="*/ 4478 w 80324"/>
                  <a:gd name="connsiteY11" fmla="*/ 9074 h 13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4" h="1304310">
                    <a:moveTo>
                      <a:pt x="4478" y="9074"/>
                    </a:moveTo>
                    <a:cubicBezTo>
                      <a:pt x="2192" y="15265"/>
                      <a:pt x="478" y="32315"/>
                      <a:pt x="97" y="56603"/>
                    </a:cubicBezTo>
                    <a:cubicBezTo>
                      <a:pt x="-1142" y="144329"/>
                      <a:pt x="9812" y="335591"/>
                      <a:pt x="15813" y="410552"/>
                    </a:cubicBezTo>
                    <a:cubicBezTo>
                      <a:pt x="39054" y="704494"/>
                      <a:pt x="29243" y="922807"/>
                      <a:pt x="52294" y="1291139"/>
                    </a:cubicBezTo>
                    <a:cubicBezTo>
                      <a:pt x="52770" y="1298854"/>
                      <a:pt x="59437" y="1304759"/>
                      <a:pt x="67153" y="1304283"/>
                    </a:cubicBezTo>
                    <a:cubicBezTo>
                      <a:pt x="74868" y="1303807"/>
                      <a:pt x="80773" y="1297140"/>
                      <a:pt x="80297" y="1289424"/>
                    </a:cubicBezTo>
                    <a:cubicBezTo>
                      <a:pt x="57247" y="920902"/>
                      <a:pt x="67057" y="702494"/>
                      <a:pt x="43816" y="408362"/>
                    </a:cubicBezTo>
                    <a:cubicBezTo>
                      <a:pt x="38673" y="343211"/>
                      <a:pt x="29624" y="189573"/>
                      <a:pt x="28291" y="93846"/>
                    </a:cubicBezTo>
                    <a:cubicBezTo>
                      <a:pt x="27719" y="55365"/>
                      <a:pt x="27814" y="26790"/>
                      <a:pt x="30767" y="19075"/>
                    </a:cubicBezTo>
                    <a:cubicBezTo>
                      <a:pt x="33529" y="11836"/>
                      <a:pt x="29815" y="3740"/>
                      <a:pt x="22576" y="977"/>
                    </a:cubicBezTo>
                    <a:cubicBezTo>
                      <a:pt x="15337" y="-1880"/>
                      <a:pt x="7145" y="1739"/>
                      <a:pt x="4478" y="9074"/>
                    </a:cubicBezTo>
                    <a:lnTo>
                      <a:pt x="4478" y="9074"/>
                    </a:lnTo>
                    <a:close/>
                  </a:path>
                </a:pathLst>
              </a:custGeom>
              <a:solidFill>
                <a:srgbClr val="702D19"/>
              </a:solidFill>
              <a:ln w="9525" cap="flat">
                <a:noFill/>
                <a:prstDash val="solid"/>
                <a:miter/>
              </a:ln>
            </p:spPr>
            <p:txBody>
              <a:bodyPr rtlCol="0" anchor="ctr"/>
              <a:lstStyle/>
              <a:p>
                <a:endParaRPr lang="th-TH"/>
              </a:p>
            </p:txBody>
          </p:sp>
          <p:sp>
            <p:nvSpPr>
              <p:cNvPr id="92" name="Freeform: Shape 91">
                <a:extLst>
                  <a:ext uri="{FF2B5EF4-FFF2-40B4-BE49-F238E27FC236}">
                    <a16:creationId xmlns:a16="http://schemas.microsoft.com/office/drawing/2014/main" id="{D5467FCB-BE49-48A8-9D6D-405CE3EDB64B}"/>
                  </a:ext>
                </a:extLst>
              </p:cNvPr>
              <p:cNvSpPr/>
              <p:nvPr/>
            </p:nvSpPr>
            <p:spPr>
              <a:xfrm>
                <a:off x="5808630" y="3350750"/>
                <a:ext cx="112547" cy="1317297"/>
              </a:xfrm>
              <a:custGeom>
                <a:avLst/>
                <a:gdLst>
                  <a:gd name="connsiteX0" fmla="*/ 28003 w 112547"/>
                  <a:gd name="connsiteY0" fmla="*/ 14241 h 1317297"/>
                  <a:gd name="connsiteX1" fmla="*/ 28099 w 112547"/>
                  <a:gd name="connsiteY1" fmla="*/ 17289 h 1317297"/>
                  <a:gd name="connsiteX2" fmla="*/ 36576 w 112547"/>
                  <a:gd name="connsiteY2" fmla="*/ 188644 h 1317297"/>
                  <a:gd name="connsiteX3" fmla="*/ 82582 w 112547"/>
                  <a:gd name="connsiteY3" fmla="*/ 1003793 h 1317297"/>
                  <a:gd name="connsiteX4" fmla="*/ 112395 w 112547"/>
                  <a:gd name="connsiteY4" fmla="*/ 1301259 h 1317297"/>
                  <a:gd name="connsiteX5" fmla="*/ 100489 w 112547"/>
                  <a:gd name="connsiteY5" fmla="*/ 1317166 h 1317297"/>
                  <a:gd name="connsiteX6" fmla="*/ 84582 w 112547"/>
                  <a:gd name="connsiteY6" fmla="*/ 1305260 h 1317297"/>
                  <a:gd name="connsiteX7" fmla="*/ 54578 w 112547"/>
                  <a:gd name="connsiteY7" fmla="*/ 1005984 h 1317297"/>
                  <a:gd name="connsiteX8" fmla="*/ 8572 w 112547"/>
                  <a:gd name="connsiteY8" fmla="*/ 189596 h 1317297"/>
                  <a:gd name="connsiteX9" fmla="*/ 95 w 112547"/>
                  <a:gd name="connsiteY9" fmla="*/ 18622 h 1317297"/>
                  <a:gd name="connsiteX10" fmla="*/ 0 w 112547"/>
                  <a:gd name="connsiteY10" fmla="*/ 13098 h 1317297"/>
                  <a:gd name="connsiteX11" fmla="*/ 15716 w 112547"/>
                  <a:gd name="connsiteY11" fmla="*/ 49 h 1317297"/>
                  <a:gd name="connsiteX12" fmla="*/ 28003 w 112547"/>
                  <a:gd name="connsiteY12" fmla="*/ 14241 h 1317297"/>
                  <a:gd name="connsiteX13" fmla="*/ 28003 w 112547"/>
                  <a:gd name="connsiteY13" fmla="*/ 14241 h 1317297"/>
                  <a:gd name="connsiteX14" fmla="*/ 26765 w 112547"/>
                  <a:gd name="connsiteY14" fmla="*/ 19766 h 1317297"/>
                  <a:gd name="connsiteX15" fmla="*/ 13049 w 112547"/>
                  <a:gd name="connsiteY15" fmla="*/ 27862 h 1317297"/>
                  <a:gd name="connsiteX16" fmla="*/ 21622 w 112547"/>
                  <a:gd name="connsiteY16" fmla="*/ 25671 h 1317297"/>
                  <a:gd name="connsiteX17" fmla="*/ 26765 w 112547"/>
                  <a:gd name="connsiteY17" fmla="*/ 19766 h 1317297"/>
                  <a:gd name="connsiteX18" fmla="*/ 26765 w 112547"/>
                  <a:gd name="connsiteY18" fmla="*/ 19766 h 1317297"/>
                  <a:gd name="connsiteX19" fmla="*/ 12287 w 112547"/>
                  <a:gd name="connsiteY19" fmla="*/ 27862 h 1317297"/>
                  <a:gd name="connsiteX20" fmla="*/ 12859 w 112547"/>
                  <a:gd name="connsiteY20" fmla="*/ 27957 h 1317297"/>
                  <a:gd name="connsiteX21" fmla="*/ 12954 w 112547"/>
                  <a:gd name="connsiteY21" fmla="*/ 27957 h 1317297"/>
                  <a:gd name="connsiteX22" fmla="*/ 12287 w 112547"/>
                  <a:gd name="connsiteY22" fmla="*/ 27862 h 1317297"/>
                  <a:gd name="connsiteX23" fmla="*/ 12287 w 112547"/>
                  <a:gd name="connsiteY23" fmla="*/ 27862 h 1317297"/>
                  <a:gd name="connsiteX24" fmla="*/ 26956 w 112547"/>
                  <a:gd name="connsiteY24" fmla="*/ 19384 h 1317297"/>
                  <a:gd name="connsiteX25" fmla="*/ 26860 w 112547"/>
                  <a:gd name="connsiteY25" fmla="*/ 19575 h 1317297"/>
                  <a:gd name="connsiteX26" fmla="*/ 26860 w 112547"/>
                  <a:gd name="connsiteY26" fmla="*/ 19480 h 1317297"/>
                  <a:gd name="connsiteX27" fmla="*/ 26956 w 112547"/>
                  <a:gd name="connsiteY27" fmla="*/ 19384 h 1317297"/>
                  <a:gd name="connsiteX28" fmla="*/ 26956 w 112547"/>
                  <a:gd name="connsiteY28" fmla="*/ 19384 h 1317297"/>
                  <a:gd name="connsiteX29" fmla="*/ 27146 w 112547"/>
                  <a:gd name="connsiteY29" fmla="*/ 18718 h 1317297"/>
                  <a:gd name="connsiteX30" fmla="*/ 27146 w 112547"/>
                  <a:gd name="connsiteY30" fmla="*/ 18718 h 1317297"/>
                  <a:gd name="connsiteX31" fmla="*/ 27146 w 112547"/>
                  <a:gd name="connsiteY31" fmla="*/ 18718 h 131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2547" h="1317297">
                    <a:moveTo>
                      <a:pt x="28003" y="14241"/>
                    </a:moveTo>
                    <a:lnTo>
                      <a:pt x="28099" y="17289"/>
                    </a:lnTo>
                    <a:cubicBezTo>
                      <a:pt x="29146" y="40911"/>
                      <a:pt x="35719" y="160640"/>
                      <a:pt x="36576" y="188644"/>
                    </a:cubicBezTo>
                    <a:cubicBezTo>
                      <a:pt x="42958" y="383430"/>
                      <a:pt x="68008" y="816627"/>
                      <a:pt x="82582" y="1003793"/>
                    </a:cubicBezTo>
                    <a:cubicBezTo>
                      <a:pt x="90488" y="1105616"/>
                      <a:pt x="98012" y="1200104"/>
                      <a:pt x="112395" y="1301259"/>
                    </a:cubicBezTo>
                    <a:cubicBezTo>
                      <a:pt x="113538" y="1308974"/>
                      <a:pt x="108109" y="1316023"/>
                      <a:pt x="100489" y="1317166"/>
                    </a:cubicBezTo>
                    <a:cubicBezTo>
                      <a:pt x="92773" y="1318213"/>
                      <a:pt x="85725" y="1312880"/>
                      <a:pt x="84582" y="1305260"/>
                    </a:cubicBezTo>
                    <a:cubicBezTo>
                      <a:pt x="70009" y="1203533"/>
                      <a:pt x="62484" y="1108378"/>
                      <a:pt x="54578" y="1005984"/>
                    </a:cubicBezTo>
                    <a:cubicBezTo>
                      <a:pt x="40005" y="818627"/>
                      <a:pt x="14954" y="384668"/>
                      <a:pt x="8572" y="189596"/>
                    </a:cubicBezTo>
                    <a:cubicBezTo>
                      <a:pt x="7620" y="161593"/>
                      <a:pt x="1143" y="42149"/>
                      <a:pt x="95" y="18622"/>
                    </a:cubicBezTo>
                    <a:cubicBezTo>
                      <a:pt x="0" y="15384"/>
                      <a:pt x="0" y="13384"/>
                      <a:pt x="0" y="13098"/>
                    </a:cubicBezTo>
                    <a:cubicBezTo>
                      <a:pt x="857" y="-428"/>
                      <a:pt x="14097" y="-142"/>
                      <a:pt x="15716" y="49"/>
                    </a:cubicBezTo>
                    <a:cubicBezTo>
                      <a:pt x="22955" y="811"/>
                      <a:pt x="28194" y="7097"/>
                      <a:pt x="28003" y="14241"/>
                    </a:cubicBezTo>
                    <a:lnTo>
                      <a:pt x="28003" y="14241"/>
                    </a:lnTo>
                    <a:close/>
                    <a:moveTo>
                      <a:pt x="26765" y="19766"/>
                    </a:moveTo>
                    <a:cubicBezTo>
                      <a:pt x="24384" y="24909"/>
                      <a:pt x="18955" y="28243"/>
                      <a:pt x="13049" y="27862"/>
                    </a:cubicBezTo>
                    <a:cubicBezTo>
                      <a:pt x="15907" y="28052"/>
                      <a:pt x="18859" y="27481"/>
                      <a:pt x="21622" y="25671"/>
                    </a:cubicBezTo>
                    <a:cubicBezTo>
                      <a:pt x="23050" y="24718"/>
                      <a:pt x="25241" y="23099"/>
                      <a:pt x="26765" y="19766"/>
                    </a:cubicBezTo>
                    <a:lnTo>
                      <a:pt x="26765" y="19766"/>
                    </a:lnTo>
                    <a:close/>
                    <a:moveTo>
                      <a:pt x="12287" y="27862"/>
                    </a:moveTo>
                    <a:cubicBezTo>
                      <a:pt x="12478" y="27862"/>
                      <a:pt x="12668" y="27862"/>
                      <a:pt x="12859" y="27957"/>
                    </a:cubicBezTo>
                    <a:lnTo>
                      <a:pt x="12954" y="27957"/>
                    </a:lnTo>
                    <a:lnTo>
                      <a:pt x="12287" y="27862"/>
                    </a:lnTo>
                    <a:lnTo>
                      <a:pt x="12287" y="27862"/>
                    </a:lnTo>
                    <a:close/>
                    <a:moveTo>
                      <a:pt x="26956" y="19384"/>
                    </a:moveTo>
                    <a:lnTo>
                      <a:pt x="26860" y="19575"/>
                    </a:lnTo>
                    <a:lnTo>
                      <a:pt x="26860" y="19480"/>
                    </a:lnTo>
                    <a:lnTo>
                      <a:pt x="26956" y="19384"/>
                    </a:lnTo>
                    <a:lnTo>
                      <a:pt x="26956" y="19384"/>
                    </a:lnTo>
                    <a:close/>
                    <a:moveTo>
                      <a:pt x="27146" y="18718"/>
                    </a:moveTo>
                    <a:lnTo>
                      <a:pt x="27146" y="18718"/>
                    </a:lnTo>
                    <a:lnTo>
                      <a:pt x="27146" y="18718"/>
                    </a:lnTo>
                    <a:close/>
                  </a:path>
                </a:pathLst>
              </a:custGeom>
              <a:solidFill>
                <a:srgbClr val="702D19"/>
              </a:solidFill>
              <a:ln w="9525" cap="flat">
                <a:noFill/>
                <a:prstDash val="solid"/>
                <a:miter/>
              </a:ln>
            </p:spPr>
            <p:txBody>
              <a:bodyPr rtlCol="0" anchor="ctr"/>
              <a:lstStyle/>
              <a:p>
                <a:endParaRPr lang="th-TH"/>
              </a:p>
            </p:txBody>
          </p:sp>
        </p:grpSp>
      </p:grpSp>
      <p:sp>
        <p:nvSpPr>
          <p:cNvPr id="94" name="Graphic 138">
            <a:extLst>
              <a:ext uri="{FF2B5EF4-FFF2-40B4-BE49-F238E27FC236}">
                <a16:creationId xmlns:a16="http://schemas.microsoft.com/office/drawing/2014/main" id="{A074B1C8-5CBA-4256-A99C-9B2BD76F27DC}"/>
              </a:ext>
            </a:extLst>
          </p:cNvPr>
          <p:cNvSpPr/>
          <p:nvPr/>
        </p:nvSpPr>
        <p:spPr>
          <a:xfrm>
            <a:off x="11066801" y="736223"/>
            <a:ext cx="1652396" cy="1620878"/>
          </a:xfrm>
          <a:custGeom>
            <a:avLst/>
            <a:gdLst>
              <a:gd name="connsiteX0" fmla="*/ 876300 w 876300"/>
              <a:gd name="connsiteY0" fmla="*/ 438150 h 876300"/>
              <a:gd name="connsiteX1" fmla="*/ 438150 w 876300"/>
              <a:gd name="connsiteY1" fmla="*/ 876300 h 876300"/>
              <a:gd name="connsiteX2" fmla="*/ 0 w 876300"/>
              <a:gd name="connsiteY2" fmla="*/ 438150 h 876300"/>
              <a:gd name="connsiteX3" fmla="*/ 438150 w 876300"/>
              <a:gd name="connsiteY3" fmla="*/ 0 h 876300"/>
              <a:gd name="connsiteX4" fmla="*/ 876300 w 876300"/>
              <a:gd name="connsiteY4" fmla="*/ 438150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876300">
                <a:moveTo>
                  <a:pt x="876300" y="438150"/>
                </a:moveTo>
                <a:cubicBezTo>
                  <a:pt x="876300" y="680134"/>
                  <a:pt x="680134" y="876300"/>
                  <a:pt x="438150" y="876300"/>
                </a:cubicBezTo>
                <a:cubicBezTo>
                  <a:pt x="196166" y="876300"/>
                  <a:pt x="0" y="680134"/>
                  <a:pt x="0" y="438150"/>
                </a:cubicBezTo>
                <a:cubicBezTo>
                  <a:pt x="0" y="196166"/>
                  <a:pt x="196166" y="0"/>
                  <a:pt x="438150" y="0"/>
                </a:cubicBezTo>
                <a:cubicBezTo>
                  <a:pt x="680134" y="0"/>
                  <a:pt x="876300" y="196166"/>
                  <a:pt x="876300" y="438150"/>
                </a:cubicBezTo>
                <a:close/>
              </a:path>
            </a:pathLst>
          </a:custGeom>
          <a:solidFill>
            <a:srgbClr val="5E5459"/>
          </a:solidFill>
          <a:ln w="9525" cap="flat">
            <a:noFill/>
            <a:prstDash val="solid"/>
            <a:miter/>
          </a:ln>
        </p:spPr>
        <p:txBody>
          <a:bodyPr rtlCol="0" anchor="ctr"/>
          <a:lstStyle/>
          <a:p>
            <a:endParaRPr lang="th-TH"/>
          </a:p>
        </p:txBody>
      </p:sp>
      <p:sp>
        <p:nvSpPr>
          <p:cNvPr id="96" name="Graphic 140">
            <a:extLst>
              <a:ext uri="{FF2B5EF4-FFF2-40B4-BE49-F238E27FC236}">
                <a16:creationId xmlns:a16="http://schemas.microsoft.com/office/drawing/2014/main" id="{02BE046B-D75E-4AAE-A7F3-538B88ADF750}"/>
              </a:ext>
            </a:extLst>
          </p:cNvPr>
          <p:cNvSpPr/>
          <p:nvPr/>
        </p:nvSpPr>
        <p:spPr>
          <a:xfrm>
            <a:off x="10844272" y="540301"/>
            <a:ext cx="2072505" cy="2056781"/>
          </a:xfrm>
          <a:custGeom>
            <a:avLst/>
            <a:gdLst>
              <a:gd name="connsiteX0" fmla="*/ 1028700 w 1028700"/>
              <a:gd name="connsiteY0" fmla="*/ 514350 h 1028700"/>
              <a:gd name="connsiteX1" fmla="*/ 514350 w 1028700"/>
              <a:gd name="connsiteY1" fmla="*/ 1028700 h 1028700"/>
              <a:gd name="connsiteX2" fmla="*/ 0 w 1028700"/>
              <a:gd name="connsiteY2" fmla="*/ 514350 h 1028700"/>
              <a:gd name="connsiteX3" fmla="*/ 514350 w 1028700"/>
              <a:gd name="connsiteY3" fmla="*/ 0 h 1028700"/>
              <a:gd name="connsiteX4" fmla="*/ 1028700 w 1028700"/>
              <a:gd name="connsiteY4" fmla="*/ 514350 h 102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028700">
                <a:moveTo>
                  <a:pt x="1028700" y="514350"/>
                </a:moveTo>
                <a:cubicBezTo>
                  <a:pt x="1028700" y="798418"/>
                  <a:pt x="798418" y="1028700"/>
                  <a:pt x="514350" y="1028700"/>
                </a:cubicBezTo>
                <a:cubicBezTo>
                  <a:pt x="230282" y="1028700"/>
                  <a:pt x="0" y="798418"/>
                  <a:pt x="0" y="514350"/>
                </a:cubicBezTo>
                <a:cubicBezTo>
                  <a:pt x="0" y="230282"/>
                  <a:pt x="230282" y="0"/>
                  <a:pt x="514350" y="0"/>
                </a:cubicBezTo>
                <a:cubicBezTo>
                  <a:pt x="798418" y="0"/>
                  <a:pt x="1028700" y="230282"/>
                  <a:pt x="1028700" y="514350"/>
                </a:cubicBezTo>
                <a:close/>
              </a:path>
            </a:pathLst>
          </a:custGeom>
          <a:noFill/>
          <a:ln w="9525" cap="flat">
            <a:solidFill>
              <a:srgbClr val="FFFFFF"/>
            </a:solidFill>
            <a:prstDash val="solid"/>
            <a:miter/>
          </a:ln>
        </p:spPr>
        <p:txBody>
          <a:bodyPr rtlCol="0" anchor="ctr"/>
          <a:lstStyle/>
          <a:p>
            <a:endParaRPr lang="th-TH"/>
          </a:p>
        </p:txBody>
      </p:sp>
      <p:sp>
        <p:nvSpPr>
          <p:cNvPr id="104" name="Rectangle 103">
            <a:extLst>
              <a:ext uri="{FF2B5EF4-FFF2-40B4-BE49-F238E27FC236}">
                <a16:creationId xmlns:a16="http://schemas.microsoft.com/office/drawing/2014/main" id="{B8254F9C-BCDA-4DB5-A049-D4DCE134349E}"/>
              </a:ext>
            </a:extLst>
          </p:cNvPr>
          <p:cNvSpPr/>
          <p:nvPr/>
        </p:nvSpPr>
        <p:spPr>
          <a:xfrm rot="5400000">
            <a:off x="3272817" y="-1484868"/>
            <a:ext cx="1212201" cy="2990909"/>
          </a:xfrm>
          <a:prstGeom prst="rect">
            <a:avLst/>
          </a:prstGeom>
          <a:solidFill>
            <a:srgbClr val="849D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3" name="Picture 2">
            <a:extLst>
              <a:ext uri="{FF2B5EF4-FFF2-40B4-BE49-F238E27FC236}">
                <a16:creationId xmlns:a16="http://schemas.microsoft.com/office/drawing/2014/main" id="{1C091CE6-AEDE-78D2-5F8A-1AA1FE6D82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04" y="-23605"/>
            <a:ext cx="5145024" cy="6858000"/>
          </a:xfrm>
          <a:prstGeom prst="rect">
            <a:avLst/>
          </a:prstGeom>
        </p:spPr>
      </p:pic>
      <p:pic>
        <p:nvPicPr>
          <p:cNvPr id="5" name="Picture 4">
            <a:extLst>
              <a:ext uri="{FF2B5EF4-FFF2-40B4-BE49-F238E27FC236}">
                <a16:creationId xmlns:a16="http://schemas.microsoft.com/office/drawing/2014/main" id="{3E9491F1-19A2-5B4F-D1DD-D31A72C3A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711" y="337801"/>
            <a:ext cx="5723579" cy="4038600"/>
          </a:xfrm>
          <a:prstGeom prst="rect">
            <a:avLst/>
          </a:prstGeom>
        </p:spPr>
      </p:pic>
      <p:sp>
        <p:nvSpPr>
          <p:cNvPr id="4" name="Subtitle 3">
            <a:extLst>
              <a:ext uri="{FF2B5EF4-FFF2-40B4-BE49-F238E27FC236}">
                <a16:creationId xmlns:a16="http://schemas.microsoft.com/office/drawing/2014/main" id="{E6020CED-B4E9-20FB-E066-AAB4A29F675A}"/>
              </a:ext>
            </a:extLst>
          </p:cNvPr>
          <p:cNvSpPr>
            <a:spLocks noGrp="1"/>
          </p:cNvSpPr>
          <p:nvPr>
            <p:ph type="subTitle" idx="1"/>
          </p:nvPr>
        </p:nvSpPr>
        <p:spPr>
          <a:xfrm>
            <a:off x="6460387" y="4651756"/>
            <a:ext cx="3451952" cy="1655762"/>
          </a:xfrm>
        </p:spPr>
        <p:txBody>
          <a:bodyPr>
            <a:normAutofit fontScale="92500"/>
          </a:bodyPr>
          <a:lstStyle/>
          <a:p>
            <a:r>
              <a:rPr lang="en-US">
                <a:latin typeface="Times New Roman" panose="02020603050405020304" pitchFamily="18" charset="0"/>
                <a:cs typeface="Times New Roman" panose="02020603050405020304" pitchFamily="18" charset="0"/>
              </a:rPr>
              <a:t>2009 we bought our 4</a:t>
            </a:r>
            <a:r>
              <a:rPr lang="en-US" baseline="30000">
                <a:latin typeface="Times New Roman" panose="02020603050405020304" pitchFamily="18" charset="0"/>
                <a:cs typeface="Times New Roman" panose="02020603050405020304" pitchFamily="18" charset="0"/>
              </a:rPr>
              <a:t>rd</a:t>
            </a:r>
            <a:r>
              <a:rPr lang="en-US">
                <a:latin typeface="Times New Roman" panose="02020603050405020304" pitchFamily="18" charset="0"/>
                <a:cs typeface="Times New Roman" panose="02020603050405020304" pitchFamily="18" charset="0"/>
              </a:rPr>
              <a:t> foster home house. This house was from our former pastor Rob. Who was missionare in Mongolia.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4118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4B0B57-EA33-40A9-B13B-E6C658F620DC}"/>
              </a:ext>
            </a:extLst>
          </p:cNvPr>
          <p:cNvSpPr/>
          <p:nvPr/>
        </p:nvSpPr>
        <p:spPr>
          <a:xfrm rot="5400000">
            <a:off x="5800895" y="-1928867"/>
            <a:ext cx="242929" cy="6835490"/>
          </a:xfrm>
          <a:prstGeom prst="rect">
            <a:avLst/>
          </a:prstGeom>
          <a:solidFill>
            <a:srgbClr val="AE9A90">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16" name="Straight Connector 15">
            <a:extLst>
              <a:ext uri="{FF2B5EF4-FFF2-40B4-BE49-F238E27FC236}">
                <a16:creationId xmlns:a16="http://schemas.microsoft.com/office/drawing/2014/main" id="{61FFDDF5-291C-4D2D-B25C-7299B7E02F93}"/>
              </a:ext>
            </a:extLst>
          </p:cNvPr>
          <p:cNvCxnSpPr>
            <a:cxnSpLocks/>
          </p:cNvCxnSpPr>
          <p:nvPr/>
        </p:nvCxnSpPr>
        <p:spPr>
          <a:xfrm flipH="1">
            <a:off x="8207939" y="5057101"/>
            <a:ext cx="48846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ubtitle 5">
            <a:extLst>
              <a:ext uri="{FF2B5EF4-FFF2-40B4-BE49-F238E27FC236}">
                <a16:creationId xmlns:a16="http://schemas.microsoft.com/office/drawing/2014/main" id="{A0B9191F-3F75-31DA-16DB-9DC8DFF786F7}"/>
              </a:ext>
            </a:extLst>
          </p:cNvPr>
          <p:cNvSpPr>
            <a:spLocks noGrp="1"/>
          </p:cNvSpPr>
          <p:nvPr>
            <p:ph type="subTitle" idx="1"/>
          </p:nvPr>
        </p:nvSpPr>
        <p:spPr>
          <a:xfrm>
            <a:off x="1300294" y="5057101"/>
            <a:ext cx="7424255" cy="1477923"/>
          </a:xfrm>
        </p:spPr>
        <p:txBody>
          <a:bodyPr>
            <a:normAutofit fontScale="70000" lnSpcReduction="20000"/>
          </a:bodyPr>
          <a:lstStyle/>
          <a:p>
            <a:r>
              <a:rPr lang="en-US">
                <a:latin typeface="Times New Roman" panose="02020603050405020304" pitchFamily="18" charset="0"/>
                <a:cs typeface="Times New Roman" panose="02020603050405020304" pitchFamily="18" charset="0"/>
              </a:rPr>
              <a:t>Here is Corry, She is our hero. </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She is a missionary who founded this organization in 2001. She founded Asian foundation in Holland 1999, To support Mongolian children foundation. Since 2001, we helped more than 200 children in Mongolia. Our mission is to give them loving home, opportunity to study, bring gospel and raise them in Christian way for those children who has no access to study, to be nurtured, to revieve love and homless children. We are now looking after 50 children through our foster homes. </a:t>
            </a:r>
            <a:endParaRPr lang="en-US" dirty="0">
              <a:latin typeface="Times New Roman" panose="02020603050405020304" pitchFamily="18" charset="0"/>
              <a:cs typeface="Times New Roman" panose="02020603050405020304" pitchFamily="18" charset="0"/>
            </a:endParaRPr>
          </a:p>
        </p:txBody>
      </p:sp>
      <p:pic>
        <p:nvPicPr>
          <p:cNvPr id="1026" name="Picture 2" descr="No description available.">
            <a:extLst>
              <a:ext uri="{FF2B5EF4-FFF2-40B4-BE49-F238E27FC236}">
                <a16:creationId xmlns:a16="http://schemas.microsoft.com/office/drawing/2014/main" id="{3A971BF6-E18C-028C-BFEC-F7C128279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767" y="681039"/>
            <a:ext cx="8962686" cy="4039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059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0D11FE0E-00DA-467B-8E5B-F51A59C478F8}"/>
              </a:ext>
            </a:extLst>
          </p:cNvPr>
          <p:cNvSpPr/>
          <p:nvPr/>
        </p:nvSpPr>
        <p:spPr>
          <a:xfrm rot="5400000">
            <a:off x="7026305" y="-160371"/>
            <a:ext cx="4966138" cy="7075581"/>
          </a:xfrm>
          <a:prstGeom prst="rect">
            <a:avLst/>
          </a:prstGeom>
          <a:solidFill>
            <a:srgbClr val="E3C5B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 name="Rectangle 2">
            <a:extLst>
              <a:ext uri="{FF2B5EF4-FFF2-40B4-BE49-F238E27FC236}">
                <a16:creationId xmlns:a16="http://schemas.microsoft.com/office/drawing/2014/main" id="{71E2890B-465A-4F69-A998-928889D8C367}"/>
              </a:ext>
            </a:extLst>
          </p:cNvPr>
          <p:cNvSpPr/>
          <p:nvPr/>
        </p:nvSpPr>
        <p:spPr>
          <a:xfrm rot="5400000">
            <a:off x="-1357781" y="2288515"/>
            <a:ext cx="5901223" cy="2420501"/>
          </a:xfrm>
          <a:prstGeom prst="rect">
            <a:avLst/>
          </a:prstGeom>
          <a:solidFill>
            <a:srgbClr val="BBB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6" name="Graphic 1">
            <a:extLst>
              <a:ext uri="{FF2B5EF4-FFF2-40B4-BE49-F238E27FC236}">
                <a16:creationId xmlns:a16="http://schemas.microsoft.com/office/drawing/2014/main" id="{D18DB32F-94F1-4AFE-8AF9-05709179A346}"/>
              </a:ext>
            </a:extLst>
          </p:cNvPr>
          <p:cNvGrpSpPr/>
          <p:nvPr/>
        </p:nvGrpSpPr>
        <p:grpSpPr>
          <a:xfrm>
            <a:off x="11120640" y="2831028"/>
            <a:ext cx="2483805" cy="4053865"/>
            <a:chOff x="5200672" y="2109833"/>
            <a:chExt cx="1785979" cy="2639235"/>
          </a:xfrm>
        </p:grpSpPr>
        <p:grpSp>
          <p:nvGrpSpPr>
            <p:cNvPr id="87" name="Graphic 1">
              <a:extLst>
                <a:ext uri="{FF2B5EF4-FFF2-40B4-BE49-F238E27FC236}">
                  <a16:creationId xmlns:a16="http://schemas.microsoft.com/office/drawing/2014/main" id="{012F430C-1EE9-40BD-A57A-107F05DF94A5}"/>
                </a:ext>
              </a:extLst>
            </p:cNvPr>
            <p:cNvGrpSpPr/>
            <p:nvPr/>
          </p:nvGrpSpPr>
          <p:grpSpPr>
            <a:xfrm>
              <a:off x="5200672" y="2109833"/>
              <a:ext cx="1785979" cy="1755574"/>
              <a:chOff x="5200672" y="2109833"/>
              <a:chExt cx="1785979" cy="1755574"/>
            </a:xfrm>
            <a:solidFill>
              <a:srgbClr val="67742C"/>
            </a:solidFill>
          </p:grpSpPr>
          <p:grpSp>
            <p:nvGrpSpPr>
              <p:cNvPr id="90" name="Graphic 1">
                <a:extLst>
                  <a:ext uri="{FF2B5EF4-FFF2-40B4-BE49-F238E27FC236}">
                    <a16:creationId xmlns:a16="http://schemas.microsoft.com/office/drawing/2014/main" id="{E656DC87-EAED-4175-9520-FC1934E0BAD2}"/>
                  </a:ext>
                </a:extLst>
              </p:cNvPr>
              <p:cNvGrpSpPr/>
              <p:nvPr/>
            </p:nvGrpSpPr>
            <p:grpSpPr>
              <a:xfrm>
                <a:off x="6090466" y="2475560"/>
                <a:ext cx="896185" cy="1346153"/>
                <a:chOff x="6090466" y="2475560"/>
                <a:chExt cx="896185" cy="1346153"/>
              </a:xfrm>
              <a:solidFill>
                <a:srgbClr val="67742C"/>
              </a:solidFill>
            </p:grpSpPr>
            <p:sp>
              <p:nvSpPr>
                <p:cNvPr id="103" name="Freeform: Shape 102">
                  <a:extLst>
                    <a:ext uri="{FF2B5EF4-FFF2-40B4-BE49-F238E27FC236}">
                      <a16:creationId xmlns:a16="http://schemas.microsoft.com/office/drawing/2014/main" id="{7F836C52-238B-4CC4-B2D8-F98A4ED90B92}"/>
                    </a:ext>
                  </a:extLst>
                </p:cNvPr>
                <p:cNvSpPr/>
                <p:nvPr/>
              </p:nvSpPr>
              <p:spPr>
                <a:xfrm>
                  <a:off x="6195750" y="2665095"/>
                  <a:ext cx="615949" cy="1156618"/>
                </a:xfrm>
                <a:custGeom>
                  <a:avLst/>
                  <a:gdLst>
                    <a:gd name="connsiteX0" fmla="*/ 27884 w 615949"/>
                    <a:gd name="connsiteY0" fmla="*/ 1146428 h 1156618"/>
                    <a:gd name="connsiteX1" fmla="*/ 612720 w 615949"/>
                    <a:gd name="connsiteY1" fmla="*/ 10191 h 1156618"/>
                    <a:gd name="connsiteX2" fmla="*/ 590145 w 615949"/>
                    <a:gd name="connsiteY2" fmla="*/ 3905 h 1156618"/>
                    <a:gd name="connsiteX3" fmla="*/ 167 w 615949"/>
                    <a:gd name="connsiteY3" fmla="*/ 1149286 h 1156618"/>
                    <a:gd name="connsiteX4" fmla="*/ 27884 w 615949"/>
                    <a:gd name="connsiteY4" fmla="*/ 1146428 h 1156618"/>
                    <a:gd name="connsiteX5" fmla="*/ 27884 w 615949"/>
                    <a:gd name="connsiteY5" fmla="*/ 1146428 h 115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949" h="1156618">
                      <a:moveTo>
                        <a:pt x="27884" y="1146428"/>
                      </a:moveTo>
                      <a:cubicBezTo>
                        <a:pt x="116562" y="725138"/>
                        <a:pt x="279344" y="298799"/>
                        <a:pt x="612720" y="10191"/>
                      </a:cubicBezTo>
                      <a:cubicBezTo>
                        <a:pt x="625197" y="-572"/>
                        <a:pt x="598051" y="-3049"/>
                        <a:pt x="590145" y="3905"/>
                      </a:cubicBezTo>
                      <a:cubicBezTo>
                        <a:pt x="254294" y="294703"/>
                        <a:pt x="89511" y="724757"/>
                        <a:pt x="167" y="1149286"/>
                      </a:cubicBezTo>
                      <a:cubicBezTo>
                        <a:pt x="-2405" y="1161287"/>
                        <a:pt x="25598" y="1157287"/>
                        <a:pt x="27884" y="1146428"/>
                      </a:cubicBezTo>
                      <a:lnTo>
                        <a:pt x="27884" y="1146428"/>
                      </a:lnTo>
                      <a:close/>
                    </a:path>
                  </a:pathLst>
                </a:custGeom>
                <a:solidFill>
                  <a:srgbClr val="67742C"/>
                </a:solidFill>
                <a:ln w="9525" cap="flat">
                  <a:noFill/>
                  <a:prstDash val="solid"/>
                  <a:miter/>
                </a:ln>
              </p:spPr>
              <p:txBody>
                <a:bodyPr rtlCol="0" anchor="ctr"/>
                <a:lstStyle/>
                <a:p>
                  <a:endParaRPr lang="th-TH"/>
                </a:p>
              </p:txBody>
            </p:sp>
            <p:sp>
              <p:nvSpPr>
                <p:cNvPr id="104" name="Freeform: Shape 103">
                  <a:extLst>
                    <a:ext uri="{FF2B5EF4-FFF2-40B4-BE49-F238E27FC236}">
                      <a16:creationId xmlns:a16="http://schemas.microsoft.com/office/drawing/2014/main" id="{20E1877A-26A1-4047-B9F0-860CD9DA4829}"/>
                    </a:ext>
                  </a:extLst>
                </p:cNvPr>
                <p:cNvSpPr/>
                <p:nvPr/>
              </p:nvSpPr>
              <p:spPr>
                <a:xfrm>
                  <a:off x="6090466" y="2475560"/>
                  <a:ext cx="896185" cy="1243491"/>
                </a:xfrm>
                <a:custGeom>
                  <a:avLst/>
                  <a:gdLst>
                    <a:gd name="connsiteX0" fmla="*/ 792870 w 896185"/>
                    <a:gd name="connsiteY0" fmla="*/ 184200 h 1243491"/>
                    <a:gd name="connsiteX1" fmla="*/ 870404 w 896185"/>
                    <a:gd name="connsiteY1" fmla="*/ 31895 h 1243491"/>
                    <a:gd name="connsiteX2" fmla="*/ 859926 w 896185"/>
                    <a:gd name="connsiteY2" fmla="*/ 3130 h 1243491"/>
                    <a:gd name="connsiteX3" fmla="*/ 822112 w 896185"/>
                    <a:gd name="connsiteY3" fmla="*/ 11131 h 1243491"/>
                    <a:gd name="connsiteX4" fmla="*/ 636946 w 896185"/>
                    <a:gd name="connsiteY4" fmla="*/ 229729 h 1243491"/>
                    <a:gd name="connsiteX5" fmla="*/ 792870 w 896185"/>
                    <a:gd name="connsiteY5" fmla="*/ 184200 h 1243491"/>
                    <a:gd name="connsiteX6" fmla="*/ 895264 w 896185"/>
                    <a:gd name="connsiteY6" fmla="*/ 292213 h 1243491"/>
                    <a:gd name="connsiteX7" fmla="*/ 860688 w 896185"/>
                    <a:gd name="connsiteY7" fmla="*/ 274878 h 1243491"/>
                    <a:gd name="connsiteX8" fmla="*/ 579701 w 896185"/>
                    <a:gd name="connsiteY8" fmla="*/ 330790 h 1243491"/>
                    <a:gd name="connsiteX9" fmla="*/ 730196 w 896185"/>
                    <a:gd name="connsiteY9" fmla="*/ 392321 h 1243491"/>
                    <a:gd name="connsiteX10" fmla="*/ 885643 w 896185"/>
                    <a:gd name="connsiteY10" fmla="*/ 321265 h 1243491"/>
                    <a:gd name="connsiteX11" fmla="*/ 895264 w 896185"/>
                    <a:gd name="connsiteY11" fmla="*/ 292213 h 1243491"/>
                    <a:gd name="connsiteX12" fmla="*/ 762962 w 896185"/>
                    <a:gd name="connsiteY12" fmla="*/ 451567 h 1243491"/>
                    <a:gd name="connsiteX13" fmla="*/ 733434 w 896185"/>
                    <a:gd name="connsiteY13" fmla="*/ 433374 h 1243491"/>
                    <a:gd name="connsiteX14" fmla="*/ 477688 w 896185"/>
                    <a:gd name="connsiteY14" fmla="*/ 460806 h 1243491"/>
                    <a:gd name="connsiteX15" fmla="*/ 607323 w 896185"/>
                    <a:gd name="connsiteY15" fmla="*/ 527862 h 1243491"/>
                    <a:gd name="connsiteX16" fmla="*/ 752008 w 896185"/>
                    <a:gd name="connsiteY16" fmla="*/ 476808 h 1243491"/>
                    <a:gd name="connsiteX17" fmla="*/ 762962 w 896185"/>
                    <a:gd name="connsiteY17" fmla="*/ 451567 h 1243491"/>
                    <a:gd name="connsiteX18" fmla="*/ 679618 w 896185"/>
                    <a:gd name="connsiteY18" fmla="*/ 582059 h 1243491"/>
                    <a:gd name="connsiteX19" fmla="*/ 650090 w 896185"/>
                    <a:gd name="connsiteY19" fmla="*/ 563866 h 1243491"/>
                    <a:gd name="connsiteX20" fmla="*/ 394344 w 896185"/>
                    <a:gd name="connsiteY20" fmla="*/ 591298 h 1243491"/>
                    <a:gd name="connsiteX21" fmla="*/ 523979 w 896185"/>
                    <a:gd name="connsiteY21" fmla="*/ 658354 h 1243491"/>
                    <a:gd name="connsiteX22" fmla="*/ 668664 w 896185"/>
                    <a:gd name="connsiteY22" fmla="*/ 607300 h 1243491"/>
                    <a:gd name="connsiteX23" fmla="*/ 679618 w 896185"/>
                    <a:gd name="connsiteY23" fmla="*/ 582059 h 1243491"/>
                    <a:gd name="connsiteX24" fmla="*/ 599703 w 896185"/>
                    <a:gd name="connsiteY24" fmla="*/ 699598 h 1243491"/>
                    <a:gd name="connsiteX25" fmla="*/ 568175 w 896185"/>
                    <a:gd name="connsiteY25" fmla="*/ 685024 h 1243491"/>
                    <a:gd name="connsiteX26" fmla="*/ 317573 w 896185"/>
                    <a:gd name="connsiteY26" fmla="*/ 742841 h 1243491"/>
                    <a:gd name="connsiteX27" fmla="*/ 454256 w 896185"/>
                    <a:gd name="connsiteY27" fmla="*/ 793895 h 1243491"/>
                    <a:gd name="connsiteX28" fmla="*/ 591797 w 896185"/>
                    <a:gd name="connsiteY28" fmla="*/ 725887 h 1243491"/>
                    <a:gd name="connsiteX29" fmla="*/ 599703 w 896185"/>
                    <a:gd name="connsiteY29" fmla="*/ 699598 h 1243491"/>
                    <a:gd name="connsiteX30" fmla="*/ 545792 w 896185"/>
                    <a:gd name="connsiteY30" fmla="*/ 842949 h 1243491"/>
                    <a:gd name="connsiteX31" fmla="*/ 514645 w 896185"/>
                    <a:gd name="connsiteY31" fmla="*/ 827709 h 1243491"/>
                    <a:gd name="connsiteX32" fmla="*/ 262804 w 896185"/>
                    <a:gd name="connsiteY32" fmla="*/ 879811 h 1243491"/>
                    <a:gd name="connsiteX33" fmla="*/ 398345 w 896185"/>
                    <a:gd name="connsiteY33" fmla="*/ 933913 h 1243491"/>
                    <a:gd name="connsiteX34" fmla="*/ 537410 w 896185"/>
                    <a:gd name="connsiteY34" fmla="*/ 869047 h 1243491"/>
                    <a:gd name="connsiteX35" fmla="*/ 545792 w 896185"/>
                    <a:gd name="connsiteY35" fmla="*/ 842949 h 1243491"/>
                    <a:gd name="connsiteX36" fmla="*/ 491023 w 896185"/>
                    <a:gd name="connsiteY36" fmla="*/ 995539 h 1243491"/>
                    <a:gd name="connsiteX37" fmla="*/ 459876 w 896185"/>
                    <a:gd name="connsiteY37" fmla="*/ 980300 h 1243491"/>
                    <a:gd name="connsiteX38" fmla="*/ 208035 w 896185"/>
                    <a:gd name="connsiteY38" fmla="*/ 1032496 h 1243491"/>
                    <a:gd name="connsiteX39" fmla="*/ 343576 w 896185"/>
                    <a:gd name="connsiteY39" fmla="*/ 1086598 h 1243491"/>
                    <a:gd name="connsiteX40" fmla="*/ 482641 w 896185"/>
                    <a:gd name="connsiteY40" fmla="*/ 1021733 h 1243491"/>
                    <a:gd name="connsiteX41" fmla="*/ 491023 w 896185"/>
                    <a:gd name="connsiteY41" fmla="*/ 995539 h 1243491"/>
                    <a:gd name="connsiteX42" fmla="*/ 387105 w 896185"/>
                    <a:gd name="connsiteY42" fmla="*/ 1160322 h 1243491"/>
                    <a:gd name="connsiteX43" fmla="*/ 360626 w 896185"/>
                    <a:gd name="connsiteY43" fmla="*/ 1147368 h 1243491"/>
                    <a:gd name="connsiteX44" fmla="*/ 146980 w 896185"/>
                    <a:gd name="connsiteY44" fmla="*/ 1191564 h 1243491"/>
                    <a:gd name="connsiteX45" fmla="*/ 261946 w 896185"/>
                    <a:gd name="connsiteY45" fmla="*/ 1237475 h 1243491"/>
                    <a:gd name="connsiteX46" fmla="*/ 379866 w 896185"/>
                    <a:gd name="connsiteY46" fmla="*/ 1182420 h 1243491"/>
                    <a:gd name="connsiteX47" fmla="*/ 387105 w 896185"/>
                    <a:gd name="connsiteY47" fmla="*/ 1160322 h 1243491"/>
                    <a:gd name="connsiteX48" fmla="*/ 574652 w 896185"/>
                    <a:gd name="connsiteY48" fmla="*/ 233539 h 1243491"/>
                    <a:gd name="connsiteX49" fmla="*/ 507787 w 896185"/>
                    <a:gd name="connsiteY49" fmla="*/ 94570 h 1243491"/>
                    <a:gd name="connsiteX50" fmla="*/ 481403 w 896185"/>
                    <a:gd name="connsiteY50" fmla="*/ 86378 h 1243491"/>
                    <a:gd name="connsiteX51" fmla="*/ 466448 w 896185"/>
                    <a:gd name="connsiteY51" fmla="*/ 117906 h 1243491"/>
                    <a:gd name="connsiteX52" fmla="*/ 521884 w 896185"/>
                    <a:gd name="connsiteY52" fmla="*/ 370414 h 1243491"/>
                    <a:gd name="connsiteX53" fmla="*/ 574652 w 896185"/>
                    <a:gd name="connsiteY53" fmla="*/ 233539 h 1243491"/>
                    <a:gd name="connsiteX54" fmla="*/ 475116 w 896185"/>
                    <a:gd name="connsiteY54" fmla="*/ 357364 h 1243491"/>
                    <a:gd name="connsiteX55" fmla="*/ 408251 w 896185"/>
                    <a:gd name="connsiteY55" fmla="*/ 218395 h 1243491"/>
                    <a:gd name="connsiteX56" fmla="*/ 381866 w 896185"/>
                    <a:gd name="connsiteY56" fmla="*/ 210203 h 1243491"/>
                    <a:gd name="connsiteX57" fmla="*/ 366912 w 896185"/>
                    <a:gd name="connsiteY57" fmla="*/ 241731 h 1243491"/>
                    <a:gd name="connsiteX58" fmla="*/ 422347 w 896185"/>
                    <a:gd name="connsiteY58" fmla="*/ 494239 h 1243491"/>
                    <a:gd name="connsiteX59" fmla="*/ 475116 w 896185"/>
                    <a:gd name="connsiteY59" fmla="*/ 357364 h 1243491"/>
                    <a:gd name="connsiteX60" fmla="*/ 381866 w 896185"/>
                    <a:gd name="connsiteY60" fmla="*/ 496525 h 1243491"/>
                    <a:gd name="connsiteX61" fmla="*/ 300237 w 896185"/>
                    <a:gd name="connsiteY61" fmla="*/ 365651 h 1243491"/>
                    <a:gd name="connsiteX62" fmla="*/ 273091 w 896185"/>
                    <a:gd name="connsiteY62" fmla="*/ 360412 h 1243491"/>
                    <a:gd name="connsiteX63" fmla="*/ 261661 w 896185"/>
                    <a:gd name="connsiteY63" fmla="*/ 393369 h 1243491"/>
                    <a:gd name="connsiteX64" fmla="*/ 344338 w 896185"/>
                    <a:gd name="connsiteY64" fmla="*/ 638352 h 1243491"/>
                    <a:gd name="connsiteX65" fmla="*/ 381866 w 896185"/>
                    <a:gd name="connsiteY65" fmla="*/ 496525 h 1243491"/>
                    <a:gd name="connsiteX66" fmla="*/ 310429 w 896185"/>
                    <a:gd name="connsiteY66" fmla="*/ 612063 h 1243491"/>
                    <a:gd name="connsiteX67" fmla="*/ 228800 w 896185"/>
                    <a:gd name="connsiteY67" fmla="*/ 481189 h 1243491"/>
                    <a:gd name="connsiteX68" fmla="*/ 201653 w 896185"/>
                    <a:gd name="connsiteY68" fmla="*/ 475951 h 1243491"/>
                    <a:gd name="connsiteX69" fmla="*/ 190223 w 896185"/>
                    <a:gd name="connsiteY69" fmla="*/ 508907 h 1243491"/>
                    <a:gd name="connsiteX70" fmla="*/ 272900 w 896185"/>
                    <a:gd name="connsiteY70" fmla="*/ 753890 h 1243491"/>
                    <a:gd name="connsiteX71" fmla="*/ 310429 w 896185"/>
                    <a:gd name="connsiteY71" fmla="*/ 612063 h 1243491"/>
                    <a:gd name="connsiteX72" fmla="*/ 217751 w 896185"/>
                    <a:gd name="connsiteY72" fmla="*/ 794657 h 1243491"/>
                    <a:gd name="connsiteX73" fmla="*/ 119357 w 896185"/>
                    <a:gd name="connsiteY73" fmla="*/ 687215 h 1243491"/>
                    <a:gd name="connsiteX74" fmla="*/ 93259 w 896185"/>
                    <a:gd name="connsiteY74" fmla="*/ 687025 h 1243491"/>
                    <a:gd name="connsiteX75" fmla="*/ 88306 w 896185"/>
                    <a:gd name="connsiteY75" fmla="*/ 719600 h 1243491"/>
                    <a:gd name="connsiteX76" fmla="*/ 207273 w 896185"/>
                    <a:gd name="connsiteY76" fmla="*/ 932865 h 1243491"/>
                    <a:gd name="connsiteX77" fmla="*/ 217751 w 896185"/>
                    <a:gd name="connsiteY77" fmla="*/ 794657 h 1243491"/>
                    <a:gd name="connsiteX78" fmla="*/ 172507 w 896185"/>
                    <a:gd name="connsiteY78" fmla="*/ 949915 h 1243491"/>
                    <a:gd name="connsiteX79" fmla="*/ 74113 w 896185"/>
                    <a:gd name="connsiteY79" fmla="*/ 842473 h 1243491"/>
                    <a:gd name="connsiteX80" fmla="*/ 48015 w 896185"/>
                    <a:gd name="connsiteY80" fmla="*/ 842282 h 1243491"/>
                    <a:gd name="connsiteX81" fmla="*/ 43062 w 896185"/>
                    <a:gd name="connsiteY81" fmla="*/ 874858 h 1243491"/>
                    <a:gd name="connsiteX82" fmla="*/ 162029 w 896185"/>
                    <a:gd name="connsiteY82" fmla="*/ 1088122 h 1243491"/>
                    <a:gd name="connsiteX83" fmla="*/ 172507 w 896185"/>
                    <a:gd name="connsiteY83" fmla="*/ 949915 h 1243491"/>
                    <a:gd name="connsiteX84" fmla="*/ 126215 w 896185"/>
                    <a:gd name="connsiteY84" fmla="*/ 1115364 h 1243491"/>
                    <a:gd name="connsiteX85" fmla="*/ 28203 w 896185"/>
                    <a:gd name="connsiteY85" fmla="*/ 1029163 h 1243491"/>
                    <a:gd name="connsiteX86" fmla="*/ 4962 w 896185"/>
                    <a:gd name="connsiteY86" fmla="*/ 1031449 h 1243491"/>
                    <a:gd name="connsiteX87" fmla="*/ 3724 w 896185"/>
                    <a:gd name="connsiteY87" fmla="*/ 1060976 h 1243491"/>
                    <a:gd name="connsiteX88" fmla="*/ 130406 w 896185"/>
                    <a:gd name="connsiteY88" fmla="*/ 1239380 h 1243491"/>
                    <a:gd name="connsiteX89" fmla="*/ 126215 w 896185"/>
                    <a:gd name="connsiteY89" fmla="*/ 1115364 h 12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96185" h="1243491">
                      <a:moveTo>
                        <a:pt x="792870" y="184200"/>
                      </a:moveTo>
                      <a:cubicBezTo>
                        <a:pt x="836971" y="145528"/>
                        <a:pt x="869546" y="90569"/>
                        <a:pt x="870404" y="31895"/>
                      </a:cubicBezTo>
                      <a:cubicBezTo>
                        <a:pt x="870499" y="21227"/>
                        <a:pt x="868784" y="9035"/>
                        <a:pt x="859926" y="3130"/>
                      </a:cubicBezTo>
                      <a:cubicBezTo>
                        <a:pt x="848496" y="-4490"/>
                        <a:pt x="833351" y="3225"/>
                        <a:pt x="822112" y="11131"/>
                      </a:cubicBezTo>
                      <a:cubicBezTo>
                        <a:pt x="744388" y="65804"/>
                        <a:pt x="662092" y="135051"/>
                        <a:pt x="636946" y="229729"/>
                      </a:cubicBezTo>
                      <a:cubicBezTo>
                        <a:pt x="616658" y="305453"/>
                        <a:pt x="774487" y="200392"/>
                        <a:pt x="792870" y="184200"/>
                      </a:cubicBezTo>
                      <a:close/>
                      <a:moveTo>
                        <a:pt x="895264" y="292213"/>
                      </a:moveTo>
                      <a:cubicBezTo>
                        <a:pt x="890978" y="279164"/>
                        <a:pt x="874404" y="275735"/>
                        <a:pt x="860688" y="274878"/>
                      </a:cubicBezTo>
                      <a:cubicBezTo>
                        <a:pt x="765819" y="269258"/>
                        <a:pt x="658282" y="272401"/>
                        <a:pt x="579701" y="330790"/>
                      </a:cubicBezTo>
                      <a:cubicBezTo>
                        <a:pt x="516740" y="377557"/>
                        <a:pt x="705716" y="393559"/>
                        <a:pt x="730196" y="392321"/>
                      </a:cubicBezTo>
                      <a:cubicBezTo>
                        <a:pt x="788774" y="389464"/>
                        <a:pt x="848496" y="366699"/>
                        <a:pt x="885643" y="321265"/>
                      </a:cubicBezTo>
                      <a:cubicBezTo>
                        <a:pt x="892311" y="312978"/>
                        <a:pt x="898597" y="302405"/>
                        <a:pt x="895264" y="292213"/>
                      </a:cubicBezTo>
                      <a:close/>
                      <a:moveTo>
                        <a:pt x="762962" y="451567"/>
                      </a:moveTo>
                      <a:cubicBezTo>
                        <a:pt x="760199" y="439565"/>
                        <a:pt x="745626" y="435184"/>
                        <a:pt x="733434" y="433374"/>
                      </a:cubicBezTo>
                      <a:cubicBezTo>
                        <a:pt x="649043" y="420801"/>
                        <a:pt x="552650" y="414895"/>
                        <a:pt x="477688" y="460806"/>
                      </a:cubicBezTo>
                      <a:cubicBezTo>
                        <a:pt x="417680" y="497572"/>
                        <a:pt x="585320" y="527005"/>
                        <a:pt x="607323" y="527862"/>
                      </a:cubicBezTo>
                      <a:cubicBezTo>
                        <a:pt x="659901" y="529957"/>
                        <a:pt x="715146" y="514432"/>
                        <a:pt x="752008" y="476808"/>
                      </a:cubicBezTo>
                      <a:cubicBezTo>
                        <a:pt x="758675" y="469950"/>
                        <a:pt x="765152" y="460901"/>
                        <a:pt x="762962" y="451567"/>
                      </a:cubicBezTo>
                      <a:close/>
                      <a:moveTo>
                        <a:pt x="679618" y="582059"/>
                      </a:moveTo>
                      <a:cubicBezTo>
                        <a:pt x="676855" y="570058"/>
                        <a:pt x="662282" y="565676"/>
                        <a:pt x="650090" y="563866"/>
                      </a:cubicBezTo>
                      <a:cubicBezTo>
                        <a:pt x="565699" y="551293"/>
                        <a:pt x="469306" y="545388"/>
                        <a:pt x="394344" y="591298"/>
                      </a:cubicBezTo>
                      <a:cubicBezTo>
                        <a:pt x="334337" y="628065"/>
                        <a:pt x="501976" y="657497"/>
                        <a:pt x="523979" y="658354"/>
                      </a:cubicBezTo>
                      <a:cubicBezTo>
                        <a:pt x="576557" y="660450"/>
                        <a:pt x="631802" y="644924"/>
                        <a:pt x="668664" y="607300"/>
                      </a:cubicBezTo>
                      <a:cubicBezTo>
                        <a:pt x="675332" y="600442"/>
                        <a:pt x="681809" y="591394"/>
                        <a:pt x="679618" y="582059"/>
                      </a:cubicBezTo>
                      <a:close/>
                      <a:moveTo>
                        <a:pt x="599703" y="699598"/>
                      </a:moveTo>
                      <a:cubicBezTo>
                        <a:pt x="595512" y="687977"/>
                        <a:pt x="580463" y="685405"/>
                        <a:pt x="568175" y="685024"/>
                      </a:cubicBezTo>
                      <a:cubicBezTo>
                        <a:pt x="482926" y="682548"/>
                        <a:pt x="386534" y="688263"/>
                        <a:pt x="317573" y="742841"/>
                      </a:cubicBezTo>
                      <a:cubicBezTo>
                        <a:pt x="262423" y="786561"/>
                        <a:pt x="432349" y="795705"/>
                        <a:pt x="454256" y="793895"/>
                      </a:cubicBezTo>
                      <a:cubicBezTo>
                        <a:pt x="506739" y="789704"/>
                        <a:pt x="559698" y="767701"/>
                        <a:pt x="591797" y="725887"/>
                      </a:cubicBezTo>
                      <a:cubicBezTo>
                        <a:pt x="597608" y="718362"/>
                        <a:pt x="602942" y="708646"/>
                        <a:pt x="599703" y="699598"/>
                      </a:cubicBezTo>
                      <a:close/>
                      <a:moveTo>
                        <a:pt x="545792" y="842949"/>
                      </a:moveTo>
                      <a:cubicBezTo>
                        <a:pt x="541886" y="831233"/>
                        <a:pt x="526932" y="828280"/>
                        <a:pt x="514645" y="827709"/>
                      </a:cubicBezTo>
                      <a:cubicBezTo>
                        <a:pt x="429396" y="823327"/>
                        <a:pt x="332908" y="826852"/>
                        <a:pt x="262804" y="879811"/>
                      </a:cubicBezTo>
                      <a:cubicBezTo>
                        <a:pt x="206702" y="922197"/>
                        <a:pt x="376342" y="935246"/>
                        <a:pt x="398345" y="933913"/>
                      </a:cubicBezTo>
                      <a:cubicBezTo>
                        <a:pt x="450922" y="930960"/>
                        <a:pt x="504358" y="910100"/>
                        <a:pt x="537410" y="869047"/>
                      </a:cubicBezTo>
                      <a:cubicBezTo>
                        <a:pt x="543315" y="861713"/>
                        <a:pt x="548839" y="852093"/>
                        <a:pt x="545792" y="842949"/>
                      </a:cubicBezTo>
                      <a:close/>
                      <a:moveTo>
                        <a:pt x="491023" y="995539"/>
                      </a:moveTo>
                      <a:cubicBezTo>
                        <a:pt x="487118" y="983824"/>
                        <a:pt x="472163" y="980871"/>
                        <a:pt x="459876" y="980300"/>
                      </a:cubicBezTo>
                      <a:cubicBezTo>
                        <a:pt x="374627" y="975918"/>
                        <a:pt x="278139" y="979442"/>
                        <a:pt x="208035" y="1032496"/>
                      </a:cubicBezTo>
                      <a:cubicBezTo>
                        <a:pt x="151933" y="1074883"/>
                        <a:pt x="321573" y="1087932"/>
                        <a:pt x="343576" y="1086598"/>
                      </a:cubicBezTo>
                      <a:cubicBezTo>
                        <a:pt x="396154" y="1083646"/>
                        <a:pt x="449589" y="1062786"/>
                        <a:pt x="482641" y="1021733"/>
                      </a:cubicBezTo>
                      <a:cubicBezTo>
                        <a:pt x="488546" y="1014209"/>
                        <a:pt x="494071" y="1004588"/>
                        <a:pt x="491023" y="995539"/>
                      </a:cubicBezTo>
                      <a:close/>
                      <a:moveTo>
                        <a:pt x="387105" y="1160322"/>
                      </a:moveTo>
                      <a:cubicBezTo>
                        <a:pt x="383771" y="1150416"/>
                        <a:pt x="371103" y="1147939"/>
                        <a:pt x="360626" y="1147368"/>
                      </a:cubicBezTo>
                      <a:cubicBezTo>
                        <a:pt x="288331" y="1143653"/>
                        <a:pt x="206511" y="1146606"/>
                        <a:pt x="146980" y="1191564"/>
                      </a:cubicBezTo>
                      <a:cubicBezTo>
                        <a:pt x="99355" y="1227568"/>
                        <a:pt x="243278" y="1238618"/>
                        <a:pt x="261946" y="1237475"/>
                      </a:cubicBezTo>
                      <a:cubicBezTo>
                        <a:pt x="306524" y="1234903"/>
                        <a:pt x="351863" y="1217281"/>
                        <a:pt x="379866" y="1182420"/>
                      </a:cubicBezTo>
                      <a:cubicBezTo>
                        <a:pt x="385009" y="1176134"/>
                        <a:pt x="389677" y="1167942"/>
                        <a:pt x="387105" y="1160322"/>
                      </a:cubicBezTo>
                      <a:close/>
                      <a:moveTo>
                        <a:pt x="574652" y="233539"/>
                      </a:moveTo>
                      <a:cubicBezTo>
                        <a:pt x="571033" y="180676"/>
                        <a:pt x="549411" y="127240"/>
                        <a:pt x="507787" y="94570"/>
                      </a:cubicBezTo>
                      <a:cubicBezTo>
                        <a:pt x="500262" y="88664"/>
                        <a:pt x="490451" y="83235"/>
                        <a:pt x="481403" y="86378"/>
                      </a:cubicBezTo>
                      <a:cubicBezTo>
                        <a:pt x="469687" y="90474"/>
                        <a:pt x="466925" y="105523"/>
                        <a:pt x="466448" y="117906"/>
                      </a:cubicBezTo>
                      <a:cubicBezTo>
                        <a:pt x="463114" y="203631"/>
                        <a:pt x="467782" y="300500"/>
                        <a:pt x="521884" y="370414"/>
                      </a:cubicBezTo>
                      <a:cubicBezTo>
                        <a:pt x="565127" y="426325"/>
                        <a:pt x="576176" y="255637"/>
                        <a:pt x="574652" y="233539"/>
                      </a:cubicBezTo>
                      <a:close/>
                      <a:moveTo>
                        <a:pt x="475116" y="357364"/>
                      </a:moveTo>
                      <a:cubicBezTo>
                        <a:pt x="471497" y="304501"/>
                        <a:pt x="449875" y="251065"/>
                        <a:pt x="408251" y="218395"/>
                      </a:cubicBezTo>
                      <a:cubicBezTo>
                        <a:pt x="400726" y="212489"/>
                        <a:pt x="390915" y="207060"/>
                        <a:pt x="381866" y="210203"/>
                      </a:cubicBezTo>
                      <a:cubicBezTo>
                        <a:pt x="370151" y="214299"/>
                        <a:pt x="367388" y="229348"/>
                        <a:pt x="366912" y="241731"/>
                      </a:cubicBezTo>
                      <a:cubicBezTo>
                        <a:pt x="363578" y="327456"/>
                        <a:pt x="368246" y="424325"/>
                        <a:pt x="422347" y="494239"/>
                      </a:cubicBezTo>
                      <a:cubicBezTo>
                        <a:pt x="465591" y="550150"/>
                        <a:pt x="476640" y="379462"/>
                        <a:pt x="475116" y="357364"/>
                      </a:cubicBezTo>
                      <a:close/>
                      <a:moveTo>
                        <a:pt x="381866" y="496525"/>
                      </a:moveTo>
                      <a:cubicBezTo>
                        <a:pt x="372532" y="444423"/>
                        <a:pt x="345195" y="393655"/>
                        <a:pt x="300237" y="365651"/>
                      </a:cubicBezTo>
                      <a:cubicBezTo>
                        <a:pt x="292046" y="360603"/>
                        <a:pt x="281759" y="356221"/>
                        <a:pt x="273091" y="360412"/>
                      </a:cubicBezTo>
                      <a:cubicBezTo>
                        <a:pt x="261851" y="365746"/>
                        <a:pt x="260804" y="380986"/>
                        <a:pt x="261661" y="393369"/>
                      </a:cubicBezTo>
                      <a:cubicBezTo>
                        <a:pt x="267661" y="478903"/>
                        <a:pt x="282902" y="574820"/>
                        <a:pt x="344338" y="638352"/>
                      </a:cubicBezTo>
                      <a:cubicBezTo>
                        <a:pt x="393487" y="689215"/>
                        <a:pt x="385867" y="518337"/>
                        <a:pt x="381866" y="496525"/>
                      </a:cubicBezTo>
                      <a:close/>
                      <a:moveTo>
                        <a:pt x="310429" y="612063"/>
                      </a:moveTo>
                      <a:cubicBezTo>
                        <a:pt x="301094" y="559961"/>
                        <a:pt x="273758" y="509193"/>
                        <a:pt x="228800" y="481189"/>
                      </a:cubicBezTo>
                      <a:cubicBezTo>
                        <a:pt x="220608" y="476141"/>
                        <a:pt x="210321" y="471760"/>
                        <a:pt x="201653" y="475951"/>
                      </a:cubicBezTo>
                      <a:cubicBezTo>
                        <a:pt x="190414" y="481285"/>
                        <a:pt x="189366" y="496525"/>
                        <a:pt x="190223" y="508907"/>
                      </a:cubicBezTo>
                      <a:cubicBezTo>
                        <a:pt x="196224" y="594442"/>
                        <a:pt x="211464" y="690358"/>
                        <a:pt x="272900" y="753890"/>
                      </a:cubicBezTo>
                      <a:cubicBezTo>
                        <a:pt x="322049" y="804754"/>
                        <a:pt x="314429" y="633875"/>
                        <a:pt x="310429" y="612063"/>
                      </a:cubicBezTo>
                      <a:close/>
                      <a:moveTo>
                        <a:pt x="217751" y="794657"/>
                      </a:moveTo>
                      <a:cubicBezTo>
                        <a:pt x="200034" y="747889"/>
                        <a:pt x="165934" y="705408"/>
                        <a:pt x="119357" y="687215"/>
                      </a:cubicBezTo>
                      <a:cubicBezTo>
                        <a:pt x="110880" y="683881"/>
                        <a:pt x="100593" y="681595"/>
                        <a:pt x="93259" y="687025"/>
                      </a:cubicBezTo>
                      <a:cubicBezTo>
                        <a:pt x="83734" y="693883"/>
                        <a:pt x="85353" y="708265"/>
                        <a:pt x="88306" y="719600"/>
                      </a:cubicBezTo>
                      <a:cubicBezTo>
                        <a:pt x="108594" y="797991"/>
                        <a:pt x="139265" y="884478"/>
                        <a:pt x="207273" y="932865"/>
                      </a:cubicBezTo>
                      <a:cubicBezTo>
                        <a:pt x="261756" y="971632"/>
                        <a:pt x="225180" y="814279"/>
                        <a:pt x="217751" y="794657"/>
                      </a:cubicBezTo>
                      <a:close/>
                      <a:moveTo>
                        <a:pt x="172507" y="949915"/>
                      </a:moveTo>
                      <a:cubicBezTo>
                        <a:pt x="154790" y="903147"/>
                        <a:pt x="120691" y="860665"/>
                        <a:pt x="74113" y="842473"/>
                      </a:cubicBezTo>
                      <a:cubicBezTo>
                        <a:pt x="65636" y="839139"/>
                        <a:pt x="55349" y="836853"/>
                        <a:pt x="48015" y="842282"/>
                      </a:cubicBezTo>
                      <a:cubicBezTo>
                        <a:pt x="38490" y="849140"/>
                        <a:pt x="40109" y="863523"/>
                        <a:pt x="43062" y="874858"/>
                      </a:cubicBezTo>
                      <a:cubicBezTo>
                        <a:pt x="63350" y="953248"/>
                        <a:pt x="94021" y="1039735"/>
                        <a:pt x="162029" y="1088122"/>
                      </a:cubicBezTo>
                      <a:cubicBezTo>
                        <a:pt x="216512" y="1126889"/>
                        <a:pt x="179936" y="969536"/>
                        <a:pt x="172507" y="949915"/>
                      </a:cubicBezTo>
                      <a:close/>
                      <a:moveTo>
                        <a:pt x="126215" y="1115364"/>
                      </a:moveTo>
                      <a:cubicBezTo>
                        <a:pt x="105927" y="1075454"/>
                        <a:pt x="71446" y="1040878"/>
                        <a:pt x="28203" y="1029163"/>
                      </a:cubicBezTo>
                      <a:cubicBezTo>
                        <a:pt x="20297" y="1027067"/>
                        <a:pt x="10963" y="1026019"/>
                        <a:pt x="4962" y="1031449"/>
                      </a:cubicBezTo>
                      <a:cubicBezTo>
                        <a:pt x="-2848" y="1038497"/>
                        <a:pt x="9" y="1051165"/>
                        <a:pt x="3724" y="1060976"/>
                      </a:cubicBezTo>
                      <a:cubicBezTo>
                        <a:pt x="29441" y="1128889"/>
                        <a:pt x="65160" y="1202803"/>
                        <a:pt x="130406" y="1239380"/>
                      </a:cubicBezTo>
                      <a:cubicBezTo>
                        <a:pt x="182508" y="1268717"/>
                        <a:pt x="134692" y="1132033"/>
                        <a:pt x="126215" y="1115364"/>
                      </a:cubicBezTo>
                      <a:close/>
                    </a:path>
                  </a:pathLst>
                </a:custGeom>
                <a:solidFill>
                  <a:srgbClr val="67742C"/>
                </a:solidFill>
                <a:ln w="9525" cap="flat">
                  <a:noFill/>
                  <a:prstDash val="solid"/>
                  <a:miter/>
                </a:ln>
              </p:spPr>
              <p:txBody>
                <a:bodyPr rtlCol="0" anchor="ctr"/>
                <a:lstStyle/>
                <a:p>
                  <a:endParaRPr lang="th-TH"/>
                </a:p>
              </p:txBody>
            </p:sp>
          </p:grpSp>
          <p:grpSp>
            <p:nvGrpSpPr>
              <p:cNvPr id="91" name="Graphic 1">
                <a:extLst>
                  <a:ext uri="{FF2B5EF4-FFF2-40B4-BE49-F238E27FC236}">
                    <a16:creationId xmlns:a16="http://schemas.microsoft.com/office/drawing/2014/main" id="{89F54611-3E33-4935-935A-E2839A9EE167}"/>
                  </a:ext>
                </a:extLst>
              </p:cNvPr>
              <p:cNvGrpSpPr/>
              <p:nvPr/>
            </p:nvGrpSpPr>
            <p:grpSpPr>
              <a:xfrm>
                <a:off x="6266243" y="3142834"/>
                <a:ext cx="679067" cy="697038"/>
                <a:chOff x="6266243" y="3142834"/>
                <a:chExt cx="679067" cy="697038"/>
              </a:xfrm>
              <a:solidFill>
                <a:srgbClr val="67742C"/>
              </a:solidFill>
            </p:grpSpPr>
            <p:sp>
              <p:nvSpPr>
                <p:cNvPr id="101" name="Freeform: Shape 100">
                  <a:extLst>
                    <a:ext uri="{FF2B5EF4-FFF2-40B4-BE49-F238E27FC236}">
                      <a16:creationId xmlns:a16="http://schemas.microsoft.com/office/drawing/2014/main" id="{7AD0F441-C7C9-4540-85CF-04D0BEB1C489}"/>
                    </a:ext>
                  </a:extLst>
                </p:cNvPr>
                <p:cNvSpPr/>
                <p:nvPr/>
              </p:nvSpPr>
              <p:spPr>
                <a:xfrm>
                  <a:off x="6284075" y="3239211"/>
                  <a:ext cx="545550" cy="600662"/>
                </a:xfrm>
                <a:custGeom>
                  <a:avLst/>
                  <a:gdLst>
                    <a:gd name="connsiteX0" fmla="*/ 17474 w 545550"/>
                    <a:gd name="connsiteY0" fmla="*/ 596982 h 600662"/>
                    <a:gd name="connsiteX1" fmla="*/ 542777 w 545550"/>
                    <a:gd name="connsiteY1" fmla="*/ 8051 h 600662"/>
                    <a:gd name="connsiteX2" fmla="*/ 530204 w 545550"/>
                    <a:gd name="connsiteY2" fmla="*/ 812 h 600662"/>
                    <a:gd name="connsiteX3" fmla="*/ 424 w 545550"/>
                    <a:gd name="connsiteY3" fmla="*/ 594410 h 600662"/>
                    <a:gd name="connsiteX4" fmla="*/ 17474 w 545550"/>
                    <a:gd name="connsiteY4" fmla="*/ 596982 h 600662"/>
                    <a:gd name="connsiteX5" fmla="*/ 17474 w 545550"/>
                    <a:gd name="connsiteY5" fmla="*/ 596982 h 60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550" h="600662">
                      <a:moveTo>
                        <a:pt x="17474" y="596982"/>
                      </a:moveTo>
                      <a:cubicBezTo>
                        <a:pt x="135584" y="358762"/>
                        <a:pt x="298842" y="129114"/>
                        <a:pt x="542777" y="8051"/>
                      </a:cubicBezTo>
                      <a:cubicBezTo>
                        <a:pt x="551921" y="3575"/>
                        <a:pt x="536015" y="-2140"/>
                        <a:pt x="530204" y="812"/>
                      </a:cubicBezTo>
                      <a:cubicBezTo>
                        <a:pt x="284459" y="122732"/>
                        <a:pt x="119486" y="354380"/>
                        <a:pt x="424" y="594410"/>
                      </a:cubicBezTo>
                      <a:cubicBezTo>
                        <a:pt x="-2910" y="601173"/>
                        <a:pt x="14426" y="603078"/>
                        <a:pt x="17474" y="596982"/>
                      </a:cubicBezTo>
                      <a:lnTo>
                        <a:pt x="17474" y="596982"/>
                      </a:lnTo>
                      <a:close/>
                    </a:path>
                  </a:pathLst>
                </a:custGeom>
                <a:solidFill>
                  <a:srgbClr val="67742C"/>
                </a:solidFill>
                <a:ln w="9525" cap="flat">
                  <a:noFill/>
                  <a:prstDash val="solid"/>
                  <a:miter/>
                </a:ln>
              </p:spPr>
              <p:txBody>
                <a:bodyPr rtlCol="0" anchor="ctr"/>
                <a:lstStyle/>
                <a:p>
                  <a:endParaRPr lang="th-TH"/>
                </a:p>
              </p:txBody>
            </p:sp>
            <p:sp>
              <p:nvSpPr>
                <p:cNvPr id="102" name="Freeform: Shape 101">
                  <a:extLst>
                    <a:ext uri="{FF2B5EF4-FFF2-40B4-BE49-F238E27FC236}">
                      <a16:creationId xmlns:a16="http://schemas.microsoft.com/office/drawing/2014/main" id="{738CD29C-6602-4F19-8D39-1A59B45D36B6}"/>
                    </a:ext>
                  </a:extLst>
                </p:cNvPr>
                <p:cNvSpPr/>
                <p:nvPr/>
              </p:nvSpPr>
              <p:spPr>
                <a:xfrm>
                  <a:off x="6266243" y="3142834"/>
                  <a:ext cx="679067" cy="656750"/>
                </a:xfrm>
                <a:custGeom>
                  <a:avLst/>
                  <a:gdLst>
                    <a:gd name="connsiteX0" fmla="*/ 607759 w 679067"/>
                    <a:gd name="connsiteY0" fmla="*/ 106714 h 656750"/>
                    <a:gd name="connsiteX1" fmla="*/ 677673 w 679067"/>
                    <a:gd name="connsiteY1" fmla="*/ 27656 h 656750"/>
                    <a:gd name="connsiteX2" fmla="*/ 675863 w 679067"/>
                    <a:gd name="connsiteY2" fmla="*/ 8797 h 656750"/>
                    <a:gd name="connsiteX3" fmla="*/ 651955 w 679067"/>
                    <a:gd name="connsiteY3" fmla="*/ 7749 h 656750"/>
                    <a:gd name="connsiteX4" fmla="*/ 507461 w 679067"/>
                    <a:gd name="connsiteY4" fmla="*/ 109762 h 656750"/>
                    <a:gd name="connsiteX5" fmla="*/ 607759 w 679067"/>
                    <a:gd name="connsiteY5" fmla="*/ 106714 h 656750"/>
                    <a:gd name="connsiteX6" fmla="*/ 652241 w 679067"/>
                    <a:gd name="connsiteY6" fmla="*/ 187105 h 656750"/>
                    <a:gd name="connsiteX7" fmla="*/ 634239 w 679067"/>
                    <a:gd name="connsiteY7" fmla="*/ 171388 h 656750"/>
                    <a:gd name="connsiteX8" fmla="*/ 457645 w 679067"/>
                    <a:gd name="connsiteY8" fmla="*/ 161387 h 656750"/>
                    <a:gd name="connsiteX9" fmla="*/ 538131 w 679067"/>
                    <a:gd name="connsiteY9" fmla="*/ 221395 h 656750"/>
                    <a:gd name="connsiteX10" fmla="*/ 642049 w 679067"/>
                    <a:gd name="connsiteY10" fmla="*/ 202916 h 656750"/>
                    <a:gd name="connsiteX11" fmla="*/ 652241 w 679067"/>
                    <a:gd name="connsiteY11" fmla="*/ 187105 h 656750"/>
                    <a:gd name="connsiteX12" fmla="*/ 548514 w 679067"/>
                    <a:gd name="connsiteY12" fmla="*/ 261971 h 656750"/>
                    <a:gd name="connsiteX13" fmla="*/ 533654 w 679067"/>
                    <a:gd name="connsiteY13" fmla="*/ 246541 h 656750"/>
                    <a:gd name="connsiteX14" fmla="*/ 376587 w 679067"/>
                    <a:gd name="connsiteY14" fmla="*/ 223395 h 656750"/>
                    <a:gd name="connsiteX15" fmla="*/ 443739 w 679067"/>
                    <a:gd name="connsiteY15" fmla="*/ 283498 h 656750"/>
                    <a:gd name="connsiteX16" fmla="*/ 538131 w 679067"/>
                    <a:gd name="connsiteY16" fmla="*/ 275306 h 656750"/>
                    <a:gd name="connsiteX17" fmla="*/ 548514 w 679067"/>
                    <a:gd name="connsiteY17" fmla="*/ 261971 h 656750"/>
                    <a:gd name="connsiteX18" fmla="*/ 478505 w 679067"/>
                    <a:gd name="connsiteY18" fmla="*/ 327122 h 656750"/>
                    <a:gd name="connsiteX19" fmla="*/ 463646 w 679067"/>
                    <a:gd name="connsiteY19" fmla="*/ 311692 h 656750"/>
                    <a:gd name="connsiteX20" fmla="*/ 306578 w 679067"/>
                    <a:gd name="connsiteY20" fmla="*/ 288546 h 656750"/>
                    <a:gd name="connsiteX21" fmla="*/ 373730 w 679067"/>
                    <a:gd name="connsiteY21" fmla="*/ 348649 h 656750"/>
                    <a:gd name="connsiteX22" fmla="*/ 468122 w 679067"/>
                    <a:gd name="connsiteY22" fmla="*/ 340457 h 656750"/>
                    <a:gd name="connsiteX23" fmla="*/ 478505 w 679067"/>
                    <a:gd name="connsiteY23" fmla="*/ 327122 h 656750"/>
                    <a:gd name="connsiteX24" fmla="*/ 412592 w 679067"/>
                    <a:gd name="connsiteY24" fmla="*/ 385034 h 656750"/>
                    <a:gd name="connsiteX25" fmla="*/ 396018 w 679067"/>
                    <a:gd name="connsiteY25" fmla="*/ 371413 h 656750"/>
                    <a:gd name="connsiteX26" fmla="*/ 237236 w 679067"/>
                    <a:gd name="connsiteY26" fmla="*/ 367222 h 656750"/>
                    <a:gd name="connsiteX27" fmla="*/ 311055 w 679067"/>
                    <a:gd name="connsiteY27" fmla="*/ 418848 h 656750"/>
                    <a:gd name="connsiteX28" fmla="*/ 403829 w 679067"/>
                    <a:gd name="connsiteY28" fmla="*/ 399417 h 656750"/>
                    <a:gd name="connsiteX29" fmla="*/ 412592 w 679067"/>
                    <a:gd name="connsiteY29" fmla="*/ 385034 h 656750"/>
                    <a:gd name="connsiteX30" fmla="*/ 358204 w 679067"/>
                    <a:gd name="connsiteY30" fmla="*/ 462377 h 656750"/>
                    <a:gd name="connsiteX31" fmla="*/ 341916 w 679067"/>
                    <a:gd name="connsiteY31" fmla="*/ 448375 h 656750"/>
                    <a:gd name="connsiteX32" fmla="*/ 183325 w 679067"/>
                    <a:gd name="connsiteY32" fmla="*/ 440660 h 656750"/>
                    <a:gd name="connsiteX33" fmla="*/ 256001 w 679067"/>
                    <a:gd name="connsiteY33" fmla="*/ 494000 h 656750"/>
                    <a:gd name="connsiteX34" fmla="*/ 349155 w 679067"/>
                    <a:gd name="connsiteY34" fmla="*/ 476665 h 656750"/>
                    <a:gd name="connsiteX35" fmla="*/ 358204 w 679067"/>
                    <a:gd name="connsiteY35" fmla="*/ 462377 h 656750"/>
                    <a:gd name="connsiteX36" fmla="*/ 301911 w 679067"/>
                    <a:gd name="connsiteY36" fmla="*/ 545149 h 656750"/>
                    <a:gd name="connsiteX37" fmla="*/ 285623 w 679067"/>
                    <a:gd name="connsiteY37" fmla="*/ 531148 h 656750"/>
                    <a:gd name="connsiteX38" fmla="*/ 127032 w 679067"/>
                    <a:gd name="connsiteY38" fmla="*/ 523432 h 656750"/>
                    <a:gd name="connsiteX39" fmla="*/ 199708 w 679067"/>
                    <a:gd name="connsiteY39" fmla="*/ 576772 h 656750"/>
                    <a:gd name="connsiteX40" fmla="*/ 292862 w 679067"/>
                    <a:gd name="connsiteY40" fmla="*/ 559437 h 656750"/>
                    <a:gd name="connsiteX41" fmla="*/ 301911 w 679067"/>
                    <a:gd name="connsiteY41" fmla="*/ 545149 h 656750"/>
                    <a:gd name="connsiteX42" fmla="*/ 214281 w 679067"/>
                    <a:gd name="connsiteY42" fmla="*/ 627541 h 656750"/>
                    <a:gd name="connsiteX43" fmla="*/ 200470 w 679067"/>
                    <a:gd name="connsiteY43" fmla="*/ 615730 h 656750"/>
                    <a:gd name="connsiteX44" fmla="*/ 65882 w 679067"/>
                    <a:gd name="connsiteY44" fmla="*/ 609157 h 656750"/>
                    <a:gd name="connsiteX45" fmla="*/ 127508 w 679067"/>
                    <a:gd name="connsiteY45" fmla="*/ 654401 h 656750"/>
                    <a:gd name="connsiteX46" fmla="*/ 206566 w 679067"/>
                    <a:gd name="connsiteY46" fmla="*/ 639733 h 656750"/>
                    <a:gd name="connsiteX47" fmla="*/ 214281 w 679067"/>
                    <a:gd name="connsiteY47" fmla="*/ 627541 h 656750"/>
                    <a:gd name="connsiteX48" fmla="*/ 469646 w 679067"/>
                    <a:gd name="connsiteY48" fmla="*/ 102427 h 656750"/>
                    <a:gd name="connsiteX49" fmla="*/ 451168 w 679067"/>
                    <a:gd name="connsiteY49" fmla="*/ 8987 h 656750"/>
                    <a:gd name="connsiteX50" fmla="*/ 436690 w 679067"/>
                    <a:gd name="connsiteY50" fmla="*/ 34 h 656750"/>
                    <a:gd name="connsiteX51" fmla="*/ 422879 w 679067"/>
                    <a:gd name="connsiteY51" fmla="*/ 16607 h 656750"/>
                    <a:gd name="connsiteX52" fmla="*/ 416973 w 679067"/>
                    <a:gd name="connsiteY52" fmla="*/ 176151 h 656750"/>
                    <a:gd name="connsiteX53" fmla="*/ 469646 w 679067"/>
                    <a:gd name="connsiteY53" fmla="*/ 102427 h 656750"/>
                    <a:gd name="connsiteX54" fmla="*/ 390970 w 679067"/>
                    <a:gd name="connsiteY54" fmla="*/ 161101 h 656750"/>
                    <a:gd name="connsiteX55" fmla="*/ 372491 w 679067"/>
                    <a:gd name="connsiteY55" fmla="*/ 67661 h 656750"/>
                    <a:gd name="connsiteX56" fmla="*/ 358014 w 679067"/>
                    <a:gd name="connsiteY56" fmla="*/ 58708 h 656750"/>
                    <a:gd name="connsiteX57" fmla="*/ 344202 w 679067"/>
                    <a:gd name="connsiteY57" fmla="*/ 75281 h 656750"/>
                    <a:gd name="connsiteX58" fmla="*/ 338297 w 679067"/>
                    <a:gd name="connsiteY58" fmla="*/ 234825 h 656750"/>
                    <a:gd name="connsiteX59" fmla="*/ 390970 w 679067"/>
                    <a:gd name="connsiteY59" fmla="*/ 161101 h 656750"/>
                    <a:gd name="connsiteX60" fmla="*/ 313722 w 679067"/>
                    <a:gd name="connsiteY60" fmla="*/ 229967 h 656750"/>
                    <a:gd name="connsiteX61" fmla="*/ 285147 w 679067"/>
                    <a:gd name="connsiteY61" fmla="*/ 139099 h 656750"/>
                    <a:gd name="connsiteX62" fmla="*/ 269717 w 679067"/>
                    <a:gd name="connsiteY62" fmla="*/ 131764 h 656750"/>
                    <a:gd name="connsiteX63" fmla="*/ 257810 w 679067"/>
                    <a:gd name="connsiteY63" fmla="*/ 149671 h 656750"/>
                    <a:gd name="connsiteX64" fmla="*/ 269336 w 679067"/>
                    <a:gd name="connsiteY64" fmla="*/ 308929 h 656750"/>
                    <a:gd name="connsiteX65" fmla="*/ 313722 w 679067"/>
                    <a:gd name="connsiteY65" fmla="*/ 229967 h 656750"/>
                    <a:gd name="connsiteX66" fmla="*/ 253239 w 679067"/>
                    <a:gd name="connsiteY66" fmla="*/ 287974 h 656750"/>
                    <a:gd name="connsiteX67" fmla="*/ 224664 w 679067"/>
                    <a:gd name="connsiteY67" fmla="*/ 197106 h 656750"/>
                    <a:gd name="connsiteX68" fmla="*/ 209233 w 679067"/>
                    <a:gd name="connsiteY68" fmla="*/ 189772 h 656750"/>
                    <a:gd name="connsiteX69" fmla="*/ 197327 w 679067"/>
                    <a:gd name="connsiteY69" fmla="*/ 207679 h 656750"/>
                    <a:gd name="connsiteX70" fmla="*/ 208852 w 679067"/>
                    <a:gd name="connsiteY70" fmla="*/ 366937 h 656750"/>
                    <a:gd name="connsiteX71" fmla="*/ 253239 w 679067"/>
                    <a:gd name="connsiteY71" fmla="*/ 287974 h 656750"/>
                    <a:gd name="connsiteX72" fmla="*/ 169514 w 679067"/>
                    <a:gd name="connsiteY72" fmla="*/ 382843 h 656750"/>
                    <a:gd name="connsiteX73" fmla="*/ 127318 w 679067"/>
                    <a:gd name="connsiteY73" fmla="*/ 303405 h 656750"/>
                    <a:gd name="connsiteX74" fmla="*/ 111792 w 679067"/>
                    <a:gd name="connsiteY74" fmla="*/ 299214 h 656750"/>
                    <a:gd name="connsiteX75" fmla="*/ 103791 w 679067"/>
                    <a:gd name="connsiteY75" fmla="*/ 317978 h 656750"/>
                    <a:gd name="connsiteX76" fmla="*/ 141986 w 679067"/>
                    <a:gd name="connsiteY76" fmla="*/ 463901 h 656750"/>
                    <a:gd name="connsiteX77" fmla="*/ 169514 w 679067"/>
                    <a:gd name="connsiteY77" fmla="*/ 382843 h 656750"/>
                    <a:gd name="connsiteX78" fmla="*/ 118460 w 679067"/>
                    <a:gd name="connsiteY78" fmla="*/ 468664 h 656750"/>
                    <a:gd name="connsiteX79" fmla="*/ 76264 w 679067"/>
                    <a:gd name="connsiteY79" fmla="*/ 389225 h 656750"/>
                    <a:gd name="connsiteX80" fmla="*/ 60738 w 679067"/>
                    <a:gd name="connsiteY80" fmla="*/ 385034 h 656750"/>
                    <a:gd name="connsiteX81" fmla="*/ 52737 w 679067"/>
                    <a:gd name="connsiteY81" fmla="*/ 403798 h 656750"/>
                    <a:gd name="connsiteX82" fmla="*/ 90932 w 679067"/>
                    <a:gd name="connsiteY82" fmla="*/ 549721 h 656750"/>
                    <a:gd name="connsiteX83" fmla="*/ 118460 w 679067"/>
                    <a:gd name="connsiteY83" fmla="*/ 468664 h 656750"/>
                    <a:gd name="connsiteX84" fmla="*/ 65215 w 679067"/>
                    <a:gd name="connsiteY84" fmla="*/ 560389 h 656750"/>
                    <a:gd name="connsiteX85" fmla="*/ 19876 w 679067"/>
                    <a:gd name="connsiteY85" fmla="*/ 493714 h 656750"/>
                    <a:gd name="connsiteX86" fmla="*/ 5588 w 679067"/>
                    <a:gd name="connsiteY86" fmla="*/ 491524 h 656750"/>
                    <a:gd name="connsiteX87" fmla="*/ 254 w 679067"/>
                    <a:gd name="connsiteY87" fmla="*/ 508954 h 656750"/>
                    <a:gd name="connsiteX88" fmla="*/ 48451 w 679067"/>
                    <a:gd name="connsiteY88" fmla="*/ 635161 h 656750"/>
                    <a:gd name="connsiteX89" fmla="*/ 65215 w 679067"/>
                    <a:gd name="connsiteY89" fmla="*/ 560389 h 65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79067" h="656750">
                      <a:moveTo>
                        <a:pt x="607759" y="106714"/>
                      </a:moveTo>
                      <a:cubicBezTo>
                        <a:pt x="640144" y="90426"/>
                        <a:pt x="668052" y="62613"/>
                        <a:pt x="677673" y="27656"/>
                      </a:cubicBezTo>
                      <a:cubicBezTo>
                        <a:pt x="679387" y="21274"/>
                        <a:pt x="680244" y="13750"/>
                        <a:pt x="675863" y="8797"/>
                      </a:cubicBezTo>
                      <a:cubicBezTo>
                        <a:pt x="670148" y="2510"/>
                        <a:pt x="659956" y="4701"/>
                        <a:pt x="651955" y="7749"/>
                      </a:cubicBezTo>
                      <a:cubicBezTo>
                        <a:pt x="596996" y="28418"/>
                        <a:pt x="537083" y="57088"/>
                        <a:pt x="507461" y="109762"/>
                      </a:cubicBezTo>
                      <a:cubicBezTo>
                        <a:pt x="483648" y="151957"/>
                        <a:pt x="594233" y="113572"/>
                        <a:pt x="607759" y="106714"/>
                      </a:cubicBezTo>
                      <a:close/>
                      <a:moveTo>
                        <a:pt x="652241" y="187105"/>
                      </a:moveTo>
                      <a:cubicBezTo>
                        <a:pt x="651669" y="178627"/>
                        <a:pt x="642335" y="174055"/>
                        <a:pt x="634239" y="171388"/>
                      </a:cubicBezTo>
                      <a:cubicBezTo>
                        <a:pt x="578422" y="153386"/>
                        <a:pt x="513652" y="138622"/>
                        <a:pt x="457645" y="161387"/>
                      </a:cubicBezTo>
                      <a:cubicBezTo>
                        <a:pt x="412782" y="179675"/>
                        <a:pt x="523272" y="218347"/>
                        <a:pt x="538131" y="221395"/>
                      </a:cubicBezTo>
                      <a:cubicBezTo>
                        <a:pt x="573660" y="228729"/>
                        <a:pt x="612807" y="224347"/>
                        <a:pt x="642049" y="202916"/>
                      </a:cubicBezTo>
                      <a:cubicBezTo>
                        <a:pt x="647288" y="199106"/>
                        <a:pt x="652622" y="193677"/>
                        <a:pt x="652241" y="187105"/>
                      </a:cubicBezTo>
                      <a:close/>
                      <a:moveTo>
                        <a:pt x="548514" y="261971"/>
                      </a:moveTo>
                      <a:cubicBezTo>
                        <a:pt x="548704" y="254351"/>
                        <a:pt x="540703" y="249493"/>
                        <a:pt x="533654" y="246541"/>
                      </a:cubicBezTo>
                      <a:cubicBezTo>
                        <a:pt x="485172" y="225967"/>
                        <a:pt x="428498" y="207583"/>
                        <a:pt x="376587" y="223395"/>
                      </a:cubicBezTo>
                      <a:cubicBezTo>
                        <a:pt x="335058" y="236063"/>
                        <a:pt x="430689" y="279592"/>
                        <a:pt x="443739" y="283498"/>
                      </a:cubicBezTo>
                      <a:cubicBezTo>
                        <a:pt x="474885" y="292927"/>
                        <a:pt x="510318" y="292165"/>
                        <a:pt x="538131" y="275306"/>
                      </a:cubicBezTo>
                      <a:cubicBezTo>
                        <a:pt x="543179" y="272258"/>
                        <a:pt x="548418" y="267877"/>
                        <a:pt x="548514" y="261971"/>
                      </a:cubicBezTo>
                      <a:close/>
                      <a:moveTo>
                        <a:pt x="478505" y="327122"/>
                      </a:moveTo>
                      <a:cubicBezTo>
                        <a:pt x="478695" y="319502"/>
                        <a:pt x="470694" y="314644"/>
                        <a:pt x="463646" y="311692"/>
                      </a:cubicBezTo>
                      <a:cubicBezTo>
                        <a:pt x="415164" y="291118"/>
                        <a:pt x="358490" y="272734"/>
                        <a:pt x="306578" y="288546"/>
                      </a:cubicBezTo>
                      <a:cubicBezTo>
                        <a:pt x="265049" y="301214"/>
                        <a:pt x="360681" y="344743"/>
                        <a:pt x="373730" y="348649"/>
                      </a:cubicBezTo>
                      <a:cubicBezTo>
                        <a:pt x="404877" y="358078"/>
                        <a:pt x="440310" y="357316"/>
                        <a:pt x="468122" y="340457"/>
                      </a:cubicBezTo>
                      <a:cubicBezTo>
                        <a:pt x="473171" y="337409"/>
                        <a:pt x="478410" y="333028"/>
                        <a:pt x="478505" y="327122"/>
                      </a:cubicBezTo>
                      <a:close/>
                      <a:moveTo>
                        <a:pt x="412592" y="385034"/>
                      </a:moveTo>
                      <a:cubicBezTo>
                        <a:pt x="411925" y="377414"/>
                        <a:pt x="403352" y="373604"/>
                        <a:pt x="396018" y="371413"/>
                      </a:cubicBezTo>
                      <a:cubicBezTo>
                        <a:pt x="345440" y="356745"/>
                        <a:pt x="286862" y="345315"/>
                        <a:pt x="237236" y="367222"/>
                      </a:cubicBezTo>
                      <a:cubicBezTo>
                        <a:pt x="197517" y="384844"/>
                        <a:pt x="297625" y="416562"/>
                        <a:pt x="311055" y="418848"/>
                      </a:cubicBezTo>
                      <a:cubicBezTo>
                        <a:pt x="343059" y="424468"/>
                        <a:pt x="378111" y="419515"/>
                        <a:pt x="403829" y="399417"/>
                      </a:cubicBezTo>
                      <a:cubicBezTo>
                        <a:pt x="408496" y="395893"/>
                        <a:pt x="413163" y="390844"/>
                        <a:pt x="412592" y="385034"/>
                      </a:cubicBezTo>
                      <a:close/>
                      <a:moveTo>
                        <a:pt x="358204" y="462377"/>
                      </a:moveTo>
                      <a:cubicBezTo>
                        <a:pt x="357632" y="454757"/>
                        <a:pt x="349155" y="450661"/>
                        <a:pt x="341916" y="448375"/>
                      </a:cubicBezTo>
                      <a:cubicBezTo>
                        <a:pt x="291624" y="432564"/>
                        <a:pt x="233426" y="419800"/>
                        <a:pt x="183325" y="440660"/>
                      </a:cubicBezTo>
                      <a:cubicBezTo>
                        <a:pt x="143225" y="457329"/>
                        <a:pt x="242666" y="491333"/>
                        <a:pt x="256001" y="494000"/>
                      </a:cubicBezTo>
                      <a:cubicBezTo>
                        <a:pt x="287910" y="500382"/>
                        <a:pt x="323057" y="496191"/>
                        <a:pt x="349155" y="476665"/>
                      </a:cubicBezTo>
                      <a:cubicBezTo>
                        <a:pt x="353822" y="473140"/>
                        <a:pt x="358585" y="468283"/>
                        <a:pt x="358204" y="462377"/>
                      </a:cubicBezTo>
                      <a:close/>
                      <a:moveTo>
                        <a:pt x="301911" y="545149"/>
                      </a:moveTo>
                      <a:cubicBezTo>
                        <a:pt x="301340" y="537529"/>
                        <a:pt x="292862" y="533434"/>
                        <a:pt x="285623" y="531148"/>
                      </a:cubicBezTo>
                      <a:cubicBezTo>
                        <a:pt x="235331" y="515336"/>
                        <a:pt x="177134" y="502573"/>
                        <a:pt x="127032" y="523432"/>
                      </a:cubicBezTo>
                      <a:cubicBezTo>
                        <a:pt x="86932" y="540101"/>
                        <a:pt x="186373" y="574105"/>
                        <a:pt x="199708" y="576772"/>
                      </a:cubicBezTo>
                      <a:cubicBezTo>
                        <a:pt x="231617" y="583154"/>
                        <a:pt x="266764" y="578963"/>
                        <a:pt x="292862" y="559437"/>
                      </a:cubicBezTo>
                      <a:cubicBezTo>
                        <a:pt x="297530" y="555913"/>
                        <a:pt x="302292" y="551055"/>
                        <a:pt x="301911" y="545149"/>
                      </a:cubicBezTo>
                      <a:close/>
                      <a:moveTo>
                        <a:pt x="214281" y="627541"/>
                      </a:moveTo>
                      <a:cubicBezTo>
                        <a:pt x="213805" y="621064"/>
                        <a:pt x="206661" y="617635"/>
                        <a:pt x="200470" y="615730"/>
                      </a:cubicBezTo>
                      <a:cubicBezTo>
                        <a:pt x="157798" y="602395"/>
                        <a:pt x="108458" y="591441"/>
                        <a:pt x="65882" y="609157"/>
                      </a:cubicBezTo>
                      <a:cubicBezTo>
                        <a:pt x="31877" y="623350"/>
                        <a:pt x="116174" y="652115"/>
                        <a:pt x="127508" y="654401"/>
                      </a:cubicBezTo>
                      <a:cubicBezTo>
                        <a:pt x="154560" y="659830"/>
                        <a:pt x="184373" y="656211"/>
                        <a:pt x="206566" y="639733"/>
                      </a:cubicBezTo>
                      <a:cubicBezTo>
                        <a:pt x="210566" y="636685"/>
                        <a:pt x="214662" y="632589"/>
                        <a:pt x="214281" y="627541"/>
                      </a:cubicBezTo>
                      <a:close/>
                      <a:moveTo>
                        <a:pt x="469646" y="102427"/>
                      </a:moveTo>
                      <a:cubicBezTo>
                        <a:pt x="475647" y="70328"/>
                        <a:pt x="470980" y="34990"/>
                        <a:pt x="451168" y="8987"/>
                      </a:cubicBezTo>
                      <a:cubicBezTo>
                        <a:pt x="447548" y="4225"/>
                        <a:pt x="442595" y="-443"/>
                        <a:pt x="436690" y="34"/>
                      </a:cubicBezTo>
                      <a:cubicBezTo>
                        <a:pt x="429070" y="700"/>
                        <a:pt x="425069" y="9273"/>
                        <a:pt x="422879" y="16607"/>
                      </a:cubicBezTo>
                      <a:cubicBezTo>
                        <a:pt x="407639" y="67280"/>
                        <a:pt x="395447" y="126049"/>
                        <a:pt x="416973" y="176151"/>
                      </a:cubicBezTo>
                      <a:cubicBezTo>
                        <a:pt x="434214" y="216251"/>
                        <a:pt x="467170" y="115953"/>
                        <a:pt x="469646" y="102427"/>
                      </a:cubicBezTo>
                      <a:close/>
                      <a:moveTo>
                        <a:pt x="390970" y="161101"/>
                      </a:moveTo>
                      <a:cubicBezTo>
                        <a:pt x="396971" y="129002"/>
                        <a:pt x="392303" y="93664"/>
                        <a:pt x="372491" y="67661"/>
                      </a:cubicBezTo>
                      <a:cubicBezTo>
                        <a:pt x="368872" y="62899"/>
                        <a:pt x="363919" y="58231"/>
                        <a:pt x="358014" y="58708"/>
                      </a:cubicBezTo>
                      <a:cubicBezTo>
                        <a:pt x="350393" y="59374"/>
                        <a:pt x="346393" y="67947"/>
                        <a:pt x="344202" y="75281"/>
                      </a:cubicBezTo>
                      <a:cubicBezTo>
                        <a:pt x="328962" y="125954"/>
                        <a:pt x="316770" y="184723"/>
                        <a:pt x="338297" y="234825"/>
                      </a:cubicBezTo>
                      <a:cubicBezTo>
                        <a:pt x="355537" y="274925"/>
                        <a:pt x="388493" y="174532"/>
                        <a:pt x="390970" y="161101"/>
                      </a:cubicBezTo>
                      <a:close/>
                      <a:moveTo>
                        <a:pt x="313722" y="229967"/>
                      </a:moveTo>
                      <a:cubicBezTo>
                        <a:pt x="316199" y="197392"/>
                        <a:pt x="307721" y="162816"/>
                        <a:pt x="285147" y="139099"/>
                      </a:cubicBezTo>
                      <a:cubicBezTo>
                        <a:pt x="281052" y="134812"/>
                        <a:pt x="275622" y="130621"/>
                        <a:pt x="269717" y="131764"/>
                      </a:cubicBezTo>
                      <a:cubicBezTo>
                        <a:pt x="262192" y="133193"/>
                        <a:pt x="259144" y="142147"/>
                        <a:pt x="257810" y="149671"/>
                      </a:cubicBezTo>
                      <a:cubicBezTo>
                        <a:pt x="248190" y="201773"/>
                        <a:pt x="242475" y="261400"/>
                        <a:pt x="269336" y="308929"/>
                      </a:cubicBezTo>
                      <a:cubicBezTo>
                        <a:pt x="290862" y="346934"/>
                        <a:pt x="312770" y="243588"/>
                        <a:pt x="313722" y="229967"/>
                      </a:cubicBezTo>
                      <a:close/>
                      <a:moveTo>
                        <a:pt x="253239" y="287974"/>
                      </a:moveTo>
                      <a:cubicBezTo>
                        <a:pt x="255715" y="255399"/>
                        <a:pt x="247238" y="220823"/>
                        <a:pt x="224664" y="197106"/>
                      </a:cubicBezTo>
                      <a:cubicBezTo>
                        <a:pt x="220568" y="192820"/>
                        <a:pt x="215139" y="188629"/>
                        <a:pt x="209233" y="189772"/>
                      </a:cubicBezTo>
                      <a:cubicBezTo>
                        <a:pt x="201708" y="191200"/>
                        <a:pt x="198660" y="200154"/>
                        <a:pt x="197327" y="207679"/>
                      </a:cubicBezTo>
                      <a:cubicBezTo>
                        <a:pt x="187706" y="259780"/>
                        <a:pt x="181991" y="319407"/>
                        <a:pt x="208852" y="366937"/>
                      </a:cubicBezTo>
                      <a:cubicBezTo>
                        <a:pt x="230378" y="404941"/>
                        <a:pt x="252191" y="301595"/>
                        <a:pt x="253239" y="287974"/>
                      </a:cubicBezTo>
                      <a:close/>
                      <a:moveTo>
                        <a:pt x="169514" y="382843"/>
                      </a:moveTo>
                      <a:cubicBezTo>
                        <a:pt x="166180" y="352173"/>
                        <a:pt x="152369" y="321502"/>
                        <a:pt x="127318" y="303405"/>
                      </a:cubicBezTo>
                      <a:cubicBezTo>
                        <a:pt x="122746" y="300071"/>
                        <a:pt x="116936" y="297214"/>
                        <a:pt x="111792" y="299214"/>
                      </a:cubicBezTo>
                      <a:cubicBezTo>
                        <a:pt x="105029" y="301881"/>
                        <a:pt x="103791" y="310739"/>
                        <a:pt x="103791" y="317978"/>
                      </a:cubicBezTo>
                      <a:cubicBezTo>
                        <a:pt x="103791" y="367984"/>
                        <a:pt x="108839" y="424372"/>
                        <a:pt x="141986" y="463901"/>
                      </a:cubicBezTo>
                      <a:cubicBezTo>
                        <a:pt x="168466" y="495429"/>
                        <a:pt x="170943" y="395702"/>
                        <a:pt x="169514" y="382843"/>
                      </a:cubicBezTo>
                      <a:close/>
                      <a:moveTo>
                        <a:pt x="118460" y="468664"/>
                      </a:moveTo>
                      <a:cubicBezTo>
                        <a:pt x="115126" y="437993"/>
                        <a:pt x="101315" y="407323"/>
                        <a:pt x="76264" y="389225"/>
                      </a:cubicBezTo>
                      <a:cubicBezTo>
                        <a:pt x="71692" y="385891"/>
                        <a:pt x="65882" y="383034"/>
                        <a:pt x="60738" y="385034"/>
                      </a:cubicBezTo>
                      <a:cubicBezTo>
                        <a:pt x="53975" y="387701"/>
                        <a:pt x="52737" y="396559"/>
                        <a:pt x="52737" y="403798"/>
                      </a:cubicBezTo>
                      <a:cubicBezTo>
                        <a:pt x="52737" y="453805"/>
                        <a:pt x="57785" y="510193"/>
                        <a:pt x="90932" y="549721"/>
                      </a:cubicBezTo>
                      <a:cubicBezTo>
                        <a:pt x="117412" y="581249"/>
                        <a:pt x="119888" y="481522"/>
                        <a:pt x="118460" y="468664"/>
                      </a:cubicBezTo>
                      <a:close/>
                      <a:moveTo>
                        <a:pt x="65215" y="560389"/>
                      </a:moveTo>
                      <a:cubicBezTo>
                        <a:pt x="59214" y="533338"/>
                        <a:pt x="43974" y="507430"/>
                        <a:pt x="19876" y="493714"/>
                      </a:cubicBezTo>
                      <a:cubicBezTo>
                        <a:pt x="15494" y="491238"/>
                        <a:pt x="10065" y="489142"/>
                        <a:pt x="5588" y="491524"/>
                      </a:cubicBezTo>
                      <a:cubicBezTo>
                        <a:pt x="-127" y="494572"/>
                        <a:pt x="-412" y="502573"/>
                        <a:pt x="254" y="508954"/>
                      </a:cubicBezTo>
                      <a:cubicBezTo>
                        <a:pt x="5112" y="553531"/>
                        <a:pt x="15018" y="603252"/>
                        <a:pt x="48451" y="635161"/>
                      </a:cubicBezTo>
                      <a:cubicBezTo>
                        <a:pt x="75216" y="660783"/>
                        <a:pt x="67787" y="571629"/>
                        <a:pt x="65215" y="560389"/>
                      </a:cubicBezTo>
                      <a:close/>
                    </a:path>
                  </a:pathLst>
                </a:custGeom>
                <a:solidFill>
                  <a:srgbClr val="67742C"/>
                </a:solidFill>
                <a:ln w="9525" cap="flat">
                  <a:noFill/>
                  <a:prstDash val="solid"/>
                  <a:miter/>
                </a:ln>
              </p:spPr>
              <p:txBody>
                <a:bodyPr rtlCol="0" anchor="ctr"/>
                <a:lstStyle/>
                <a:p>
                  <a:endParaRPr lang="th-TH"/>
                </a:p>
              </p:txBody>
            </p:sp>
          </p:grpSp>
          <p:grpSp>
            <p:nvGrpSpPr>
              <p:cNvPr id="92" name="Graphic 1">
                <a:extLst>
                  <a:ext uri="{FF2B5EF4-FFF2-40B4-BE49-F238E27FC236}">
                    <a16:creationId xmlns:a16="http://schemas.microsoft.com/office/drawing/2014/main" id="{1C5EB317-AB5D-42D7-BAE6-95DAFA1DB1E7}"/>
                  </a:ext>
                </a:extLst>
              </p:cNvPr>
              <p:cNvGrpSpPr/>
              <p:nvPr/>
            </p:nvGrpSpPr>
            <p:grpSpPr>
              <a:xfrm>
                <a:off x="6031996" y="2109833"/>
                <a:ext cx="411807" cy="923697"/>
                <a:chOff x="6031996" y="2109833"/>
                <a:chExt cx="411807" cy="923697"/>
              </a:xfrm>
              <a:solidFill>
                <a:srgbClr val="67742C"/>
              </a:solidFill>
            </p:grpSpPr>
            <p:sp>
              <p:nvSpPr>
                <p:cNvPr id="99" name="Freeform: Shape 98">
                  <a:extLst>
                    <a:ext uri="{FF2B5EF4-FFF2-40B4-BE49-F238E27FC236}">
                      <a16:creationId xmlns:a16="http://schemas.microsoft.com/office/drawing/2014/main" id="{5299D183-A763-43AC-9EB9-8AA1198CC181}"/>
                    </a:ext>
                  </a:extLst>
                </p:cNvPr>
                <p:cNvSpPr/>
                <p:nvPr/>
              </p:nvSpPr>
              <p:spPr>
                <a:xfrm>
                  <a:off x="6078004" y="2254309"/>
                  <a:ext cx="229249" cy="779221"/>
                </a:xfrm>
                <a:custGeom>
                  <a:avLst/>
                  <a:gdLst>
                    <a:gd name="connsiteX0" fmla="*/ 660 w 229249"/>
                    <a:gd name="connsiteY0" fmla="*/ 764638 h 779221"/>
                    <a:gd name="connsiteX1" fmla="*/ 211544 w 229249"/>
                    <a:gd name="connsiteY1" fmla="*/ 4258 h 779221"/>
                    <a:gd name="connsiteX2" fmla="*/ 224307 w 229249"/>
                    <a:gd name="connsiteY2" fmla="*/ 10830 h 779221"/>
                    <a:gd name="connsiteX3" fmla="*/ 11900 w 229249"/>
                    <a:gd name="connsiteY3" fmla="*/ 777497 h 779221"/>
                    <a:gd name="connsiteX4" fmla="*/ 660 w 229249"/>
                    <a:gd name="connsiteY4" fmla="*/ 764638 h 779221"/>
                    <a:gd name="connsiteX5" fmla="*/ 660 w 229249"/>
                    <a:gd name="connsiteY5" fmla="*/ 764638 h 7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249" h="779221">
                      <a:moveTo>
                        <a:pt x="660" y="764638"/>
                      </a:moveTo>
                      <a:cubicBezTo>
                        <a:pt x="136201" y="536229"/>
                        <a:pt x="240690" y="274577"/>
                        <a:pt x="211544" y="4258"/>
                      </a:cubicBezTo>
                      <a:cubicBezTo>
                        <a:pt x="210496" y="-5839"/>
                        <a:pt x="223545" y="4353"/>
                        <a:pt x="224307" y="10830"/>
                      </a:cubicBezTo>
                      <a:cubicBezTo>
                        <a:pt x="253644" y="283245"/>
                        <a:pt x="148488" y="547373"/>
                        <a:pt x="11900" y="777497"/>
                      </a:cubicBezTo>
                      <a:cubicBezTo>
                        <a:pt x="8090" y="783974"/>
                        <a:pt x="-2769" y="770544"/>
                        <a:pt x="660" y="764638"/>
                      </a:cubicBezTo>
                      <a:lnTo>
                        <a:pt x="660" y="764638"/>
                      </a:lnTo>
                      <a:close/>
                    </a:path>
                  </a:pathLst>
                </a:custGeom>
                <a:solidFill>
                  <a:srgbClr val="67742C"/>
                </a:solidFill>
                <a:ln w="9525" cap="flat">
                  <a:noFill/>
                  <a:prstDash val="solid"/>
                  <a:miter/>
                </a:ln>
              </p:spPr>
              <p:txBody>
                <a:bodyPr rtlCol="0" anchor="ctr"/>
                <a:lstStyle/>
                <a:p>
                  <a:endParaRPr lang="th-TH"/>
                </a:p>
              </p:txBody>
            </p:sp>
            <p:sp>
              <p:nvSpPr>
                <p:cNvPr id="100" name="Freeform: Shape 99">
                  <a:extLst>
                    <a:ext uri="{FF2B5EF4-FFF2-40B4-BE49-F238E27FC236}">
                      <a16:creationId xmlns:a16="http://schemas.microsoft.com/office/drawing/2014/main" id="{FC822873-7F3F-441D-BDD4-FF9F5A6A4EDC}"/>
                    </a:ext>
                  </a:extLst>
                </p:cNvPr>
                <p:cNvSpPr/>
                <p:nvPr/>
              </p:nvSpPr>
              <p:spPr>
                <a:xfrm>
                  <a:off x="6031996" y="2109833"/>
                  <a:ext cx="411807" cy="869451"/>
                </a:xfrm>
                <a:custGeom>
                  <a:avLst/>
                  <a:gdLst>
                    <a:gd name="connsiteX0" fmla="*/ 230595 w 411807"/>
                    <a:gd name="connsiteY0" fmla="*/ 110348 h 869451"/>
                    <a:gd name="connsiteX1" fmla="*/ 259266 w 411807"/>
                    <a:gd name="connsiteY1" fmla="*/ 8812 h 869451"/>
                    <a:gd name="connsiteX2" fmla="*/ 275934 w 411807"/>
                    <a:gd name="connsiteY2" fmla="*/ 144 h 869451"/>
                    <a:gd name="connsiteX3" fmla="*/ 289555 w 411807"/>
                    <a:gd name="connsiteY3" fmla="*/ 19575 h 869451"/>
                    <a:gd name="connsiteX4" fmla="*/ 281459 w 411807"/>
                    <a:gd name="connsiteY4" fmla="*/ 196264 h 869451"/>
                    <a:gd name="connsiteX5" fmla="*/ 230595 w 411807"/>
                    <a:gd name="connsiteY5" fmla="*/ 110348 h 869451"/>
                    <a:gd name="connsiteX6" fmla="*/ 139822 w 411807"/>
                    <a:gd name="connsiteY6" fmla="*/ 116635 h 869451"/>
                    <a:gd name="connsiteX7" fmla="*/ 162492 w 411807"/>
                    <a:gd name="connsiteY7" fmla="*/ 123207 h 869451"/>
                    <a:gd name="connsiteX8" fmla="*/ 264885 w 411807"/>
                    <a:gd name="connsiteY8" fmla="*/ 265987 h 869451"/>
                    <a:gd name="connsiteX9" fmla="*/ 172017 w 411807"/>
                    <a:gd name="connsiteY9" fmla="*/ 231030 h 869451"/>
                    <a:gd name="connsiteX10" fmla="*/ 132012 w 411807"/>
                    <a:gd name="connsiteY10" fmla="*/ 133780 h 869451"/>
                    <a:gd name="connsiteX11" fmla="*/ 139822 w 411807"/>
                    <a:gd name="connsiteY11" fmla="*/ 116635 h 869451"/>
                    <a:gd name="connsiteX12" fmla="*/ 132774 w 411807"/>
                    <a:gd name="connsiteY12" fmla="*/ 244270 h 869451"/>
                    <a:gd name="connsiteX13" fmla="*/ 153538 w 411807"/>
                    <a:gd name="connsiteY13" fmla="*/ 248365 h 869451"/>
                    <a:gd name="connsiteX14" fmla="*/ 256503 w 411807"/>
                    <a:gd name="connsiteY14" fmla="*/ 367714 h 869451"/>
                    <a:gd name="connsiteX15" fmla="*/ 170683 w 411807"/>
                    <a:gd name="connsiteY15" fmla="*/ 343996 h 869451"/>
                    <a:gd name="connsiteX16" fmla="*/ 127249 w 411807"/>
                    <a:gd name="connsiteY16" fmla="*/ 260367 h 869451"/>
                    <a:gd name="connsiteX17" fmla="*/ 132774 w 411807"/>
                    <a:gd name="connsiteY17" fmla="*/ 244270 h 869451"/>
                    <a:gd name="connsiteX18" fmla="*/ 115724 w 411807"/>
                    <a:gd name="connsiteY18" fmla="*/ 338377 h 869451"/>
                    <a:gd name="connsiteX19" fmla="*/ 136488 w 411807"/>
                    <a:gd name="connsiteY19" fmla="*/ 342472 h 869451"/>
                    <a:gd name="connsiteX20" fmla="*/ 239454 w 411807"/>
                    <a:gd name="connsiteY20" fmla="*/ 461821 h 869451"/>
                    <a:gd name="connsiteX21" fmla="*/ 153633 w 411807"/>
                    <a:gd name="connsiteY21" fmla="*/ 438103 h 869451"/>
                    <a:gd name="connsiteX22" fmla="*/ 110199 w 411807"/>
                    <a:gd name="connsiteY22" fmla="*/ 354474 h 869451"/>
                    <a:gd name="connsiteX23" fmla="*/ 115724 w 411807"/>
                    <a:gd name="connsiteY23" fmla="*/ 338377 h 869451"/>
                    <a:gd name="connsiteX24" fmla="*/ 102675 w 411807"/>
                    <a:gd name="connsiteY24" fmla="*/ 425149 h 869451"/>
                    <a:gd name="connsiteX25" fmla="*/ 122868 w 411807"/>
                    <a:gd name="connsiteY25" fmla="*/ 431722 h 869451"/>
                    <a:gd name="connsiteX26" fmla="*/ 210879 w 411807"/>
                    <a:gd name="connsiteY26" fmla="*/ 562690 h 869451"/>
                    <a:gd name="connsiteX27" fmla="*/ 128487 w 411807"/>
                    <a:gd name="connsiteY27" fmla="*/ 528781 h 869451"/>
                    <a:gd name="connsiteX28" fmla="*/ 95245 w 411807"/>
                    <a:gd name="connsiteY28" fmla="*/ 440389 h 869451"/>
                    <a:gd name="connsiteX29" fmla="*/ 102675 w 411807"/>
                    <a:gd name="connsiteY29" fmla="*/ 425149 h 869451"/>
                    <a:gd name="connsiteX30" fmla="*/ 67146 w 411807"/>
                    <a:gd name="connsiteY30" fmla="*/ 512779 h 869451"/>
                    <a:gd name="connsiteX31" fmla="*/ 87435 w 411807"/>
                    <a:gd name="connsiteY31" fmla="*/ 518875 h 869451"/>
                    <a:gd name="connsiteX32" fmla="*/ 178398 w 411807"/>
                    <a:gd name="connsiteY32" fmla="*/ 647749 h 869451"/>
                    <a:gd name="connsiteX33" fmla="*/ 95245 w 411807"/>
                    <a:gd name="connsiteY33" fmla="*/ 615745 h 869451"/>
                    <a:gd name="connsiteX34" fmla="*/ 60003 w 411807"/>
                    <a:gd name="connsiteY34" fmla="*/ 528210 h 869451"/>
                    <a:gd name="connsiteX35" fmla="*/ 67146 w 411807"/>
                    <a:gd name="connsiteY35" fmla="*/ 512779 h 869451"/>
                    <a:gd name="connsiteX36" fmla="*/ 28189 w 411807"/>
                    <a:gd name="connsiteY36" fmla="*/ 604981 h 869451"/>
                    <a:gd name="connsiteX37" fmla="*/ 48477 w 411807"/>
                    <a:gd name="connsiteY37" fmla="*/ 611077 h 869451"/>
                    <a:gd name="connsiteX38" fmla="*/ 139441 w 411807"/>
                    <a:gd name="connsiteY38" fmla="*/ 739951 h 869451"/>
                    <a:gd name="connsiteX39" fmla="*/ 56288 w 411807"/>
                    <a:gd name="connsiteY39" fmla="*/ 707947 h 869451"/>
                    <a:gd name="connsiteX40" fmla="*/ 21045 w 411807"/>
                    <a:gd name="connsiteY40" fmla="*/ 620412 h 869451"/>
                    <a:gd name="connsiteX41" fmla="*/ 28189 w 411807"/>
                    <a:gd name="connsiteY41" fmla="*/ 604981 h 869451"/>
                    <a:gd name="connsiteX42" fmla="*/ 6186 w 411807"/>
                    <a:gd name="connsiteY42" fmla="*/ 723187 h 869451"/>
                    <a:gd name="connsiteX43" fmla="*/ 23427 w 411807"/>
                    <a:gd name="connsiteY43" fmla="*/ 728330 h 869451"/>
                    <a:gd name="connsiteX44" fmla="*/ 100579 w 411807"/>
                    <a:gd name="connsiteY44" fmla="*/ 837677 h 869451"/>
                    <a:gd name="connsiteX45" fmla="*/ 30094 w 411807"/>
                    <a:gd name="connsiteY45" fmla="*/ 810531 h 869451"/>
                    <a:gd name="connsiteX46" fmla="*/ 186 w 411807"/>
                    <a:gd name="connsiteY46" fmla="*/ 736236 h 869451"/>
                    <a:gd name="connsiteX47" fmla="*/ 6186 w 411807"/>
                    <a:gd name="connsiteY47" fmla="*/ 723187 h 869451"/>
                    <a:gd name="connsiteX48" fmla="*/ 307653 w 411807"/>
                    <a:gd name="connsiteY48" fmla="*/ 223981 h 869451"/>
                    <a:gd name="connsiteX49" fmla="*/ 395378 w 411807"/>
                    <a:gd name="connsiteY49" fmla="*/ 188834 h 869451"/>
                    <a:gd name="connsiteX50" fmla="*/ 410618 w 411807"/>
                    <a:gd name="connsiteY50" fmla="*/ 196168 h 869451"/>
                    <a:gd name="connsiteX51" fmla="*/ 404236 w 411807"/>
                    <a:gd name="connsiteY51" fmla="*/ 216742 h 869451"/>
                    <a:gd name="connsiteX52" fmla="*/ 274410 w 411807"/>
                    <a:gd name="connsiteY52" fmla="*/ 308278 h 869451"/>
                    <a:gd name="connsiteX53" fmla="*/ 307653 w 411807"/>
                    <a:gd name="connsiteY53" fmla="*/ 223981 h 869451"/>
                    <a:gd name="connsiteX54" fmla="*/ 300699 w 411807"/>
                    <a:gd name="connsiteY54" fmla="*/ 321803 h 869451"/>
                    <a:gd name="connsiteX55" fmla="*/ 388425 w 411807"/>
                    <a:gd name="connsiteY55" fmla="*/ 286656 h 869451"/>
                    <a:gd name="connsiteX56" fmla="*/ 403665 w 411807"/>
                    <a:gd name="connsiteY56" fmla="*/ 293990 h 869451"/>
                    <a:gd name="connsiteX57" fmla="*/ 397283 w 411807"/>
                    <a:gd name="connsiteY57" fmla="*/ 314564 h 869451"/>
                    <a:gd name="connsiteX58" fmla="*/ 267457 w 411807"/>
                    <a:gd name="connsiteY58" fmla="*/ 406099 h 869451"/>
                    <a:gd name="connsiteX59" fmla="*/ 300699 w 411807"/>
                    <a:gd name="connsiteY59" fmla="*/ 321803 h 869451"/>
                    <a:gd name="connsiteX60" fmla="*/ 284507 w 411807"/>
                    <a:gd name="connsiteY60" fmla="*/ 423911 h 869451"/>
                    <a:gd name="connsiteX61" fmla="*/ 375375 w 411807"/>
                    <a:gd name="connsiteY61" fmla="*/ 398575 h 869451"/>
                    <a:gd name="connsiteX62" fmla="*/ 389663 w 411807"/>
                    <a:gd name="connsiteY62" fmla="*/ 407528 h 869451"/>
                    <a:gd name="connsiteX63" fmla="*/ 381090 w 411807"/>
                    <a:gd name="connsiteY63" fmla="*/ 427340 h 869451"/>
                    <a:gd name="connsiteX64" fmla="*/ 242311 w 411807"/>
                    <a:gd name="connsiteY64" fmla="*/ 504016 h 869451"/>
                    <a:gd name="connsiteX65" fmla="*/ 284507 w 411807"/>
                    <a:gd name="connsiteY65" fmla="*/ 423911 h 869451"/>
                    <a:gd name="connsiteX66" fmla="*/ 268410 w 411807"/>
                    <a:gd name="connsiteY66" fmla="*/ 506207 h 869451"/>
                    <a:gd name="connsiteX67" fmla="*/ 359278 w 411807"/>
                    <a:gd name="connsiteY67" fmla="*/ 480871 h 869451"/>
                    <a:gd name="connsiteX68" fmla="*/ 373566 w 411807"/>
                    <a:gd name="connsiteY68" fmla="*/ 489824 h 869451"/>
                    <a:gd name="connsiteX69" fmla="*/ 364993 w 411807"/>
                    <a:gd name="connsiteY69" fmla="*/ 509636 h 869451"/>
                    <a:gd name="connsiteX70" fmla="*/ 226214 w 411807"/>
                    <a:gd name="connsiteY70" fmla="*/ 586312 h 869451"/>
                    <a:gd name="connsiteX71" fmla="*/ 268410 w 411807"/>
                    <a:gd name="connsiteY71" fmla="*/ 506207 h 869451"/>
                    <a:gd name="connsiteX72" fmla="*/ 233929 w 411807"/>
                    <a:gd name="connsiteY72" fmla="*/ 627937 h 869451"/>
                    <a:gd name="connsiteX73" fmla="*/ 322607 w 411807"/>
                    <a:gd name="connsiteY73" fmla="*/ 620221 h 869451"/>
                    <a:gd name="connsiteX74" fmla="*/ 334418 w 411807"/>
                    <a:gd name="connsiteY74" fmla="*/ 630985 h 869451"/>
                    <a:gd name="connsiteX75" fmla="*/ 323083 w 411807"/>
                    <a:gd name="connsiteY75" fmla="*/ 647844 h 869451"/>
                    <a:gd name="connsiteX76" fmla="*/ 181161 w 411807"/>
                    <a:gd name="connsiteY76" fmla="*/ 694993 h 869451"/>
                    <a:gd name="connsiteX77" fmla="*/ 233929 w 411807"/>
                    <a:gd name="connsiteY77" fmla="*/ 627937 h 869451"/>
                    <a:gd name="connsiteX78" fmla="*/ 189638 w 411807"/>
                    <a:gd name="connsiteY78" fmla="*/ 717376 h 869451"/>
                    <a:gd name="connsiteX79" fmla="*/ 278316 w 411807"/>
                    <a:gd name="connsiteY79" fmla="*/ 709661 h 869451"/>
                    <a:gd name="connsiteX80" fmla="*/ 290127 w 411807"/>
                    <a:gd name="connsiteY80" fmla="*/ 720424 h 869451"/>
                    <a:gd name="connsiteX81" fmla="*/ 278792 w 411807"/>
                    <a:gd name="connsiteY81" fmla="*/ 737284 h 869451"/>
                    <a:gd name="connsiteX82" fmla="*/ 136869 w 411807"/>
                    <a:gd name="connsiteY82" fmla="*/ 784432 h 869451"/>
                    <a:gd name="connsiteX83" fmla="*/ 189638 w 411807"/>
                    <a:gd name="connsiteY83" fmla="*/ 717376 h 869451"/>
                    <a:gd name="connsiteX84" fmla="*/ 141537 w 411807"/>
                    <a:gd name="connsiteY84" fmla="*/ 811769 h 869451"/>
                    <a:gd name="connsiteX85" fmla="*/ 221166 w 411807"/>
                    <a:gd name="connsiteY85" fmla="*/ 813579 h 869451"/>
                    <a:gd name="connsiteX86" fmla="*/ 230595 w 411807"/>
                    <a:gd name="connsiteY86" fmla="*/ 824342 h 869451"/>
                    <a:gd name="connsiteX87" fmla="*/ 218880 w 411807"/>
                    <a:gd name="connsiteY87" fmla="*/ 838249 h 869451"/>
                    <a:gd name="connsiteX88" fmla="*/ 88006 w 411807"/>
                    <a:gd name="connsiteY88" fmla="*/ 866347 h 869451"/>
                    <a:gd name="connsiteX89" fmla="*/ 141537 w 411807"/>
                    <a:gd name="connsiteY89" fmla="*/ 811769 h 86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11807" h="869451">
                      <a:moveTo>
                        <a:pt x="230595" y="110348"/>
                      </a:moveTo>
                      <a:cubicBezTo>
                        <a:pt x="226976" y="74344"/>
                        <a:pt x="235263" y="35767"/>
                        <a:pt x="259266" y="8812"/>
                      </a:cubicBezTo>
                      <a:cubicBezTo>
                        <a:pt x="263647" y="3954"/>
                        <a:pt x="269457" y="-904"/>
                        <a:pt x="275934" y="144"/>
                      </a:cubicBezTo>
                      <a:cubicBezTo>
                        <a:pt x="284221" y="1477"/>
                        <a:pt x="287841" y="11288"/>
                        <a:pt x="289555" y="19575"/>
                      </a:cubicBezTo>
                      <a:cubicBezTo>
                        <a:pt x="301652" y="76915"/>
                        <a:pt x="309558" y="142733"/>
                        <a:pt x="281459" y="196264"/>
                      </a:cubicBezTo>
                      <a:cubicBezTo>
                        <a:pt x="258980" y="239031"/>
                        <a:pt x="232024" y="125398"/>
                        <a:pt x="230595" y="110348"/>
                      </a:cubicBezTo>
                      <a:close/>
                      <a:moveTo>
                        <a:pt x="139822" y="116635"/>
                      </a:moveTo>
                      <a:cubicBezTo>
                        <a:pt x="147156" y="112444"/>
                        <a:pt x="156015" y="117873"/>
                        <a:pt x="162492" y="123207"/>
                      </a:cubicBezTo>
                      <a:cubicBezTo>
                        <a:pt x="207259" y="160354"/>
                        <a:pt x="254027" y="206646"/>
                        <a:pt x="264885" y="265987"/>
                      </a:cubicBezTo>
                      <a:cubicBezTo>
                        <a:pt x="273553" y="313516"/>
                        <a:pt x="182494" y="241793"/>
                        <a:pt x="172017" y="231030"/>
                      </a:cubicBezTo>
                      <a:cubicBezTo>
                        <a:pt x="146966" y="205217"/>
                        <a:pt x="129726" y="169975"/>
                        <a:pt x="132012" y="133780"/>
                      </a:cubicBezTo>
                      <a:cubicBezTo>
                        <a:pt x="132488" y="127303"/>
                        <a:pt x="134107" y="119873"/>
                        <a:pt x="139822" y="116635"/>
                      </a:cubicBezTo>
                      <a:close/>
                      <a:moveTo>
                        <a:pt x="132774" y="244270"/>
                      </a:moveTo>
                      <a:cubicBezTo>
                        <a:pt x="139060" y="239983"/>
                        <a:pt x="147347" y="244079"/>
                        <a:pt x="153538" y="248365"/>
                      </a:cubicBezTo>
                      <a:cubicBezTo>
                        <a:pt x="196496" y="277893"/>
                        <a:pt x="242025" y="315517"/>
                        <a:pt x="256503" y="367714"/>
                      </a:cubicBezTo>
                      <a:cubicBezTo>
                        <a:pt x="268029" y="409528"/>
                        <a:pt x="180875" y="352855"/>
                        <a:pt x="170683" y="343996"/>
                      </a:cubicBezTo>
                      <a:cubicBezTo>
                        <a:pt x="146299" y="322946"/>
                        <a:pt x="128011" y="292847"/>
                        <a:pt x="127249" y="260367"/>
                      </a:cubicBezTo>
                      <a:cubicBezTo>
                        <a:pt x="127059" y="254366"/>
                        <a:pt x="127916" y="247603"/>
                        <a:pt x="132774" y="244270"/>
                      </a:cubicBezTo>
                      <a:close/>
                      <a:moveTo>
                        <a:pt x="115724" y="338377"/>
                      </a:moveTo>
                      <a:cubicBezTo>
                        <a:pt x="121915" y="334090"/>
                        <a:pt x="130297" y="338186"/>
                        <a:pt x="136488" y="342472"/>
                      </a:cubicBezTo>
                      <a:cubicBezTo>
                        <a:pt x="179446" y="372000"/>
                        <a:pt x="224976" y="409624"/>
                        <a:pt x="239454" y="461821"/>
                      </a:cubicBezTo>
                      <a:cubicBezTo>
                        <a:pt x="250979" y="503635"/>
                        <a:pt x="163825" y="446962"/>
                        <a:pt x="153633" y="438103"/>
                      </a:cubicBezTo>
                      <a:cubicBezTo>
                        <a:pt x="129249" y="417053"/>
                        <a:pt x="110961" y="386954"/>
                        <a:pt x="110199" y="354474"/>
                      </a:cubicBezTo>
                      <a:cubicBezTo>
                        <a:pt x="110009" y="348473"/>
                        <a:pt x="110961" y="341710"/>
                        <a:pt x="115724" y="338377"/>
                      </a:cubicBezTo>
                      <a:close/>
                      <a:moveTo>
                        <a:pt x="102675" y="425149"/>
                      </a:moveTo>
                      <a:cubicBezTo>
                        <a:pt x="109342" y="421625"/>
                        <a:pt x="117153" y="426673"/>
                        <a:pt x="122868" y="431722"/>
                      </a:cubicBezTo>
                      <a:cubicBezTo>
                        <a:pt x="162015" y="466297"/>
                        <a:pt x="202782" y="509160"/>
                        <a:pt x="210879" y="562690"/>
                      </a:cubicBezTo>
                      <a:cubicBezTo>
                        <a:pt x="217356" y="605553"/>
                        <a:pt x="137536" y="538783"/>
                        <a:pt x="128487" y="528781"/>
                      </a:cubicBezTo>
                      <a:cubicBezTo>
                        <a:pt x="106770" y="504969"/>
                        <a:pt x="92197" y="472774"/>
                        <a:pt x="95245" y="440389"/>
                      </a:cubicBezTo>
                      <a:cubicBezTo>
                        <a:pt x="95817" y="434484"/>
                        <a:pt x="97436" y="427912"/>
                        <a:pt x="102675" y="425149"/>
                      </a:cubicBezTo>
                      <a:close/>
                      <a:moveTo>
                        <a:pt x="67146" y="512779"/>
                      </a:moveTo>
                      <a:cubicBezTo>
                        <a:pt x="73719" y="509065"/>
                        <a:pt x="81720" y="514018"/>
                        <a:pt x="87435" y="518875"/>
                      </a:cubicBezTo>
                      <a:cubicBezTo>
                        <a:pt x="127344" y="552499"/>
                        <a:pt x="169064" y="594409"/>
                        <a:pt x="178398" y="647749"/>
                      </a:cubicBezTo>
                      <a:cubicBezTo>
                        <a:pt x="185828" y="690516"/>
                        <a:pt x="104580" y="625460"/>
                        <a:pt x="95245" y="615745"/>
                      </a:cubicBezTo>
                      <a:cubicBezTo>
                        <a:pt x="72957" y="592408"/>
                        <a:pt x="57717" y="560595"/>
                        <a:pt x="60003" y="528210"/>
                      </a:cubicBezTo>
                      <a:cubicBezTo>
                        <a:pt x="60479" y="522304"/>
                        <a:pt x="62003" y="515637"/>
                        <a:pt x="67146" y="512779"/>
                      </a:cubicBezTo>
                      <a:close/>
                      <a:moveTo>
                        <a:pt x="28189" y="604981"/>
                      </a:moveTo>
                      <a:cubicBezTo>
                        <a:pt x="34761" y="601267"/>
                        <a:pt x="42762" y="606220"/>
                        <a:pt x="48477" y="611077"/>
                      </a:cubicBezTo>
                      <a:cubicBezTo>
                        <a:pt x="88387" y="644701"/>
                        <a:pt x="130107" y="686611"/>
                        <a:pt x="139441" y="739951"/>
                      </a:cubicBezTo>
                      <a:cubicBezTo>
                        <a:pt x="146871" y="782718"/>
                        <a:pt x="65622" y="717662"/>
                        <a:pt x="56288" y="707947"/>
                      </a:cubicBezTo>
                      <a:cubicBezTo>
                        <a:pt x="33999" y="684610"/>
                        <a:pt x="18759" y="652797"/>
                        <a:pt x="21045" y="620412"/>
                      </a:cubicBezTo>
                      <a:cubicBezTo>
                        <a:pt x="21522" y="614506"/>
                        <a:pt x="23046" y="607744"/>
                        <a:pt x="28189" y="604981"/>
                      </a:cubicBezTo>
                      <a:close/>
                      <a:moveTo>
                        <a:pt x="6186" y="723187"/>
                      </a:moveTo>
                      <a:cubicBezTo>
                        <a:pt x="11806" y="720043"/>
                        <a:pt x="18474" y="724234"/>
                        <a:pt x="23427" y="728330"/>
                      </a:cubicBezTo>
                      <a:cubicBezTo>
                        <a:pt x="57336" y="756810"/>
                        <a:pt x="92673" y="792433"/>
                        <a:pt x="100579" y="837677"/>
                      </a:cubicBezTo>
                      <a:cubicBezTo>
                        <a:pt x="106961" y="873967"/>
                        <a:pt x="38000" y="818818"/>
                        <a:pt x="30094" y="810531"/>
                      </a:cubicBezTo>
                      <a:cubicBezTo>
                        <a:pt x="11235" y="790719"/>
                        <a:pt x="-1719" y="763763"/>
                        <a:pt x="186" y="736236"/>
                      </a:cubicBezTo>
                      <a:cubicBezTo>
                        <a:pt x="471" y="731283"/>
                        <a:pt x="1805" y="725568"/>
                        <a:pt x="6186" y="723187"/>
                      </a:cubicBezTo>
                      <a:close/>
                      <a:moveTo>
                        <a:pt x="307653" y="223981"/>
                      </a:moveTo>
                      <a:cubicBezTo>
                        <a:pt x="331275" y="201502"/>
                        <a:pt x="363088" y="186262"/>
                        <a:pt x="395378" y="188834"/>
                      </a:cubicBezTo>
                      <a:cubicBezTo>
                        <a:pt x="401188" y="189310"/>
                        <a:pt x="407856" y="190930"/>
                        <a:pt x="410618" y="196168"/>
                      </a:cubicBezTo>
                      <a:cubicBezTo>
                        <a:pt x="414142" y="202931"/>
                        <a:pt x="409189" y="210932"/>
                        <a:pt x="404236" y="216742"/>
                      </a:cubicBezTo>
                      <a:cubicBezTo>
                        <a:pt x="370137" y="257033"/>
                        <a:pt x="327655" y="299134"/>
                        <a:pt x="274410" y="308278"/>
                      </a:cubicBezTo>
                      <a:cubicBezTo>
                        <a:pt x="231738" y="315421"/>
                        <a:pt x="297747" y="233316"/>
                        <a:pt x="307653" y="223981"/>
                      </a:cubicBezTo>
                      <a:close/>
                      <a:moveTo>
                        <a:pt x="300699" y="321803"/>
                      </a:moveTo>
                      <a:cubicBezTo>
                        <a:pt x="324321" y="299324"/>
                        <a:pt x="356135" y="284084"/>
                        <a:pt x="388425" y="286656"/>
                      </a:cubicBezTo>
                      <a:cubicBezTo>
                        <a:pt x="394235" y="287132"/>
                        <a:pt x="400902" y="288751"/>
                        <a:pt x="403665" y="293990"/>
                      </a:cubicBezTo>
                      <a:cubicBezTo>
                        <a:pt x="407189" y="300753"/>
                        <a:pt x="402236" y="308754"/>
                        <a:pt x="397283" y="314564"/>
                      </a:cubicBezTo>
                      <a:cubicBezTo>
                        <a:pt x="363183" y="354855"/>
                        <a:pt x="320702" y="396955"/>
                        <a:pt x="267457" y="406099"/>
                      </a:cubicBezTo>
                      <a:cubicBezTo>
                        <a:pt x="224785" y="413243"/>
                        <a:pt x="290793" y="331138"/>
                        <a:pt x="300699" y="321803"/>
                      </a:cubicBezTo>
                      <a:close/>
                      <a:moveTo>
                        <a:pt x="284507" y="423911"/>
                      </a:moveTo>
                      <a:cubicBezTo>
                        <a:pt x="310320" y="404194"/>
                        <a:pt x="343657" y="392479"/>
                        <a:pt x="375375" y="398575"/>
                      </a:cubicBezTo>
                      <a:cubicBezTo>
                        <a:pt x="381186" y="399718"/>
                        <a:pt x="387567" y="402004"/>
                        <a:pt x="389663" y="407528"/>
                      </a:cubicBezTo>
                      <a:cubicBezTo>
                        <a:pt x="392425" y="414672"/>
                        <a:pt x="386615" y="422006"/>
                        <a:pt x="381090" y="427340"/>
                      </a:cubicBezTo>
                      <a:cubicBezTo>
                        <a:pt x="342800" y="463726"/>
                        <a:pt x="296127" y="500873"/>
                        <a:pt x="242311" y="504016"/>
                      </a:cubicBezTo>
                      <a:cubicBezTo>
                        <a:pt x="199163" y="506588"/>
                        <a:pt x="273648" y="432198"/>
                        <a:pt x="284507" y="423911"/>
                      </a:cubicBezTo>
                      <a:close/>
                      <a:moveTo>
                        <a:pt x="268410" y="506207"/>
                      </a:moveTo>
                      <a:cubicBezTo>
                        <a:pt x="294222" y="486490"/>
                        <a:pt x="327560" y="474775"/>
                        <a:pt x="359278" y="480871"/>
                      </a:cubicBezTo>
                      <a:cubicBezTo>
                        <a:pt x="365088" y="482014"/>
                        <a:pt x="371470" y="484300"/>
                        <a:pt x="373566" y="489824"/>
                      </a:cubicBezTo>
                      <a:cubicBezTo>
                        <a:pt x="376328" y="496968"/>
                        <a:pt x="370518" y="504302"/>
                        <a:pt x="364993" y="509636"/>
                      </a:cubicBezTo>
                      <a:cubicBezTo>
                        <a:pt x="326703" y="546022"/>
                        <a:pt x="280030" y="583169"/>
                        <a:pt x="226214" y="586312"/>
                      </a:cubicBezTo>
                      <a:cubicBezTo>
                        <a:pt x="183161" y="588884"/>
                        <a:pt x="257551" y="514494"/>
                        <a:pt x="268410" y="506207"/>
                      </a:cubicBezTo>
                      <a:close/>
                      <a:moveTo>
                        <a:pt x="233929" y="627937"/>
                      </a:moveTo>
                      <a:cubicBezTo>
                        <a:pt x="261266" y="614125"/>
                        <a:pt x="294222" y="609077"/>
                        <a:pt x="322607" y="620221"/>
                      </a:cubicBezTo>
                      <a:cubicBezTo>
                        <a:pt x="327750" y="622222"/>
                        <a:pt x="333275" y="625555"/>
                        <a:pt x="334418" y="630985"/>
                      </a:cubicBezTo>
                      <a:cubicBezTo>
                        <a:pt x="335751" y="638033"/>
                        <a:pt x="329084" y="643939"/>
                        <a:pt x="323083" y="647844"/>
                      </a:cubicBezTo>
                      <a:cubicBezTo>
                        <a:pt x="281364" y="674990"/>
                        <a:pt x="231738" y="701374"/>
                        <a:pt x="181161" y="694993"/>
                      </a:cubicBezTo>
                      <a:cubicBezTo>
                        <a:pt x="140679" y="689944"/>
                        <a:pt x="222499" y="633747"/>
                        <a:pt x="233929" y="627937"/>
                      </a:cubicBezTo>
                      <a:close/>
                      <a:moveTo>
                        <a:pt x="189638" y="717376"/>
                      </a:moveTo>
                      <a:cubicBezTo>
                        <a:pt x="216975" y="703565"/>
                        <a:pt x="249931" y="698517"/>
                        <a:pt x="278316" y="709661"/>
                      </a:cubicBezTo>
                      <a:cubicBezTo>
                        <a:pt x="283459" y="711661"/>
                        <a:pt x="288984" y="714995"/>
                        <a:pt x="290127" y="720424"/>
                      </a:cubicBezTo>
                      <a:cubicBezTo>
                        <a:pt x="291460" y="727473"/>
                        <a:pt x="284793" y="733378"/>
                        <a:pt x="278792" y="737284"/>
                      </a:cubicBezTo>
                      <a:cubicBezTo>
                        <a:pt x="237072" y="764430"/>
                        <a:pt x="187447" y="790814"/>
                        <a:pt x="136869" y="784432"/>
                      </a:cubicBezTo>
                      <a:cubicBezTo>
                        <a:pt x="96388" y="779289"/>
                        <a:pt x="178113" y="723091"/>
                        <a:pt x="189638" y="717376"/>
                      </a:cubicBezTo>
                      <a:close/>
                      <a:moveTo>
                        <a:pt x="141537" y="811769"/>
                      </a:moveTo>
                      <a:cubicBezTo>
                        <a:pt x="167254" y="802149"/>
                        <a:pt x="196972" y="800815"/>
                        <a:pt x="221166" y="813579"/>
                      </a:cubicBezTo>
                      <a:cubicBezTo>
                        <a:pt x="225547" y="815865"/>
                        <a:pt x="230214" y="819389"/>
                        <a:pt x="230595" y="824342"/>
                      </a:cubicBezTo>
                      <a:cubicBezTo>
                        <a:pt x="231167" y="830819"/>
                        <a:pt x="224595" y="835391"/>
                        <a:pt x="218880" y="838249"/>
                      </a:cubicBezTo>
                      <a:cubicBezTo>
                        <a:pt x="179160" y="858346"/>
                        <a:pt x="132393" y="877015"/>
                        <a:pt x="88006" y="866347"/>
                      </a:cubicBezTo>
                      <a:cubicBezTo>
                        <a:pt x="52573" y="857870"/>
                        <a:pt x="130773" y="815865"/>
                        <a:pt x="141537" y="811769"/>
                      </a:cubicBezTo>
                      <a:close/>
                    </a:path>
                  </a:pathLst>
                </a:custGeom>
                <a:solidFill>
                  <a:srgbClr val="67742C"/>
                </a:solidFill>
                <a:ln w="9525" cap="flat">
                  <a:noFill/>
                  <a:prstDash val="solid"/>
                  <a:miter/>
                </a:ln>
              </p:spPr>
              <p:txBody>
                <a:bodyPr rtlCol="0" anchor="ctr"/>
                <a:lstStyle/>
                <a:p>
                  <a:endParaRPr lang="th-TH"/>
                </a:p>
              </p:txBody>
            </p:sp>
          </p:grpSp>
          <p:grpSp>
            <p:nvGrpSpPr>
              <p:cNvPr id="93" name="Graphic 1">
                <a:extLst>
                  <a:ext uri="{FF2B5EF4-FFF2-40B4-BE49-F238E27FC236}">
                    <a16:creationId xmlns:a16="http://schemas.microsoft.com/office/drawing/2014/main" id="{9D3AE901-69CA-414B-9427-804DAC2342FE}"/>
                  </a:ext>
                </a:extLst>
              </p:cNvPr>
              <p:cNvGrpSpPr/>
              <p:nvPr/>
            </p:nvGrpSpPr>
            <p:grpSpPr>
              <a:xfrm>
                <a:off x="5200672" y="2519226"/>
                <a:ext cx="896289" cy="1346166"/>
                <a:chOff x="5200672" y="2519226"/>
                <a:chExt cx="896289" cy="1346166"/>
              </a:xfrm>
              <a:solidFill>
                <a:srgbClr val="67742C"/>
              </a:solidFill>
            </p:grpSpPr>
            <p:sp>
              <p:nvSpPr>
                <p:cNvPr id="97" name="Freeform: Shape 96">
                  <a:extLst>
                    <a:ext uri="{FF2B5EF4-FFF2-40B4-BE49-F238E27FC236}">
                      <a16:creationId xmlns:a16="http://schemas.microsoft.com/office/drawing/2014/main" id="{F98784CD-659D-4FC1-ADE5-506DB2123B1D}"/>
                    </a:ext>
                  </a:extLst>
                </p:cNvPr>
                <p:cNvSpPr/>
                <p:nvPr/>
              </p:nvSpPr>
              <p:spPr>
                <a:xfrm>
                  <a:off x="5375537" y="2708814"/>
                  <a:ext cx="615961" cy="1156578"/>
                </a:xfrm>
                <a:custGeom>
                  <a:avLst/>
                  <a:gdLst>
                    <a:gd name="connsiteX0" fmla="*/ 588065 w 615961"/>
                    <a:gd name="connsiteY0" fmla="*/ 1146428 h 1156578"/>
                    <a:gd name="connsiteX1" fmla="*/ 3230 w 615961"/>
                    <a:gd name="connsiteY1" fmla="*/ 10191 h 1156578"/>
                    <a:gd name="connsiteX2" fmla="*/ 25804 w 615961"/>
                    <a:gd name="connsiteY2" fmla="*/ 3905 h 1156578"/>
                    <a:gd name="connsiteX3" fmla="*/ 615783 w 615961"/>
                    <a:gd name="connsiteY3" fmla="*/ 1149286 h 1156578"/>
                    <a:gd name="connsiteX4" fmla="*/ 588065 w 615961"/>
                    <a:gd name="connsiteY4" fmla="*/ 1146428 h 1156578"/>
                    <a:gd name="connsiteX5" fmla="*/ 588065 w 615961"/>
                    <a:gd name="connsiteY5" fmla="*/ 1146428 h 1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961" h="1156578">
                      <a:moveTo>
                        <a:pt x="588065" y="1146428"/>
                      </a:moveTo>
                      <a:cubicBezTo>
                        <a:pt x="499387" y="725138"/>
                        <a:pt x="336605" y="298799"/>
                        <a:pt x="3230" y="10191"/>
                      </a:cubicBezTo>
                      <a:cubicBezTo>
                        <a:pt x="-9248" y="-572"/>
                        <a:pt x="17899" y="-3049"/>
                        <a:pt x="25804" y="3905"/>
                      </a:cubicBezTo>
                      <a:cubicBezTo>
                        <a:pt x="361656" y="294703"/>
                        <a:pt x="526438" y="724757"/>
                        <a:pt x="615783" y="1149286"/>
                      </a:cubicBezTo>
                      <a:cubicBezTo>
                        <a:pt x="618450" y="1161192"/>
                        <a:pt x="590351" y="1157287"/>
                        <a:pt x="588065" y="1146428"/>
                      </a:cubicBezTo>
                      <a:lnTo>
                        <a:pt x="588065" y="1146428"/>
                      </a:lnTo>
                      <a:close/>
                    </a:path>
                  </a:pathLst>
                </a:custGeom>
                <a:solidFill>
                  <a:srgbClr val="67742C"/>
                </a:solidFill>
                <a:ln w="9525" cap="flat">
                  <a:noFill/>
                  <a:prstDash val="solid"/>
                  <a:miter/>
                </a:ln>
              </p:spPr>
              <p:txBody>
                <a:bodyPr rtlCol="0" anchor="ctr"/>
                <a:lstStyle/>
                <a:p>
                  <a:endParaRPr lang="th-TH"/>
                </a:p>
              </p:txBody>
            </p:sp>
            <p:sp>
              <p:nvSpPr>
                <p:cNvPr id="98" name="Freeform: Shape 97">
                  <a:extLst>
                    <a:ext uri="{FF2B5EF4-FFF2-40B4-BE49-F238E27FC236}">
                      <a16:creationId xmlns:a16="http://schemas.microsoft.com/office/drawing/2014/main" id="{E685EF23-5C82-4681-9F71-45957BE59AC3}"/>
                    </a:ext>
                  </a:extLst>
                </p:cNvPr>
                <p:cNvSpPr/>
                <p:nvPr/>
              </p:nvSpPr>
              <p:spPr>
                <a:xfrm>
                  <a:off x="5200672" y="2519226"/>
                  <a:ext cx="896289" cy="1243522"/>
                </a:xfrm>
                <a:custGeom>
                  <a:avLst/>
                  <a:gdLst>
                    <a:gd name="connsiteX0" fmla="*/ 259343 w 896289"/>
                    <a:gd name="connsiteY0" fmla="*/ 229688 h 1243522"/>
                    <a:gd name="connsiteX1" fmla="*/ 74177 w 896289"/>
                    <a:gd name="connsiteY1" fmla="*/ 11089 h 1243522"/>
                    <a:gd name="connsiteX2" fmla="*/ 36363 w 896289"/>
                    <a:gd name="connsiteY2" fmla="*/ 3088 h 1243522"/>
                    <a:gd name="connsiteX3" fmla="*/ 25886 w 896289"/>
                    <a:gd name="connsiteY3" fmla="*/ 31853 h 1243522"/>
                    <a:gd name="connsiteX4" fmla="*/ 103419 w 896289"/>
                    <a:gd name="connsiteY4" fmla="*/ 184158 h 1243522"/>
                    <a:gd name="connsiteX5" fmla="*/ 259343 w 896289"/>
                    <a:gd name="connsiteY5" fmla="*/ 229688 h 1243522"/>
                    <a:gd name="connsiteX6" fmla="*/ 10550 w 896289"/>
                    <a:gd name="connsiteY6" fmla="*/ 321318 h 1243522"/>
                    <a:gd name="connsiteX7" fmla="*/ 165998 w 896289"/>
                    <a:gd name="connsiteY7" fmla="*/ 392375 h 1243522"/>
                    <a:gd name="connsiteX8" fmla="*/ 316493 w 896289"/>
                    <a:gd name="connsiteY8" fmla="*/ 330843 h 1243522"/>
                    <a:gd name="connsiteX9" fmla="*/ 35506 w 896289"/>
                    <a:gd name="connsiteY9" fmla="*/ 274931 h 1243522"/>
                    <a:gd name="connsiteX10" fmla="*/ 930 w 896289"/>
                    <a:gd name="connsiteY10" fmla="*/ 292267 h 1243522"/>
                    <a:gd name="connsiteX11" fmla="*/ 10550 w 896289"/>
                    <a:gd name="connsiteY11" fmla="*/ 321318 h 1243522"/>
                    <a:gd name="connsiteX12" fmla="*/ 144186 w 896289"/>
                    <a:gd name="connsiteY12" fmla="*/ 476861 h 1243522"/>
                    <a:gd name="connsiteX13" fmla="*/ 288776 w 896289"/>
                    <a:gd name="connsiteY13" fmla="*/ 527915 h 1243522"/>
                    <a:gd name="connsiteX14" fmla="*/ 418411 w 896289"/>
                    <a:gd name="connsiteY14" fmla="*/ 460859 h 1243522"/>
                    <a:gd name="connsiteX15" fmla="*/ 162665 w 896289"/>
                    <a:gd name="connsiteY15" fmla="*/ 433427 h 1243522"/>
                    <a:gd name="connsiteX16" fmla="*/ 133137 w 896289"/>
                    <a:gd name="connsiteY16" fmla="*/ 451620 h 1243522"/>
                    <a:gd name="connsiteX17" fmla="*/ 144186 w 896289"/>
                    <a:gd name="connsiteY17" fmla="*/ 476861 h 1243522"/>
                    <a:gd name="connsiteX18" fmla="*/ 227530 w 896289"/>
                    <a:gd name="connsiteY18" fmla="*/ 607354 h 1243522"/>
                    <a:gd name="connsiteX19" fmla="*/ 372215 w 896289"/>
                    <a:gd name="connsiteY19" fmla="*/ 658408 h 1243522"/>
                    <a:gd name="connsiteX20" fmla="*/ 501850 w 896289"/>
                    <a:gd name="connsiteY20" fmla="*/ 591352 h 1243522"/>
                    <a:gd name="connsiteX21" fmla="*/ 246104 w 896289"/>
                    <a:gd name="connsiteY21" fmla="*/ 563920 h 1243522"/>
                    <a:gd name="connsiteX22" fmla="*/ 216576 w 896289"/>
                    <a:gd name="connsiteY22" fmla="*/ 582113 h 1243522"/>
                    <a:gd name="connsiteX23" fmla="*/ 227530 w 896289"/>
                    <a:gd name="connsiteY23" fmla="*/ 607354 h 1243522"/>
                    <a:gd name="connsiteX24" fmla="*/ 304397 w 896289"/>
                    <a:gd name="connsiteY24" fmla="*/ 725940 h 1243522"/>
                    <a:gd name="connsiteX25" fmla="*/ 441938 w 896289"/>
                    <a:gd name="connsiteY25" fmla="*/ 793949 h 1243522"/>
                    <a:gd name="connsiteX26" fmla="*/ 578622 w 896289"/>
                    <a:gd name="connsiteY26" fmla="*/ 742895 h 1243522"/>
                    <a:gd name="connsiteX27" fmla="*/ 328019 w 896289"/>
                    <a:gd name="connsiteY27" fmla="*/ 685078 h 1243522"/>
                    <a:gd name="connsiteX28" fmla="*/ 296491 w 896289"/>
                    <a:gd name="connsiteY28" fmla="*/ 699651 h 1243522"/>
                    <a:gd name="connsiteX29" fmla="*/ 304397 w 896289"/>
                    <a:gd name="connsiteY29" fmla="*/ 725940 h 1243522"/>
                    <a:gd name="connsiteX30" fmla="*/ 358880 w 896289"/>
                    <a:gd name="connsiteY30" fmla="*/ 869196 h 1243522"/>
                    <a:gd name="connsiteX31" fmla="*/ 497945 w 896289"/>
                    <a:gd name="connsiteY31" fmla="*/ 934061 h 1243522"/>
                    <a:gd name="connsiteX32" fmla="*/ 633486 w 896289"/>
                    <a:gd name="connsiteY32" fmla="*/ 879959 h 1243522"/>
                    <a:gd name="connsiteX33" fmla="*/ 381644 w 896289"/>
                    <a:gd name="connsiteY33" fmla="*/ 827762 h 1243522"/>
                    <a:gd name="connsiteX34" fmla="*/ 350498 w 896289"/>
                    <a:gd name="connsiteY34" fmla="*/ 843002 h 1243522"/>
                    <a:gd name="connsiteX35" fmla="*/ 358880 w 896289"/>
                    <a:gd name="connsiteY35" fmla="*/ 869196 h 1243522"/>
                    <a:gd name="connsiteX36" fmla="*/ 413648 w 896289"/>
                    <a:gd name="connsiteY36" fmla="*/ 1021691 h 1243522"/>
                    <a:gd name="connsiteX37" fmla="*/ 552713 w 896289"/>
                    <a:gd name="connsiteY37" fmla="*/ 1086557 h 1243522"/>
                    <a:gd name="connsiteX38" fmla="*/ 688254 w 896289"/>
                    <a:gd name="connsiteY38" fmla="*/ 1032455 h 1243522"/>
                    <a:gd name="connsiteX39" fmla="*/ 436413 w 896289"/>
                    <a:gd name="connsiteY39" fmla="*/ 980258 h 1243522"/>
                    <a:gd name="connsiteX40" fmla="*/ 405266 w 896289"/>
                    <a:gd name="connsiteY40" fmla="*/ 995498 h 1243522"/>
                    <a:gd name="connsiteX41" fmla="*/ 413648 w 896289"/>
                    <a:gd name="connsiteY41" fmla="*/ 1021691 h 1243522"/>
                    <a:gd name="connsiteX42" fmla="*/ 516233 w 896289"/>
                    <a:gd name="connsiteY42" fmla="*/ 1182474 h 1243522"/>
                    <a:gd name="connsiteX43" fmla="*/ 634152 w 896289"/>
                    <a:gd name="connsiteY43" fmla="*/ 1237528 h 1243522"/>
                    <a:gd name="connsiteX44" fmla="*/ 749119 w 896289"/>
                    <a:gd name="connsiteY44" fmla="*/ 1191617 h 1243522"/>
                    <a:gd name="connsiteX45" fmla="*/ 535473 w 896289"/>
                    <a:gd name="connsiteY45" fmla="*/ 1147421 h 1243522"/>
                    <a:gd name="connsiteX46" fmla="*/ 508994 w 896289"/>
                    <a:gd name="connsiteY46" fmla="*/ 1160375 h 1243522"/>
                    <a:gd name="connsiteX47" fmla="*/ 516233 w 896289"/>
                    <a:gd name="connsiteY47" fmla="*/ 1182474 h 1243522"/>
                    <a:gd name="connsiteX48" fmla="*/ 374310 w 896289"/>
                    <a:gd name="connsiteY48" fmla="*/ 370372 h 1243522"/>
                    <a:gd name="connsiteX49" fmla="*/ 429746 w 896289"/>
                    <a:gd name="connsiteY49" fmla="*/ 117864 h 1243522"/>
                    <a:gd name="connsiteX50" fmla="*/ 414791 w 896289"/>
                    <a:gd name="connsiteY50" fmla="*/ 86336 h 1243522"/>
                    <a:gd name="connsiteX51" fmla="*/ 388407 w 896289"/>
                    <a:gd name="connsiteY51" fmla="*/ 94528 h 1243522"/>
                    <a:gd name="connsiteX52" fmla="*/ 321542 w 896289"/>
                    <a:gd name="connsiteY52" fmla="*/ 233498 h 1243522"/>
                    <a:gd name="connsiteX53" fmla="*/ 374310 w 896289"/>
                    <a:gd name="connsiteY53" fmla="*/ 370372 h 1243522"/>
                    <a:gd name="connsiteX54" fmla="*/ 473846 w 896289"/>
                    <a:gd name="connsiteY54" fmla="*/ 494197 h 1243522"/>
                    <a:gd name="connsiteX55" fmla="*/ 529282 w 896289"/>
                    <a:gd name="connsiteY55" fmla="*/ 241689 h 1243522"/>
                    <a:gd name="connsiteX56" fmla="*/ 514328 w 896289"/>
                    <a:gd name="connsiteY56" fmla="*/ 210161 h 1243522"/>
                    <a:gd name="connsiteX57" fmla="*/ 487943 w 896289"/>
                    <a:gd name="connsiteY57" fmla="*/ 218353 h 1243522"/>
                    <a:gd name="connsiteX58" fmla="*/ 421078 w 896289"/>
                    <a:gd name="connsiteY58" fmla="*/ 357323 h 1243522"/>
                    <a:gd name="connsiteX59" fmla="*/ 473846 w 896289"/>
                    <a:gd name="connsiteY59" fmla="*/ 494197 h 1243522"/>
                    <a:gd name="connsiteX60" fmla="*/ 551856 w 896289"/>
                    <a:gd name="connsiteY60" fmla="*/ 638405 h 1243522"/>
                    <a:gd name="connsiteX61" fmla="*/ 634533 w 896289"/>
                    <a:gd name="connsiteY61" fmla="*/ 393422 h 1243522"/>
                    <a:gd name="connsiteX62" fmla="*/ 623103 w 896289"/>
                    <a:gd name="connsiteY62" fmla="*/ 360466 h 1243522"/>
                    <a:gd name="connsiteX63" fmla="*/ 595957 w 896289"/>
                    <a:gd name="connsiteY63" fmla="*/ 365705 h 1243522"/>
                    <a:gd name="connsiteX64" fmla="*/ 514328 w 896289"/>
                    <a:gd name="connsiteY64" fmla="*/ 496578 h 1243522"/>
                    <a:gd name="connsiteX65" fmla="*/ 551856 w 896289"/>
                    <a:gd name="connsiteY65" fmla="*/ 638405 h 1243522"/>
                    <a:gd name="connsiteX66" fmla="*/ 623294 w 896289"/>
                    <a:gd name="connsiteY66" fmla="*/ 753848 h 1243522"/>
                    <a:gd name="connsiteX67" fmla="*/ 705971 w 896289"/>
                    <a:gd name="connsiteY67" fmla="*/ 508865 h 1243522"/>
                    <a:gd name="connsiteX68" fmla="*/ 694541 w 896289"/>
                    <a:gd name="connsiteY68" fmla="*/ 475909 h 1243522"/>
                    <a:gd name="connsiteX69" fmla="*/ 667395 w 896289"/>
                    <a:gd name="connsiteY69" fmla="*/ 481148 h 1243522"/>
                    <a:gd name="connsiteX70" fmla="*/ 585765 w 896289"/>
                    <a:gd name="connsiteY70" fmla="*/ 612021 h 1243522"/>
                    <a:gd name="connsiteX71" fmla="*/ 623294 w 896289"/>
                    <a:gd name="connsiteY71" fmla="*/ 753848 h 1243522"/>
                    <a:gd name="connsiteX72" fmla="*/ 688826 w 896289"/>
                    <a:gd name="connsiteY72" fmla="*/ 932918 h 1243522"/>
                    <a:gd name="connsiteX73" fmla="*/ 807793 w 896289"/>
                    <a:gd name="connsiteY73" fmla="*/ 719654 h 1243522"/>
                    <a:gd name="connsiteX74" fmla="*/ 802840 w 896289"/>
                    <a:gd name="connsiteY74" fmla="*/ 687078 h 1243522"/>
                    <a:gd name="connsiteX75" fmla="*/ 776742 w 896289"/>
                    <a:gd name="connsiteY75" fmla="*/ 687269 h 1243522"/>
                    <a:gd name="connsiteX76" fmla="*/ 678348 w 896289"/>
                    <a:gd name="connsiteY76" fmla="*/ 794711 h 1243522"/>
                    <a:gd name="connsiteX77" fmla="*/ 688826 w 896289"/>
                    <a:gd name="connsiteY77" fmla="*/ 932918 h 1243522"/>
                    <a:gd name="connsiteX78" fmla="*/ 734070 w 896289"/>
                    <a:gd name="connsiteY78" fmla="*/ 1088176 h 1243522"/>
                    <a:gd name="connsiteX79" fmla="*/ 853037 w 896289"/>
                    <a:gd name="connsiteY79" fmla="*/ 874911 h 1243522"/>
                    <a:gd name="connsiteX80" fmla="*/ 848084 w 896289"/>
                    <a:gd name="connsiteY80" fmla="*/ 842336 h 1243522"/>
                    <a:gd name="connsiteX81" fmla="*/ 821985 w 896289"/>
                    <a:gd name="connsiteY81" fmla="*/ 842526 h 1243522"/>
                    <a:gd name="connsiteX82" fmla="*/ 723592 w 896289"/>
                    <a:gd name="connsiteY82" fmla="*/ 949968 h 1243522"/>
                    <a:gd name="connsiteX83" fmla="*/ 734070 w 896289"/>
                    <a:gd name="connsiteY83" fmla="*/ 1088176 h 1243522"/>
                    <a:gd name="connsiteX84" fmla="*/ 765883 w 896289"/>
                    <a:gd name="connsiteY84" fmla="*/ 1239433 h 1243522"/>
                    <a:gd name="connsiteX85" fmla="*/ 892565 w 896289"/>
                    <a:gd name="connsiteY85" fmla="*/ 1061030 h 1243522"/>
                    <a:gd name="connsiteX86" fmla="*/ 891327 w 896289"/>
                    <a:gd name="connsiteY86" fmla="*/ 1031502 h 1243522"/>
                    <a:gd name="connsiteX87" fmla="*/ 868086 w 896289"/>
                    <a:gd name="connsiteY87" fmla="*/ 1029216 h 1243522"/>
                    <a:gd name="connsiteX88" fmla="*/ 770074 w 896289"/>
                    <a:gd name="connsiteY88" fmla="*/ 1115417 h 1243522"/>
                    <a:gd name="connsiteX89" fmla="*/ 765883 w 896289"/>
                    <a:gd name="connsiteY89" fmla="*/ 1239433 h 124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96289" h="1243522">
                      <a:moveTo>
                        <a:pt x="259343" y="229688"/>
                      </a:moveTo>
                      <a:cubicBezTo>
                        <a:pt x="234197" y="135009"/>
                        <a:pt x="151901" y="65762"/>
                        <a:pt x="74177" y="11089"/>
                      </a:cubicBezTo>
                      <a:cubicBezTo>
                        <a:pt x="62938" y="3183"/>
                        <a:pt x="47793" y="-4437"/>
                        <a:pt x="36363" y="3088"/>
                      </a:cubicBezTo>
                      <a:cubicBezTo>
                        <a:pt x="27505" y="8993"/>
                        <a:pt x="25695" y="21185"/>
                        <a:pt x="25886" y="31853"/>
                      </a:cubicBezTo>
                      <a:cubicBezTo>
                        <a:pt x="26648" y="90527"/>
                        <a:pt x="59318" y="145487"/>
                        <a:pt x="103419" y="184158"/>
                      </a:cubicBezTo>
                      <a:cubicBezTo>
                        <a:pt x="121707" y="200446"/>
                        <a:pt x="279536" y="305411"/>
                        <a:pt x="259343" y="229688"/>
                      </a:cubicBezTo>
                      <a:close/>
                      <a:moveTo>
                        <a:pt x="10550" y="321318"/>
                      </a:moveTo>
                      <a:cubicBezTo>
                        <a:pt x="47698" y="366752"/>
                        <a:pt x="107420" y="389517"/>
                        <a:pt x="165998" y="392375"/>
                      </a:cubicBezTo>
                      <a:cubicBezTo>
                        <a:pt x="190478" y="393613"/>
                        <a:pt x="379454" y="377706"/>
                        <a:pt x="316493" y="330843"/>
                      </a:cubicBezTo>
                      <a:cubicBezTo>
                        <a:pt x="237912" y="272455"/>
                        <a:pt x="130375" y="269312"/>
                        <a:pt x="35506" y="274931"/>
                      </a:cubicBezTo>
                      <a:cubicBezTo>
                        <a:pt x="21790" y="275693"/>
                        <a:pt x="5121" y="279122"/>
                        <a:pt x="930" y="292267"/>
                      </a:cubicBezTo>
                      <a:cubicBezTo>
                        <a:pt x="-2404" y="302363"/>
                        <a:pt x="3788" y="313031"/>
                        <a:pt x="10550" y="321318"/>
                      </a:cubicBezTo>
                      <a:close/>
                      <a:moveTo>
                        <a:pt x="144186" y="476861"/>
                      </a:moveTo>
                      <a:cubicBezTo>
                        <a:pt x="180953" y="514485"/>
                        <a:pt x="236198" y="530011"/>
                        <a:pt x="288776" y="527915"/>
                      </a:cubicBezTo>
                      <a:cubicBezTo>
                        <a:pt x="310779" y="527058"/>
                        <a:pt x="478418" y="497626"/>
                        <a:pt x="418411" y="460859"/>
                      </a:cubicBezTo>
                      <a:cubicBezTo>
                        <a:pt x="343449" y="414949"/>
                        <a:pt x="247056" y="420759"/>
                        <a:pt x="162665" y="433427"/>
                      </a:cubicBezTo>
                      <a:cubicBezTo>
                        <a:pt x="150473" y="435237"/>
                        <a:pt x="135899" y="439619"/>
                        <a:pt x="133137" y="451620"/>
                      </a:cubicBezTo>
                      <a:cubicBezTo>
                        <a:pt x="131042" y="460955"/>
                        <a:pt x="137423" y="470003"/>
                        <a:pt x="144186" y="476861"/>
                      </a:cubicBezTo>
                      <a:close/>
                      <a:moveTo>
                        <a:pt x="227530" y="607354"/>
                      </a:moveTo>
                      <a:cubicBezTo>
                        <a:pt x="264392" y="644978"/>
                        <a:pt x="319541" y="660503"/>
                        <a:pt x="372215" y="658408"/>
                      </a:cubicBezTo>
                      <a:cubicBezTo>
                        <a:pt x="394217" y="657551"/>
                        <a:pt x="561858" y="628118"/>
                        <a:pt x="501850" y="591352"/>
                      </a:cubicBezTo>
                      <a:cubicBezTo>
                        <a:pt x="426888" y="545441"/>
                        <a:pt x="330495" y="551252"/>
                        <a:pt x="246104" y="563920"/>
                      </a:cubicBezTo>
                      <a:cubicBezTo>
                        <a:pt x="233912" y="565730"/>
                        <a:pt x="219338" y="570111"/>
                        <a:pt x="216576" y="582113"/>
                      </a:cubicBezTo>
                      <a:cubicBezTo>
                        <a:pt x="214385" y="591447"/>
                        <a:pt x="220767" y="600496"/>
                        <a:pt x="227530" y="607354"/>
                      </a:cubicBezTo>
                      <a:close/>
                      <a:moveTo>
                        <a:pt x="304397" y="725940"/>
                      </a:moveTo>
                      <a:cubicBezTo>
                        <a:pt x="336496" y="767755"/>
                        <a:pt x="389455" y="789758"/>
                        <a:pt x="441938" y="793949"/>
                      </a:cubicBezTo>
                      <a:cubicBezTo>
                        <a:pt x="463940" y="795758"/>
                        <a:pt x="633771" y="786519"/>
                        <a:pt x="578622" y="742895"/>
                      </a:cubicBezTo>
                      <a:cubicBezTo>
                        <a:pt x="509660" y="688316"/>
                        <a:pt x="413363" y="682601"/>
                        <a:pt x="328019" y="685078"/>
                      </a:cubicBezTo>
                      <a:cubicBezTo>
                        <a:pt x="315636" y="685459"/>
                        <a:pt x="300682" y="688031"/>
                        <a:pt x="296491" y="699651"/>
                      </a:cubicBezTo>
                      <a:cubicBezTo>
                        <a:pt x="293253" y="708605"/>
                        <a:pt x="298491" y="718320"/>
                        <a:pt x="304397" y="725940"/>
                      </a:cubicBezTo>
                      <a:close/>
                      <a:moveTo>
                        <a:pt x="358880" y="869196"/>
                      </a:moveTo>
                      <a:cubicBezTo>
                        <a:pt x="391836" y="910249"/>
                        <a:pt x="445367" y="931109"/>
                        <a:pt x="497945" y="934061"/>
                      </a:cubicBezTo>
                      <a:cubicBezTo>
                        <a:pt x="519947" y="935395"/>
                        <a:pt x="689588" y="922346"/>
                        <a:pt x="633486" y="879959"/>
                      </a:cubicBezTo>
                      <a:cubicBezTo>
                        <a:pt x="563382" y="827000"/>
                        <a:pt x="466893" y="823476"/>
                        <a:pt x="381644" y="827762"/>
                      </a:cubicBezTo>
                      <a:cubicBezTo>
                        <a:pt x="369357" y="828429"/>
                        <a:pt x="354403" y="831382"/>
                        <a:pt x="350498" y="843002"/>
                      </a:cubicBezTo>
                      <a:cubicBezTo>
                        <a:pt x="347355" y="852051"/>
                        <a:pt x="352879" y="861671"/>
                        <a:pt x="358880" y="869196"/>
                      </a:cubicBezTo>
                      <a:close/>
                      <a:moveTo>
                        <a:pt x="413648" y="1021691"/>
                      </a:moveTo>
                      <a:cubicBezTo>
                        <a:pt x="446605" y="1062744"/>
                        <a:pt x="500135" y="1083604"/>
                        <a:pt x="552713" y="1086557"/>
                      </a:cubicBezTo>
                      <a:cubicBezTo>
                        <a:pt x="574716" y="1087890"/>
                        <a:pt x="744357" y="1074841"/>
                        <a:pt x="688254" y="1032455"/>
                      </a:cubicBezTo>
                      <a:cubicBezTo>
                        <a:pt x="618150" y="979496"/>
                        <a:pt x="521662" y="975971"/>
                        <a:pt x="436413" y="980258"/>
                      </a:cubicBezTo>
                      <a:cubicBezTo>
                        <a:pt x="424126" y="980924"/>
                        <a:pt x="409172" y="983877"/>
                        <a:pt x="405266" y="995498"/>
                      </a:cubicBezTo>
                      <a:cubicBezTo>
                        <a:pt x="402123" y="1004642"/>
                        <a:pt x="407648" y="1014262"/>
                        <a:pt x="413648" y="1021691"/>
                      </a:cubicBezTo>
                      <a:close/>
                      <a:moveTo>
                        <a:pt x="516233" y="1182474"/>
                      </a:moveTo>
                      <a:cubicBezTo>
                        <a:pt x="544236" y="1217335"/>
                        <a:pt x="589575" y="1234956"/>
                        <a:pt x="634152" y="1237528"/>
                      </a:cubicBezTo>
                      <a:cubicBezTo>
                        <a:pt x="652821" y="1238576"/>
                        <a:pt x="796744" y="1227622"/>
                        <a:pt x="749119" y="1191617"/>
                      </a:cubicBezTo>
                      <a:cubicBezTo>
                        <a:pt x="689588" y="1146659"/>
                        <a:pt x="607768" y="1143707"/>
                        <a:pt x="535473" y="1147421"/>
                      </a:cubicBezTo>
                      <a:cubicBezTo>
                        <a:pt x="524996" y="1147993"/>
                        <a:pt x="512328" y="1150470"/>
                        <a:pt x="508994" y="1160375"/>
                      </a:cubicBezTo>
                      <a:cubicBezTo>
                        <a:pt x="506422" y="1167995"/>
                        <a:pt x="511184" y="1176187"/>
                        <a:pt x="516233" y="1182474"/>
                      </a:cubicBezTo>
                      <a:close/>
                      <a:moveTo>
                        <a:pt x="374310" y="370372"/>
                      </a:moveTo>
                      <a:cubicBezTo>
                        <a:pt x="428412" y="300554"/>
                        <a:pt x="433080" y="203589"/>
                        <a:pt x="429746" y="117864"/>
                      </a:cubicBezTo>
                      <a:cubicBezTo>
                        <a:pt x="429269" y="105482"/>
                        <a:pt x="426507" y="90432"/>
                        <a:pt x="414791" y="86336"/>
                      </a:cubicBezTo>
                      <a:cubicBezTo>
                        <a:pt x="405743" y="83193"/>
                        <a:pt x="395932" y="88622"/>
                        <a:pt x="388407" y="94528"/>
                      </a:cubicBezTo>
                      <a:cubicBezTo>
                        <a:pt x="346783" y="127199"/>
                        <a:pt x="325161" y="180634"/>
                        <a:pt x="321542" y="233498"/>
                      </a:cubicBezTo>
                      <a:cubicBezTo>
                        <a:pt x="319922" y="255596"/>
                        <a:pt x="330971" y="426284"/>
                        <a:pt x="374310" y="370372"/>
                      </a:cubicBezTo>
                      <a:close/>
                      <a:moveTo>
                        <a:pt x="473846" y="494197"/>
                      </a:moveTo>
                      <a:cubicBezTo>
                        <a:pt x="527949" y="424379"/>
                        <a:pt x="532616" y="327414"/>
                        <a:pt x="529282" y="241689"/>
                      </a:cubicBezTo>
                      <a:cubicBezTo>
                        <a:pt x="528806" y="229307"/>
                        <a:pt x="526044" y="214257"/>
                        <a:pt x="514328" y="210161"/>
                      </a:cubicBezTo>
                      <a:cubicBezTo>
                        <a:pt x="505279" y="207018"/>
                        <a:pt x="495468" y="212447"/>
                        <a:pt x="487943" y="218353"/>
                      </a:cubicBezTo>
                      <a:cubicBezTo>
                        <a:pt x="446319" y="251024"/>
                        <a:pt x="424697" y="304459"/>
                        <a:pt x="421078" y="357323"/>
                      </a:cubicBezTo>
                      <a:cubicBezTo>
                        <a:pt x="419554" y="379421"/>
                        <a:pt x="430508" y="550109"/>
                        <a:pt x="473846" y="494197"/>
                      </a:cubicBezTo>
                      <a:close/>
                      <a:moveTo>
                        <a:pt x="551856" y="638405"/>
                      </a:moveTo>
                      <a:cubicBezTo>
                        <a:pt x="613293" y="574874"/>
                        <a:pt x="628532" y="479052"/>
                        <a:pt x="634533" y="393422"/>
                      </a:cubicBezTo>
                      <a:cubicBezTo>
                        <a:pt x="635390" y="381040"/>
                        <a:pt x="634247" y="365800"/>
                        <a:pt x="623103" y="360466"/>
                      </a:cubicBezTo>
                      <a:cubicBezTo>
                        <a:pt x="614436" y="356370"/>
                        <a:pt x="604149" y="360656"/>
                        <a:pt x="595957" y="365705"/>
                      </a:cubicBezTo>
                      <a:cubicBezTo>
                        <a:pt x="550999" y="393613"/>
                        <a:pt x="523662" y="444476"/>
                        <a:pt x="514328" y="496578"/>
                      </a:cubicBezTo>
                      <a:cubicBezTo>
                        <a:pt x="510327" y="518390"/>
                        <a:pt x="502707" y="689269"/>
                        <a:pt x="551856" y="638405"/>
                      </a:cubicBezTo>
                      <a:close/>
                      <a:moveTo>
                        <a:pt x="623294" y="753848"/>
                      </a:moveTo>
                      <a:cubicBezTo>
                        <a:pt x="684730" y="690317"/>
                        <a:pt x="699970" y="594495"/>
                        <a:pt x="705971" y="508865"/>
                      </a:cubicBezTo>
                      <a:cubicBezTo>
                        <a:pt x="706828" y="496483"/>
                        <a:pt x="705685" y="481243"/>
                        <a:pt x="694541" y="475909"/>
                      </a:cubicBezTo>
                      <a:cubicBezTo>
                        <a:pt x="685873" y="471813"/>
                        <a:pt x="675586" y="476099"/>
                        <a:pt x="667395" y="481148"/>
                      </a:cubicBezTo>
                      <a:cubicBezTo>
                        <a:pt x="622436" y="509056"/>
                        <a:pt x="595100" y="559919"/>
                        <a:pt x="585765" y="612021"/>
                      </a:cubicBezTo>
                      <a:cubicBezTo>
                        <a:pt x="581765" y="633833"/>
                        <a:pt x="574145" y="804712"/>
                        <a:pt x="623294" y="753848"/>
                      </a:cubicBezTo>
                      <a:close/>
                      <a:moveTo>
                        <a:pt x="688826" y="932918"/>
                      </a:moveTo>
                      <a:cubicBezTo>
                        <a:pt x="756834" y="884436"/>
                        <a:pt x="787505" y="798044"/>
                        <a:pt x="807793" y="719654"/>
                      </a:cubicBezTo>
                      <a:cubicBezTo>
                        <a:pt x="810746" y="708319"/>
                        <a:pt x="812365" y="693936"/>
                        <a:pt x="802840" y="687078"/>
                      </a:cubicBezTo>
                      <a:cubicBezTo>
                        <a:pt x="795506" y="681744"/>
                        <a:pt x="785219" y="684030"/>
                        <a:pt x="776742" y="687269"/>
                      </a:cubicBezTo>
                      <a:cubicBezTo>
                        <a:pt x="730164" y="705461"/>
                        <a:pt x="696065" y="747943"/>
                        <a:pt x="678348" y="794711"/>
                      </a:cubicBezTo>
                      <a:cubicBezTo>
                        <a:pt x="671014" y="814237"/>
                        <a:pt x="634438" y="971685"/>
                        <a:pt x="688826" y="932918"/>
                      </a:cubicBezTo>
                      <a:close/>
                      <a:moveTo>
                        <a:pt x="734070" y="1088176"/>
                      </a:moveTo>
                      <a:cubicBezTo>
                        <a:pt x="802078" y="1039694"/>
                        <a:pt x="832749" y="953302"/>
                        <a:pt x="853037" y="874911"/>
                      </a:cubicBezTo>
                      <a:cubicBezTo>
                        <a:pt x="855990" y="863576"/>
                        <a:pt x="857609" y="849194"/>
                        <a:pt x="848084" y="842336"/>
                      </a:cubicBezTo>
                      <a:cubicBezTo>
                        <a:pt x="840749" y="837002"/>
                        <a:pt x="830463" y="839288"/>
                        <a:pt x="821985" y="842526"/>
                      </a:cubicBezTo>
                      <a:cubicBezTo>
                        <a:pt x="775408" y="860719"/>
                        <a:pt x="741309" y="903200"/>
                        <a:pt x="723592" y="949968"/>
                      </a:cubicBezTo>
                      <a:cubicBezTo>
                        <a:pt x="716258" y="969494"/>
                        <a:pt x="679682" y="1126943"/>
                        <a:pt x="734070" y="1088176"/>
                      </a:cubicBezTo>
                      <a:close/>
                      <a:moveTo>
                        <a:pt x="765883" y="1239433"/>
                      </a:moveTo>
                      <a:cubicBezTo>
                        <a:pt x="831129" y="1202857"/>
                        <a:pt x="866848" y="1128943"/>
                        <a:pt x="892565" y="1061030"/>
                      </a:cubicBezTo>
                      <a:cubicBezTo>
                        <a:pt x="896280" y="1051219"/>
                        <a:pt x="899138" y="1038551"/>
                        <a:pt x="891327" y="1031502"/>
                      </a:cubicBezTo>
                      <a:cubicBezTo>
                        <a:pt x="885326" y="1026073"/>
                        <a:pt x="875897" y="1027025"/>
                        <a:pt x="868086" y="1029216"/>
                      </a:cubicBezTo>
                      <a:cubicBezTo>
                        <a:pt x="824843" y="1040932"/>
                        <a:pt x="790362" y="1075412"/>
                        <a:pt x="770074" y="1115417"/>
                      </a:cubicBezTo>
                      <a:cubicBezTo>
                        <a:pt x="761406" y="1132086"/>
                        <a:pt x="713591" y="1268675"/>
                        <a:pt x="765883" y="1239433"/>
                      </a:cubicBezTo>
                      <a:close/>
                    </a:path>
                  </a:pathLst>
                </a:custGeom>
                <a:solidFill>
                  <a:srgbClr val="67742C"/>
                </a:solidFill>
                <a:ln w="9525" cap="flat">
                  <a:noFill/>
                  <a:prstDash val="solid"/>
                  <a:miter/>
                </a:ln>
              </p:spPr>
              <p:txBody>
                <a:bodyPr rtlCol="0" anchor="ctr"/>
                <a:lstStyle/>
                <a:p>
                  <a:endParaRPr lang="th-TH"/>
                </a:p>
              </p:txBody>
            </p:sp>
          </p:grpSp>
          <p:grpSp>
            <p:nvGrpSpPr>
              <p:cNvPr id="94" name="Graphic 1">
                <a:extLst>
                  <a:ext uri="{FF2B5EF4-FFF2-40B4-BE49-F238E27FC236}">
                    <a16:creationId xmlns:a16="http://schemas.microsoft.com/office/drawing/2014/main" id="{472A31C0-3665-439A-950C-1535E27C848C}"/>
                  </a:ext>
                </a:extLst>
              </p:cNvPr>
              <p:cNvGrpSpPr/>
              <p:nvPr/>
            </p:nvGrpSpPr>
            <p:grpSpPr>
              <a:xfrm>
                <a:off x="5669590" y="2198625"/>
                <a:ext cx="643955" cy="1666783"/>
                <a:chOff x="5669590" y="2198625"/>
                <a:chExt cx="643955" cy="1666783"/>
              </a:xfrm>
              <a:solidFill>
                <a:srgbClr val="67742C"/>
              </a:solidFill>
            </p:grpSpPr>
            <p:sp>
              <p:nvSpPr>
                <p:cNvPr id="95" name="Freeform: Shape 94">
                  <a:extLst>
                    <a:ext uri="{FF2B5EF4-FFF2-40B4-BE49-F238E27FC236}">
                      <a16:creationId xmlns:a16="http://schemas.microsoft.com/office/drawing/2014/main" id="{F3A2032B-06D0-4B9F-8ED5-2CEEBD55F0BF}"/>
                    </a:ext>
                  </a:extLst>
                </p:cNvPr>
                <p:cNvSpPr/>
                <p:nvPr/>
              </p:nvSpPr>
              <p:spPr>
                <a:xfrm>
                  <a:off x="5869107" y="2445371"/>
                  <a:ext cx="246412" cy="1420036"/>
                </a:xfrm>
                <a:custGeom>
                  <a:avLst/>
                  <a:gdLst>
                    <a:gd name="connsiteX0" fmla="*/ 199461 w 246412"/>
                    <a:gd name="connsiteY0" fmla="*/ 1401966 h 1420036"/>
                    <a:gd name="connsiteX1" fmla="*/ 1626 w 246412"/>
                    <a:gd name="connsiteY1" fmla="*/ 9220 h 1420036"/>
                    <a:gd name="connsiteX2" fmla="*/ 25058 w 246412"/>
                    <a:gd name="connsiteY2" fmla="*/ 10459 h 1420036"/>
                    <a:gd name="connsiteX3" fmla="*/ 224892 w 246412"/>
                    <a:gd name="connsiteY3" fmla="*/ 1414539 h 1420036"/>
                    <a:gd name="connsiteX4" fmla="*/ 199461 w 246412"/>
                    <a:gd name="connsiteY4" fmla="*/ 1401966 h 1420036"/>
                    <a:gd name="connsiteX5" fmla="*/ 199461 w 246412"/>
                    <a:gd name="connsiteY5" fmla="*/ 1401966 h 142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412" h="1420036">
                      <a:moveTo>
                        <a:pt x="199461" y="1401966"/>
                      </a:moveTo>
                      <a:cubicBezTo>
                        <a:pt x="247752" y="930002"/>
                        <a:pt x="227274" y="427082"/>
                        <a:pt x="1626" y="9220"/>
                      </a:cubicBezTo>
                      <a:cubicBezTo>
                        <a:pt x="-6756" y="-6401"/>
                        <a:pt x="19724" y="457"/>
                        <a:pt x="25058" y="10459"/>
                      </a:cubicBezTo>
                      <a:cubicBezTo>
                        <a:pt x="252420" y="431464"/>
                        <a:pt x="273661" y="938956"/>
                        <a:pt x="224892" y="1414539"/>
                      </a:cubicBezTo>
                      <a:cubicBezTo>
                        <a:pt x="223559" y="1427969"/>
                        <a:pt x="198222" y="1414063"/>
                        <a:pt x="199461" y="1401966"/>
                      </a:cubicBezTo>
                      <a:lnTo>
                        <a:pt x="199461" y="1401966"/>
                      </a:lnTo>
                      <a:close/>
                    </a:path>
                  </a:pathLst>
                </a:custGeom>
                <a:solidFill>
                  <a:srgbClr val="67742C"/>
                </a:solidFill>
                <a:ln w="9525"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1897B8D8-139A-45E6-BC4E-2BBA6A102B56}"/>
                    </a:ext>
                  </a:extLst>
                </p:cNvPr>
                <p:cNvSpPr/>
                <p:nvPr/>
              </p:nvSpPr>
              <p:spPr>
                <a:xfrm>
                  <a:off x="5669590" y="2198625"/>
                  <a:ext cx="643955" cy="1549386"/>
                </a:xfrm>
                <a:custGeom>
                  <a:avLst/>
                  <a:gdLst>
                    <a:gd name="connsiteX0" fmla="*/ 268866 w 643955"/>
                    <a:gd name="connsiteY0" fmla="*/ 315403 h 1549386"/>
                    <a:gd name="connsiteX1" fmla="*/ 161805 w 643955"/>
                    <a:gd name="connsiteY1" fmla="*/ 22223 h 1549386"/>
                    <a:gd name="connsiteX2" fmla="*/ 128373 w 643955"/>
                    <a:gd name="connsiteY2" fmla="*/ 697 h 1549386"/>
                    <a:gd name="connsiteX3" fmla="*/ 109323 w 643955"/>
                    <a:gd name="connsiteY3" fmla="*/ 27176 h 1549386"/>
                    <a:gd name="connsiteX4" fmla="*/ 134945 w 643955"/>
                    <a:gd name="connsiteY4" fmla="*/ 213581 h 1549386"/>
                    <a:gd name="connsiteX5" fmla="*/ 268866 w 643955"/>
                    <a:gd name="connsiteY5" fmla="*/ 315403 h 1549386"/>
                    <a:gd name="connsiteX6" fmla="*/ 3881 w 643955"/>
                    <a:gd name="connsiteY6" fmla="*/ 325023 h 1549386"/>
                    <a:gd name="connsiteX7" fmla="*/ 129135 w 643955"/>
                    <a:gd name="connsiteY7" fmla="*/ 453325 h 1549386"/>
                    <a:gd name="connsiteX8" fmla="*/ 291345 w 643955"/>
                    <a:gd name="connsiteY8" fmla="*/ 441133 h 1549386"/>
                    <a:gd name="connsiteX9" fmla="*/ 42171 w 643955"/>
                    <a:gd name="connsiteY9" fmla="*/ 285113 h 1549386"/>
                    <a:gd name="connsiteX10" fmla="*/ 3881 w 643955"/>
                    <a:gd name="connsiteY10" fmla="*/ 291209 h 1549386"/>
                    <a:gd name="connsiteX11" fmla="*/ 3881 w 643955"/>
                    <a:gd name="connsiteY11" fmla="*/ 325023 h 1549386"/>
                    <a:gd name="connsiteX12" fmla="*/ 81795 w 643955"/>
                    <a:gd name="connsiteY12" fmla="*/ 534287 h 1549386"/>
                    <a:gd name="connsiteX13" fmla="*/ 203049 w 643955"/>
                    <a:gd name="connsiteY13" fmla="*/ 637919 h 1549386"/>
                    <a:gd name="connsiteX14" fmla="*/ 347162 w 643955"/>
                    <a:gd name="connsiteY14" fmla="*/ 612678 h 1549386"/>
                    <a:gd name="connsiteX15" fmla="*/ 113037 w 643955"/>
                    <a:gd name="connsiteY15" fmla="*/ 495235 h 1549386"/>
                    <a:gd name="connsiteX16" fmla="*/ 79224 w 643955"/>
                    <a:gd name="connsiteY16" fmla="*/ 504093 h 1549386"/>
                    <a:gd name="connsiteX17" fmla="*/ 81795 w 643955"/>
                    <a:gd name="connsiteY17" fmla="*/ 534287 h 1549386"/>
                    <a:gd name="connsiteX18" fmla="*/ 119800 w 643955"/>
                    <a:gd name="connsiteY18" fmla="*/ 699832 h 1549386"/>
                    <a:gd name="connsiteX19" fmla="*/ 241053 w 643955"/>
                    <a:gd name="connsiteY19" fmla="*/ 803464 h 1549386"/>
                    <a:gd name="connsiteX20" fmla="*/ 385167 w 643955"/>
                    <a:gd name="connsiteY20" fmla="*/ 778223 h 1549386"/>
                    <a:gd name="connsiteX21" fmla="*/ 151137 w 643955"/>
                    <a:gd name="connsiteY21" fmla="*/ 660779 h 1549386"/>
                    <a:gd name="connsiteX22" fmla="*/ 117324 w 643955"/>
                    <a:gd name="connsiteY22" fmla="*/ 669638 h 1549386"/>
                    <a:gd name="connsiteX23" fmla="*/ 119800 w 643955"/>
                    <a:gd name="connsiteY23" fmla="*/ 699832 h 1549386"/>
                    <a:gd name="connsiteX24" fmla="*/ 155519 w 643955"/>
                    <a:gd name="connsiteY24" fmla="*/ 850708 h 1549386"/>
                    <a:gd name="connsiteX25" fmla="*/ 264675 w 643955"/>
                    <a:gd name="connsiteY25" fmla="*/ 969580 h 1549386"/>
                    <a:gd name="connsiteX26" fmla="*/ 410503 w 643955"/>
                    <a:gd name="connsiteY26" fmla="*/ 963484 h 1549386"/>
                    <a:gd name="connsiteX27" fmla="*/ 190857 w 643955"/>
                    <a:gd name="connsiteY27" fmla="*/ 816037 h 1549386"/>
                    <a:gd name="connsiteX28" fmla="*/ 156376 w 643955"/>
                    <a:gd name="connsiteY28" fmla="*/ 820323 h 1549386"/>
                    <a:gd name="connsiteX29" fmla="*/ 155519 w 643955"/>
                    <a:gd name="connsiteY29" fmla="*/ 850708 h 1549386"/>
                    <a:gd name="connsiteX30" fmla="*/ 162186 w 643955"/>
                    <a:gd name="connsiteY30" fmla="*/ 1019586 h 1549386"/>
                    <a:gd name="connsiteX31" fmla="*/ 273724 w 643955"/>
                    <a:gd name="connsiteY31" fmla="*/ 1135791 h 1549386"/>
                    <a:gd name="connsiteX32" fmla="*/ 419361 w 643955"/>
                    <a:gd name="connsiteY32" fmla="*/ 1126076 h 1549386"/>
                    <a:gd name="connsiteX33" fmla="*/ 196667 w 643955"/>
                    <a:gd name="connsiteY33" fmla="*/ 984058 h 1549386"/>
                    <a:gd name="connsiteX34" fmla="*/ 162282 w 643955"/>
                    <a:gd name="connsiteY34" fmla="*/ 989201 h 1549386"/>
                    <a:gd name="connsiteX35" fmla="*/ 162186 w 643955"/>
                    <a:gd name="connsiteY35" fmla="*/ 1019586 h 1549386"/>
                    <a:gd name="connsiteX36" fmla="*/ 166187 w 643955"/>
                    <a:gd name="connsiteY36" fmla="*/ 1198275 h 1549386"/>
                    <a:gd name="connsiteX37" fmla="*/ 277725 w 643955"/>
                    <a:gd name="connsiteY37" fmla="*/ 1314480 h 1549386"/>
                    <a:gd name="connsiteX38" fmla="*/ 423362 w 643955"/>
                    <a:gd name="connsiteY38" fmla="*/ 1304765 h 1549386"/>
                    <a:gd name="connsiteX39" fmla="*/ 200667 w 643955"/>
                    <a:gd name="connsiteY39" fmla="*/ 1162747 h 1549386"/>
                    <a:gd name="connsiteX40" fmla="*/ 166282 w 643955"/>
                    <a:gd name="connsiteY40" fmla="*/ 1167890 h 1549386"/>
                    <a:gd name="connsiteX41" fmla="*/ 166187 w 643955"/>
                    <a:gd name="connsiteY41" fmla="*/ 1198275 h 1549386"/>
                    <a:gd name="connsiteX42" fmla="*/ 213050 w 643955"/>
                    <a:gd name="connsiteY42" fmla="*/ 1402301 h 1549386"/>
                    <a:gd name="connsiteX43" fmla="*/ 307728 w 643955"/>
                    <a:gd name="connsiteY43" fmla="*/ 1500884 h 1549386"/>
                    <a:gd name="connsiteX44" fmla="*/ 431268 w 643955"/>
                    <a:gd name="connsiteY44" fmla="*/ 1492693 h 1549386"/>
                    <a:gd name="connsiteX45" fmla="*/ 242387 w 643955"/>
                    <a:gd name="connsiteY45" fmla="*/ 1372297 h 1549386"/>
                    <a:gd name="connsiteX46" fmla="*/ 213240 w 643955"/>
                    <a:gd name="connsiteY46" fmla="*/ 1376678 h 1549386"/>
                    <a:gd name="connsiteX47" fmla="*/ 213050 w 643955"/>
                    <a:gd name="connsiteY47" fmla="*/ 1402301 h 1549386"/>
                    <a:gd name="connsiteX48" fmla="*/ 333732 w 643955"/>
                    <a:gd name="connsiteY48" fmla="*/ 502664 h 1549386"/>
                    <a:gd name="connsiteX49" fmla="*/ 465748 w 643955"/>
                    <a:gd name="connsiteY49" fmla="*/ 257491 h 1549386"/>
                    <a:gd name="connsiteX50" fmla="*/ 461462 w 643955"/>
                    <a:gd name="connsiteY50" fmla="*/ 219296 h 1549386"/>
                    <a:gd name="connsiteX51" fmla="*/ 433839 w 643955"/>
                    <a:gd name="connsiteY51" fmla="*/ 218724 h 1549386"/>
                    <a:gd name="connsiteX52" fmla="*/ 326683 w 643955"/>
                    <a:gd name="connsiteY52" fmla="*/ 341025 h 1549386"/>
                    <a:gd name="connsiteX53" fmla="*/ 333732 w 643955"/>
                    <a:gd name="connsiteY53" fmla="*/ 502664 h 1549386"/>
                    <a:gd name="connsiteX54" fmla="*/ 389262 w 643955"/>
                    <a:gd name="connsiteY54" fmla="*/ 666875 h 1549386"/>
                    <a:gd name="connsiteX55" fmla="*/ 521279 w 643955"/>
                    <a:gd name="connsiteY55" fmla="*/ 421702 h 1549386"/>
                    <a:gd name="connsiteX56" fmla="*/ 516993 w 643955"/>
                    <a:gd name="connsiteY56" fmla="*/ 383507 h 1549386"/>
                    <a:gd name="connsiteX57" fmla="*/ 489370 w 643955"/>
                    <a:gd name="connsiteY57" fmla="*/ 382935 h 1549386"/>
                    <a:gd name="connsiteX58" fmla="*/ 382214 w 643955"/>
                    <a:gd name="connsiteY58" fmla="*/ 505236 h 1549386"/>
                    <a:gd name="connsiteX59" fmla="*/ 389262 w 643955"/>
                    <a:gd name="connsiteY59" fmla="*/ 666875 h 1549386"/>
                    <a:gd name="connsiteX60" fmla="*/ 417933 w 643955"/>
                    <a:gd name="connsiteY60" fmla="*/ 844898 h 1549386"/>
                    <a:gd name="connsiteX61" fmla="*/ 573381 w 643955"/>
                    <a:gd name="connsiteY61" fmla="*/ 617060 h 1549386"/>
                    <a:gd name="connsiteX62" fmla="*/ 572904 w 643955"/>
                    <a:gd name="connsiteY62" fmla="*/ 578579 h 1549386"/>
                    <a:gd name="connsiteX63" fmla="*/ 545472 w 643955"/>
                    <a:gd name="connsiteY63" fmla="*/ 574673 h 1549386"/>
                    <a:gd name="connsiteX64" fmla="*/ 426886 w 643955"/>
                    <a:gd name="connsiteY64" fmla="*/ 683354 h 1549386"/>
                    <a:gd name="connsiteX65" fmla="*/ 417933 w 643955"/>
                    <a:gd name="connsiteY65" fmla="*/ 844898 h 1549386"/>
                    <a:gd name="connsiteX66" fmla="*/ 449460 w 643955"/>
                    <a:gd name="connsiteY66" fmla="*/ 990630 h 1549386"/>
                    <a:gd name="connsiteX67" fmla="*/ 604908 w 643955"/>
                    <a:gd name="connsiteY67" fmla="*/ 762792 h 1549386"/>
                    <a:gd name="connsiteX68" fmla="*/ 604432 w 643955"/>
                    <a:gd name="connsiteY68" fmla="*/ 724311 h 1549386"/>
                    <a:gd name="connsiteX69" fmla="*/ 577000 w 643955"/>
                    <a:gd name="connsiteY69" fmla="*/ 720406 h 1549386"/>
                    <a:gd name="connsiteX70" fmla="*/ 458414 w 643955"/>
                    <a:gd name="connsiteY70" fmla="*/ 829086 h 1549386"/>
                    <a:gd name="connsiteX71" fmla="*/ 449460 w 643955"/>
                    <a:gd name="connsiteY71" fmla="*/ 990630 h 1549386"/>
                    <a:gd name="connsiteX72" fmla="*/ 455366 w 643955"/>
                    <a:gd name="connsiteY72" fmla="*/ 1200847 h 1549386"/>
                    <a:gd name="connsiteX73" fmla="*/ 635388 w 643955"/>
                    <a:gd name="connsiteY73" fmla="*/ 1018824 h 1549386"/>
                    <a:gd name="connsiteX74" fmla="*/ 640913 w 643955"/>
                    <a:gd name="connsiteY74" fmla="*/ 982915 h 1549386"/>
                    <a:gd name="connsiteX75" fmla="*/ 616053 w 643955"/>
                    <a:gd name="connsiteY75" fmla="*/ 974057 h 1549386"/>
                    <a:gd name="connsiteX76" fmla="*/ 488894 w 643955"/>
                    <a:gd name="connsiteY76" fmla="*/ 1052447 h 1549386"/>
                    <a:gd name="connsiteX77" fmla="*/ 455366 w 643955"/>
                    <a:gd name="connsiteY77" fmla="*/ 1200847 h 1549386"/>
                    <a:gd name="connsiteX78" fmla="*/ 449556 w 643955"/>
                    <a:gd name="connsiteY78" fmla="*/ 1379155 h 1549386"/>
                    <a:gd name="connsiteX79" fmla="*/ 629578 w 643955"/>
                    <a:gd name="connsiteY79" fmla="*/ 1197132 h 1549386"/>
                    <a:gd name="connsiteX80" fmla="*/ 635103 w 643955"/>
                    <a:gd name="connsiteY80" fmla="*/ 1161223 h 1549386"/>
                    <a:gd name="connsiteX81" fmla="*/ 610242 w 643955"/>
                    <a:gd name="connsiteY81" fmla="*/ 1152365 h 1549386"/>
                    <a:gd name="connsiteX82" fmla="*/ 483084 w 643955"/>
                    <a:gd name="connsiteY82" fmla="*/ 1230755 h 1549386"/>
                    <a:gd name="connsiteX83" fmla="*/ 449556 w 643955"/>
                    <a:gd name="connsiteY83" fmla="*/ 1379155 h 1549386"/>
                    <a:gd name="connsiteX84" fmla="*/ 432125 w 643955"/>
                    <a:gd name="connsiteY84" fmla="*/ 1548509 h 1549386"/>
                    <a:gd name="connsiteX85" fmla="*/ 608433 w 643955"/>
                    <a:gd name="connsiteY85" fmla="*/ 1405634 h 1549386"/>
                    <a:gd name="connsiteX86" fmla="*/ 616529 w 643955"/>
                    <a:gd name="connsiteY86" fmla="*/ 1374297 h 1549386"/>
                    <a:gd name="connsiteX87" fmla="*/ 595193 w 643955"/>
                    <a:gd name="connsiteY87" fmla="*/ 1363820 h 1549386"/>
                    <a:gd name="connsiteX88" fmla="*/ 475083 w 643955"/>
                    <a:gd name="connsiteY88" fmla="*/ 1420017 h 1549386"/>
                    <a:gd name="connsiteX89" fmla="*/ 432125 w 643955"/>
                    <a:gd name="connsiteY89" fmla="*/ 1548509 h 154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43955" h="1549386">
                      <a:moveTo>
                        <a:pt x="268866" y="315403"/>
                      </a:moveTo>
                      <a:cubicBezTo>
                        <a:pt x="274772" y="207580"/>
                        <a:pt x="218384" y="106424"/>
                        <a:pt x="161805" y="22223"/>
                      </a:cubicBezTo>
                      <a:cubicBezTo>
                        <a:pt x="153614" y="10031"/>
                        <a:pt x="141612" y="-3208"/>
                        <a:pt x="128373" y="697"/>
                      </a:cubicBezTo>
                      <a:cubicBezTo>
                        <a:pt x="118086" y="3745"/>
                        <a:pt x="112561" y="15937"/>
                        <a:pt x="109323" y="27176"/>
                      </a:cubicBezTo>
                      <a:cubicBezTo>
                        <a:pt x="91606" y="88898"/>
                        <a:pt x="105322" y="157764"/>
                        <a:pt x="134945" y="213581"/>
                      </a:cubicBezTo>
                      <a:cubicBezTo>
                        <a:pt x="147327" y="237012"/>
                        <a:pt x="264104" y="401699"/>
                        <a:pt x="268866" y="315403"/>
                      </a:cubicBezTo>
                      <a:close/>
                      <a:moveTo>
                        <a:pt x="3881" y="325023"/>
                      </a:moveTo>
                      <a:cubicBezTo>
                        <a:pt x="24836" y="385507"/>
                        <a:pt x="74366" y="429989"/>
                        <a:pt x="129135" y="453325"/>
                      </a:cubicBezTo>
                      <a:cubicBezTo>
                        <a:pt x="151995" y="463136"/>
                        <a:pt x="336303" y="511999"/>
                        <a:pt x="291345" y="441133"/>
                      </a:cubicBezTo>
                      <a:cubicBezTo>
                        <a:pt x="235148" y="352646"/>
                        <a:pt x="133992" y="312164"/>
                        <a:pt x="42171" y="285113"/>
                      </a:cubicBezTo>
                      <a:cubicBezTo>
                        <a:pt x="28932" y="281208"/>
                        <a:pt x="12072" y="279017"/>
                        <a:pt x="3881" y="291209"/>
                      </a:cubicBezTo>
                      <a:cubicBezTo>
                        <a:pt x="-2501" y="300734"/>
                        <a:pt x="71" y="314069"/>
                        <a:pt x="3881" y="325023"/>
                      </a:cubicBezTo>
                      <a:close/>
                      <a:moveTo>
                        <a:pt x="81795" y="534287"/>
                      </a:moveTo>
                      <a:cubicBezTo>
                        <a:pt x="104941" y="586484"/>
                        <a:pt x="152471" y="621917"/>
                        <a:pt x="203049" y="637919"/>
                      </a:cubicBezTo>
                      <a:cubicBezTo>
                        <a:pt x="224194" y="644682"/>
                        <a:pt x="392596" y="672019"/>
                        <a:pt x="347162" y="612678"/>
                      </a:cubicBezTo>
                      <a:cubicBezTo>
                        <a:pt x="290488" y="538574"/>
                        <a:pt x="197143" y="511237"/>
                        <a:pt x="113037" y="495235"/>
                      </a:cubicBezTo>
                      <a:cubicBezTo>
                        <a:pt x="100845" y="492949"/>
                        <a:pt x="85605" y="492473"/>
                        <a:pt x="79224" y="504093"/>
                      </a:cubicBezTo>
                      <a:cubicBezTo>
                        <a:pt x="74271" y="513047"/>
                        <a:pt x="77604" y="524762"/>
                        <a:pt x="81795" y="534287"/>
                      </a:cubicBezTo>
                      <a:close/>
                      <a:moveTo>
                        <a:pt x="119800" y="699832"/>
                      </a:moveTo>
                      <a:cubicBezTo>
                        <a:pt x="142946" y="752029"/>
                        <a:pt x="190476" y="787462"/>
                        <a:pt x="241053" y="803464"/>
                      </a:cubicBezTo>
                      <a:cubicBezTo>
                        <a:pt x="262199" y="810227"/>
                        <a:pt x="430601" y="837563"/>
                        <a:pt x="385167" y="778223"/>
                      </a:cubicBezTo>
                      <a:cubicBezTo>
                        <a:pt x="328588" y="704118"/>
                        <a:pt x="235243" y="676877"/>
                        <a:pt x="151137" y="660779"/>
                      </a:cubicBezTo>
                      <a:cubicBezTo>
                        <a:pt x="138945" y="658493"/>
                        <a:pt x="123705" y="658017"/>
                        <a:pt x="117324" y="669638"/>
                      </a:cubicBezTo>
                      <a:cubicBezTo>
                        <a:pt x="112371" y="678591"/>
                        <a:pt x="115609" y="690307"/>
                        <a:pt x="119800" y="699832"/>
                      </a:cubicBezTo>
                      <a:close/>
                      <a:moveTo>
                        <a:pt x="155519" y="850708"/>
                      </a:moveTo>
                      <a:cubicBezTo>
                        <a:pt x="172854" y="905572"/>
                        <a:pt x="216193" y="947006"/>
                        <a:pt x="264675" y="969580"/>
                      </a:cubicBezTo>
                      <a:cubicBezTo>
                        <a:pt x="284964" y="979105"/>
                        <a:pt x="449175" y="1028444"/>
                        <a:pt x="410503" y="963484"/>
                      </a:cubicBezTo>
                      <a:cubicBezTo>
                        <a:pt x="362211" y="882521"/>
                        <a:pt x="272486" y="843088"/>
                        <a:pt x="190857" y="816037"/>
                      </a:cubicBezTo>
                      <a:cubicBezTo>
                        <a:pt x="179046" y="812132"/>
                        <a:pt x="163996" y="809655"/>
                        <a:pt x="156376" y="820323"/>
                      </a:cubicBezTo>
                      <a:cubicBezTo>
                        <a:pt x="150375" y="828705"/>
                        <a:pt x="152376" y="840707"/>
                        <a:pt x="155519" y="850708"/>
                      </a:cubicBezTo>
                      <a:close/>
                      <a:moveTo>
                        <a:pt x="162186" y="1019586"/>
                      </a:moveTo>
                      <a:cubicBezTo>
                        <a:pt x="180570" y="1074069"/>
                        <a:pt x="224766" y="1114360"/>
                        <a:pt x="273724" y="1135791"/>
                      </a:cubicBezTo>
                      <a:cubicBezTo>
                        <a:pt x="294203" y="1144745"/>
                        <a:pt x="459366" y="1189988"/>
                        <a:pt x="419361" y="1126076"/>
                      </a:cubicBezTo>
                      <a:cubicBezTo>
                        <a:pt x="369450" y="1046256"/>
                        <a:pt x="278963" y="1009109"/>
                        <a:pt x="196667" y="984058"/>
                      </a:cubicBezTo>
                      <a:cubicBezTo>
                        <a:pt x="184761" y="980438"/>
                        <a:pt x="169616" y="978343"/>
                        <a:pt x="162282" y="989201"/>
                      </a:cubicBezTo>
                      <a:cubicBezTo>
                        <a:pt x="156567" y="997679"/>
                        <a:pt x="158853" y="1009680"/>
                        <a:pt x="162186" y="1019586"/>
                      </a:cubicBezTo>
                      <a:close/>
                      <a:moveTo>
                        <a:pt x="166187" y="1198275"/>
                      </a:moveTo>
                      <a:cubicBezTo>
                        <a:pt x="184570" y="1252758"/>
                        <a:pt x="228766" y="1293049"/>
                        <a:pt x="277725" y="1314480"/>
                      </a:cubicBezTo>
                      <a:cubicBezTo>
                        <a:pt x="298203" y="1323434"/>
                        <a:pt x="463367" y="1368677"/>
                        <a:pt x="423362" y="1304765"/>
                      </a:cubicBezTo>
                      <a:cubicBezTo>
                        <a:pt x="373451" y="1224945"/>
                        <a:pt x="282963" y="1187798"/>
                        <a:pt x="200667" y="1162747"/>
                      </a:cubicBezTo>
                      <a:cubicBezTo>
                        <a:pt x="188761" y="1159127"/>
                        <a:pt x="173616" y="1157032"/>
                        <a:pt x="166282" y="1167890"/>
                      </a:cubicBezTo>
                      <a:cubicBezTo>
                        <a:pt x="160662" y="1176463"/>
                        <a:pt x="162853" y="1188464"/>
                        <a:pt x="166187" y="1198275"/>
                      </a:cubicBezTo>
                      <a:close/>
                      <a:moveTo>
                        <a:pt x="213050" y="1402301"/>
                      </a:moveTo>
                      <a:cubicBezTo>
                        <a:pt x="228671" y="1448497"/>
                        <a:pt x="266104" y="1482692"/>
                        <a:pt x="307728" y="1500884"/>
                      </a:cubicBezTo>
                      <a:cubicBezTo>
                        <a:pt x="325064" y="1508504"/>
                        <a:pt x="465177" y="1546890"/>
                        <a:pt x="431268" y="1492693"/>
                      </a:cubicBezTo>
                      <a:cubicBezTo>
                        <a:pt x="388977" y="1424970"/>
                        <a:pt x="312205" y="1393442"/>
                        <a:pt x="242387" y="1372297"/>
                      </a:cubicBezTo>
                      <a:cubicBezTo>
                        <a:pt x="232290" y="1369249"/>
                        <a:pt x="219432" y="1367439"/>
                        <a:pt x="213240" y="1376678"/>
                      </a:cubicBezTo>
                      <a:cubicBezTo>
                        <a:pt x="208287" y="1383727"/>
                        <a:pt x="210192" y="1393919"/>
                        <a:pt x="213050" y="1402301"/>
                      </a:cubicBezTo>
                      <a:close/>
                      <a:moveTo>
                        <a:pt x="333732" y="502664"/>
                      </a:moveTo>
                      <a:cubicBezTo>
                        <a:pt x="407074" y="448277"/>
                        <a:pt x="442031" y="348359"/>
                        <a:pt x="465748" y="257491"/>
                      </a:cubicBezTo>
                      <a:cubicBezTo>
                        <a:pt x="469177" y="244346"/>
                        <a:pt x="471273" y="227582"/>
                        <a:pt x="461462" y="219296"/>
                      </a:cubicBezTo>
                      <a:cubicBezTo>
                        <a:pt x="453842" y="212819"/>
                        <a:pt x="442888" y="215105"/>
                        <a:pt x="433839" y="218724"/>
                      </a:cubicBezTo>
                      <a:cubicBezTo>
                        <a:pt x="384024" y="238536"/>
                        <a:pt x="346686" y="287018"/>
                        <a:pt x="326683" y="341025"/>
                      </a:cubicBezTo>
                      <a:cubicBezTo>
                        <a:pt x="318206" y="363599"/>
                        <a:pt x="275058" y="546194"/>
                        <a:pt x="333732" y="502664"/>
                      </a:cubicBezTo>
                      <a:close/>
                      <a:moveTo>
                        <a:pt x="389262" y="666875"/>
                      </a:moveTo>
                      <a:cubicBezTo>
                        <a:pt x="462605" y="612488"/>
                        <a:pt x="497562" y="512570"/>
                        <a:pt x="521279" y="421702"/>
                      </a:cubicBezTo>
                      <a:cubicBezTo>
                        <a:pt x="524708" y="408557"/>
                        <a:pt x="526803" y="391793"/>
                        <a:pt x="516993" y="383507"/>
                      </a:cubicBezTo>
                      <a:cubicBezTo>
                        <a:pt x="509373" y="377030"/>
                        <a:pt x="498419" y="379316"/>
                        <a:pt x="489370" y="382935"/>
                      </a:cubicBezTo>
                      <a:cubicBezTo>
                        <a:pt x="439554" y="402747"/>
                        <a:pt x="402216" y="451229"/>
                        <a:pt x="382214" y="505236"/>
                      </a:cubicBezTo>
                      <a:cubicBezTo>
                        <a:pt x="373737" y="527810"/>
                        <a:pt x="330588" y="710405"/>
                        <a:pt x="389262" y="666875"/>
                      </a:cubicBezTo>
                      <a:close/>
                      <a:moveTo>
                        <a:pt x="417933" y="844898"/>
                      </a:moveTo>
                      <a:cubicBezTo>
                        <a:pt x="496228" y="799654"/>
                        <a:pt x="540805" y="704594"/>
                        <a:pt x="573381" y="617060"/>
                      </a:cubicBezTo>
                      <a:cubicBezTo>
                        <a:pt x="578143" y="604391"/>
                        <a:pt x="581858" y="588008"/>
                        <a:pt x="572904" y="578579"/>
                      </a:cubicBezTo>
                      <a:cubicBezTo>
                        <a:pt x="565951" y="571244"/>
                        <a:pt x="554807" y="572197"/>
                        <a:pt x="545472" y="574673"/>
                      </a:cubicBezTo>
                      <a:cubicBezTo>
                        <a:pt x="494037" y="588294"/>
                        <a:pt x="452127" y="632014"/>
                        <a:pt x="426886" y="683354"/>
                      </a:cubicBezTo>
                      <a:cubicBezTo>
                        <a:pt x="416313" y="704785"/>
                        <a:pt x="355258" y="881093"/>
                        <a:pt x="417933" y="844898"/>
                      </a:cubicBezTo>
                      <a:close/>
                      <a:moveTo>
                        <a:pt x="449460" y="990630"/>
                      </a:moveTo>
                      <a:cubicBezTo>
                        <a:pt x="527756" y="945386"/>
                        <a:pt x="572333" y="850327"/>
                        <a:pt x="604908" y="762792"/>
                      </a:cubicBezTo>
                      <a:cubicBezTo>
                        <a:pt x="609671" y="750124"/>
                        <a:pt x="613386" y="733741"/>
                        <a:pt x="604432" y="724311"/>
                      </a:cubicBezTo>
                      <a:cubicBezTo>
                        <a:pt x="597479" y="716977"/>
                        <a:pt x="586335" y="717929"/>
                        <a:pt x="577000" y="720406"/>
                      </a:cubicBezTo>
                      <a:cubicBezTo>
                        <a:pt x="525565" y="734027"/>
                        <a:pt x="483655" y="777746"/>
                        <a:pt x="458414" y="829086"/>
                      </a:cubicBezTo>
                      <a:cubicBezTo>
                        <a:pt x="447746" y="850517"/>
                        <a:pt x="386786" y="1026825"/>
                        <a:pt x="449460" y="990630"/>
                      </a:cubicBezTo>
                      <a:close/>
                      <a:moveTo>
                        <a:pt x="455366" y="1200847"/>
                      </a:moveTo>
                      <a:cubicBezTo>
                        <a:pt x="535185" y="1173701"/>
                        <a:pt x="591478" y="1093881"/>
                        <a:pt x="635388" y="1018824"/>
                      </a:cubicBezTo>
                      <a:cubicBezTo>
                        <a:pt x="641770" y="1007966"/>
                        <a:pt x="647771" y="993488"/>
                        <a:pt x="640913" y="982915"/>
                      </a:cubicBezTo>
                      <a:cubicBezTo>
                        <a:pt x="635579" y="974723"/>
                        <a:pt x="625101" y="973580"/>
                        <a:pt x="616053" y="974057"/>
                      </a:cubicBezTo>
                      <a:cubicBezTo>
                        <a:pt x="566142" y="976914"/>
                        <a:pt x="520326" y="1009585"/>
                        <a:pt x="488894" y="1052447"/>
                      </a:cubicBezTo>
                      <a:cubicBezTo>
                        <a:pt x="475749" y="1070354"/>
                        <a:pt x="391548" y="1222564"/>
                        <a:pt x="455366" y="1200847"/>
                      </a:cubicBezTo>
                      <a:close/>
                      <a:moveTo>
                        <a:pt x="449556" y="1379155"/>
                      </a:moveTo>
                      <a:cubicBezTo>
                        <a:pt x="529375" y="1352009"/>
                        <a:pt x="585668" y="1272189"/>
                        <a:pt x="629578" y="1197132"/>
                      </a:cubicBezTo>
                      <a:cubicBezTo>
                        <a:pt x="635960" y="1186274"/>
                        <a:pt x="641961" y="1171796"/>
                        <a:pt x="635103" y="1161223"/>
                      </a:cubicBezTo>
                      <a:cubicBezTo>
                        <a:pt x="629769" y="1153031"/>
                        <a:pt x="619291" y="1151888"/>
                        <a:pt x="610242" y="1152365"/>
                      </a:cubicBezTo>
                      <a:cubicBezTo>
                        <a:pt x="560331" y="1155222"/>
                        <a:pt x="514516" y="1187893"/>
                        <a:pt x="483084" y="1230755"/>
                      </a:cubicBezTo>
                      <a:cubicBezTo>
                        <a:pt x="469844" y="1248662"/>
                        <a:pt x="385643" y="1400872"/>
                        <a:pt x="449556" y="1379155"/>
                      </a:cubicBezTo>
                      <a:close/>
                      <a:moveTo>
                        <a:pt x="432125" y="1548509"/>
                      </a:moveTo>
                      <a:cubicBezTo>
                        <a:pt x="505563" y="1532888"/>
                        <a:pt x="562713" y="1467833"/>
                        <a:pt x="608433" y="1405634"/>
                      </a:cubicBezTo>
                      <a:cubicBezTo>
                        <a:pt x="615005" y="1396681"/>
                        <a:pt x="621672" y="1384394"/>
                        <a:pt x="616529" y="1374297"/>
                      </a:cubicBezTo>
                      <a:cubicBezTo>
                        <a:pt x="612528" y="1366487"/>
                        <a:pt x="603289" y="1364296"/>
                        <a:pt x="595193" y="1363820"/>
                      </a:cubicBezTo>
                      <a:cubicBezTo>
                        <a:pt x="550425" y="1361057"/>
                        <a:pt x="506896" y="1385251"/>
                        <a:pt x="475083" y="1420017"/>
                      </a:cubicBezTo>
                      <a:cubicBezTo>
                        <a:pt x="461652" y="1434590"/>
                        <a:pt x="373260" y="1561082"/>
                        <a:pt x="432125" y="1548509"/>
                      </a:cubicBezTo>
                      <a:close/>
                    </a:path>
                  </a:pathLst>
                </a:custGeom>
                <a:solidFill>
                  <a:srgbClr val="67742C"/>
                </a:solidFill>
                <a:ln w="9525" cap="flat">
                  <a:noFill/>
                  <a:prstDash val="solid"/>
                  <a:miter/>
                </a:ln>
              </p:spPr>
              <p:txBody>
                <a:bodyPr rtlCol="0" anchor="ctr"/>
                <a:lstStyle/>
                <a:p>
                  <a:endParaRPr lang="th-TH"/>
                </a:p>
              </p:txBody>
            </p:sp>
          </p:grpSp>
        </p:grpSp>
        <p:sp>
          <p:nvSpPr>
            <p:cNvPr id="88" name="Freeform: Shape 87">
              <a:extLst>
                <a:ext uri="{FF2B5EF4-FFF2-40B4-BE49-F238E27FC236}">
                  <a16:creationId xmlns:a16="http://schemas.microsoft.com/office/drawing/2014/main" id="{840BD78A-80A6-456D-8BBB-A72798CAB83A}"/>
                </a:ext>
              </a:extLst>
            </p:cNvPr>
            <p:cNvSpPr/>
            <p:nvPr/>
          </p:nvSpPr>
          <p:spPr>
            <a:xfrm>
              <a:off x="5803772" y="3774661"/>
              <a:ext cx="667893" cy="974407"/>
            </a:xfrm>
            <a:custGeom>
              <a:avLst/>
              <a:gdLst>
                <a:gd name="connsiteX0" fmla="*/ 0 w 667893"/>
                <a:gd name="connsiteY0" fmla="*/ 10858 h 974407"/>
                <a:gd name="connsiteX1" fmla="*/ 95250 w 667893"/>
                <a:gd name="connsiteY1" fmla="*/ 917258 h 974407"/>
                <a:gd name="connsiteX2" fmla="*/ 257175 w 667893"/>
                <a:gd name="connsiteY2" fmla="*/ 974408 h 974407"/>
                <a:gd name="connsiteX3" fmla="*/ 569119 w 667893"/>
                <a:gd name="connsiteY3" fmla="*/ 936308 h 974407"/>
                <a:gd name="connsiteX4" fmla="*/ 667893 w 667893"/>
                <a:gd name="connsiteY4" fmla="*/ 0 h 97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893" h="974407">
                  <a:moveTo>
                    <a:pt x="0" y="10858"/>
                  </a:moveTo>
                  <a:lnTo>
                    <a:pt x="95250" y="917258"/>
                  </a:lnTo>
                  <a:lnTo>
                    <a:pt x="257175" y="974408"/>
                  </a:lnTo>
                  <a:lnTo>
                    <a:pt x="569119" y="936308"/>
                  </a:lnTo>
                  <a:lnTo>
                    <a:pt x="667893" y="0"/>
                  </a:lnTo>
                  <a:close/>
                </a:path>
              </a:pathLst>
            </a:custGeom>
            <a:solidFill>
              <a:srgbClr val="E5E1DC"/>
            </a:solidFill>
            <a:ln w="9525"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08A04CEF-0E44-46F9-AA0C-B543412FA757}"/>
                </a:ext>
              </a:extLst>
            </p:cNvPr>
            <p:cNvSpPr/>
            <p:nvPr/>
          </p:nvSpPr>
          <p:spPr>
            <a:xfrm>
              <a:off x="6060947" y="3774661"/>
              <a:ext cx="410718" cy="974407"/>
            </a:xfrm>
            <a:custGeom>
              <a:avLst/>
              <a:gdLst>
                <a:gd name="connsiteX0" fmla="*/ 0 w 410718"/>
                <a:gd name="connsiteY0" fmla="*/ 20955 h 974407"/>
                <a:gd name="connsiteX1" fmla="*/ 0 w 410718"/>
                <a:gd name="connsiteY1" fmla="*/ 974408 h 974407"/>
                <a:gd name="connsiteX2" fmla="*/ 311944 w 410718"/>
                <a:gd name="connsiteY2" fmla="*/ 936308 h 974407"/>
                <a:gd name="connsiteX3" fmla="*/ 410718 w 410718"/>
                <a:gd name="connsiteY3" fmla="*/ 0 h 974407"/>
              </a:gdLst>
              <a:ahLst/>
              <a:cxnLst>
                <a:cxn ang="0">
                  <a:pos x="connsiteX0" y="connsiteY0"/>
                </a:cxn>
                <a:cxn ang="0">
                  <a:pos x="connsiteX1" y="connsiteY1"/>
                </a:cxn>
                <a:cxn ang="0">
                  <a:pos x="connsiteX2" y="connsiteY2"/>
                </a:cxn>
                <a:cxn ang="0">
                  <a:pos x="connsiteX3" y="connsiteY3"/>
                </a:cxn>
              </a:cxnLst>
              <a:rect l="l" t="t" r="r" b="b"/>
              <a:pathLst>
                <a:path w="410718" h="974407">
                  <a:moveTo>
                    <a:pt x="0" y="20955"/>
                  </a:moveTo>
                  <a:lnTo>
                    <a:pt x="0" y="974408"/>
                  </a:lnTo>
                  <a:lnTo>
                    <a:pt x="311944" y="936308"/>
                  </a:lnTo>
                  <a:lnTo>
                    <a:pt x="410718" y="0"/>
                  </a:lnTo>
                  <a:close/>
                </a:path>
              </a:pathLst>
            </a:custGeom>
            <a:solidFill>
              <a:srgbClr val="DAD4CD"/>
            </a:solidFill>
            <a:ln w="9525" cap="flat">
              <a:noFill/>
              <a:prstDash val="solid"/>
              <a:miter/>
            </a:ln>
          </p:spPr>
          <p:txBody>
            <a:bodyPr rtlCol="0" anchor="ctr"/>
            <a:lstStyle/>
            <a:p>
              <a:endParaRPr lang="th-TH"/>
            </a:p>
          </p:txBody>
        </p:sp>
      </p:grpSp>
      <p:grpSp>
        <p:nvGrpSpPr>
          <p:cNvPr id="147" name="Group 146">
            <a:extLst>
              <a:ext uri="{FF2B5EF4-FFF2-40B4-BE49-F238E27FC236}">
                <a16:creationId xmlns:a16="http://schemas.microsoft.com/office/drawing/2014/main" id="{198423AA-5EAA-441C-805E-9F5D259A8973}"/>
              </a:ext>
            </a:extLst>
          </p:cNvPr>
          <p:cNvGrpSpPr/>
          <p:nvPr/>
        </p:nvGrpSpPr>
        <p:grpSpPr>
          <a:xfrm>
            <a:off x="10850303" y="0"/>
            <a:ext cx="1324294" cy="1668667"/>
            <a:chOff x="6239432" y="153348"/>
            <a:chExt cx="1781385" cy="2062805"/>
          </a:xfrm>
        </p:grpSpPr>
        <p:grpSp>
          <p:nvGrpSpPr>
            <p:cNvPr id="139" name="Graphic 3">
              <a:extLst>
                <a:ext uri="{FF2B5EF4-FFF2-40B4-BE49-F238E27FC236}">
                  <a16:creationId xmlns:a16="http://schemas.microsoft.com/office/drawing/2014/main" id="{F57713E7-99D4-42B9-B6BA-A82D21BA1BEA}"/>
                </a:ext>
              </a:extLst>
            </p:cNvPr>
            <p:cNvGrpSpPr/>
            <p:nvPr/>
          </p:nvGrpSpPr>
          <p:grpSpPr>
            <a:xfrm>
              <a:off x="7241574" y="153348"/>
              <a:ext cx="779243" cy="2062805"/>
              <a:chOff x="5055827" y="1366837"/>
              <a:chExt cx="2064909" cy="4125612"/>
            </a:xfrm>
          </p:grpSpPr>
          <p:sp>
            <p:nvSpPr>
              <p:cNvPr id="143" name="Freeform: Shape 142">
                <a:extLst>
                  <a:ext uri="{FF2B5EF4-FFF2-40B4-BE49-F238E27FC236}">
                    <a16:creationId xmlns:a16="http://schemas.microsoft.com/office/drawing/2014/main" id="{5D357606-AEC2-4715-BEB6-3020B3A4969D}"/>
                  </a:ext>
                </a:extLst>
              </p:cNvPr>
              <p:cNvSpPr/>
              <p:nvPr/>
            </p:nvSpPr>
            <p:spPr>
              <a:xfrm>
                <a:off x="5055827" y="4323035"/>
                <a:ext cx="2064909" cy="1169414"/>
              </a:xfrm>
              <a:custGeom>
                <a:avLst/>
                <a:gdLst>
                  <a:gd name="connsiteX0" fmla="*/ 2064777 w 2064909"/>
                  <a:gd name="connsiteY0" fmla="*/ 1107929 h 1169414"/>
                  <a:gd name="connsiteX1" fmla="*/ 805 w 2064909"/>
                  <a:gd name="connsiteY1" fmla="*/ 1129170 h 1169414"/>
                  <a:gd name="connsiteX2" fmla="*/ 92531 w 2064909"/>
                  <a:gd name="connsiteY2" fmla="*/ 618915 h 1169414"/>
                  <a:gd name="connsiteX3" fmla="*/ 750041 w 2064909"/>
                  <a:gd name="connsiteY3" fmla="*/ 47129 h 1169414"/>
                  <a:gd name="connsiteX4" fmla="*/ 2064777 w 2064909"/>
                  <a:gd name="connsiteY4" fmla="*/ 1107929 h 1169414"/>
                  <a:gd name="connsiteX5" fmla="*/ 2064777 w 2064909"/>
                  <a:gd name="connsiteY5" fmla="*/ 1107929 h 11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909" h="1169414">
                    <a:moveTo>
                      <a:pt x="2064777" y="1107929"/>
                    </a:moveTo>
                    <a:cubicBezTo>
                      <a:pt x="2063634" y="1196226"/>
                      <a:pt x="2900" y="1176509"/>
                      <a:pt x="805" y="1129170"/>
                    </a:cubicBezTo>
                    <a:cubicBezTo>
                      <a:pt x="-5386" y="988961"/>
                      <a:pt x="24046" y="783317"/>
                      <a:pt x="92531" y="618915"/>
                    </a:cubicBezTo>
                    <a:cubicBezTo>
                      <a:pt x="226357" y="297256"/>
                      <a:pt x="477341" y="120377"/>
                      <a:pt x="750041" y="47129"/>
                    </a:cubicBezTo>
                    <a:cubicBezTo>
                      <a:pt x="1504802" y="-155467"/>
                      <a:pt x="2074874" y="313068"/>
                      <a:pt x="2064777" y="1107929"/>
                    </a:cubicBezTo>
                    <a:lnTo>
                      <a:pt x="2064777" y="1107929"/>
                    </a:lnTo>
                    <a:close/>
                  </a:path>
                </a:pathLst>
              </a:custGeom>
              <a:solidFill>
                <a:srgbClr val="6B6B6B"/>
              </a:solidFill>
              <a:ln w="9525" cap="flat">
                <a:noFill/>
                <a:prstDash val="solid"/>
                <a:miter/>
              </a:ln>
            </p:spPr>
            <p:txBody>
              <a:bodyPr rtlCol="0" anchor="ctr"/>
              <a:lstStyle/>
              <a:p>
                <a:endParaRPr lang="th-TH"/>
              </a:p>
            </p:txBody>
          </p:sp>
          <p:sp>
            <p:nvSpPr>
              <p:cNvPr id="144" name="Freeform: Shape 143">
                <a:extLst>
                  <a:ext uri="{FF2B5EF4-FFF2-40B4-BE49-F238E27FC236}">
                    <a16:creationId xmlns:a16="http://schemas.microsoft.com/office/drawing/2014/main" id="{592AA315-1A70-4AC1-A391-930490689866}"/>
                  </a:ext>
                </a:extLst>
              </p:cNvPr>
              <p:cNvSpPr/>
              <p:nvPr/>
            </p:nvSpPr>
            <p:spPr>
              <a:xfrm>
                <a:off x="5962510" y="1366837"/>
                <a:ext cx="266648" cy="2971418"/>
              </a:xfrm>
              <a:custGeom>
                <a:avLst/>
                <a:gdLst>
                  <a:gd name="connsiteX0" fmla="*/ 87007 w 266648"/>
                  <a:gd name="connsiteY0" fmla="*/ 3143 h 2971418"/>
                  <a:gd name="connsiteX1" fmla="*/ 82816 w 266648"/>
                  <a:gd name="connsiteY1" fmla="*/ 2800445 h 2971418"/>
                  <a:gd name="connsiteX2" fmla="*/ 1187 w 266648"/>
                  <a:gd name="connsiteY2" fmla="*/ 2971419 h 2971418"/>
                  <a:gd name="connsiteX3" fmla="*/ 266649 w 266648"/>
                  <a:gd name="connsiteY3" fmla="*/ 2963799 h 2971418"/>
                  <a:gd name="connsiteX4" fmla="*/ 174637 w 266648"/>
                  <a:gd name="connsiteY4" fmla="*/ 2800445 h 2971418"/>
                  <a:gd name="connsiteX5" fmla="*/ 164636 w 266648"/>
                  <a:gd name="connsiteY5" fmla="*/ 0 h 2971418"/>
                  <a:gd name="connsiteX6" fmla="*/ 87007 w 266648"/>
                  <a:gd name="connsiteY6" fmla="*/ 3143 h 29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648" h="2971418">
                    <a:moveTo>
                      <a:pt x="87007" y="3143"/>
                    </a:moveTo>
                    <a:lnTo>
                      <a:pt x="82816" y="2800445"/>
                    </a:lnTo>
                    <a:cubicBezTo>
                      <a:pt x="82816" y="2800445"/>
                      <a:pt x="-11577" y="2856643"/>
                      <a:pt x="1187" y="2971419"/>
                    </a:cubicBezTo>
                    <a:lnTo>
                      <a:pt x="266649" y="2963799"/>
                    </a:lnTo>
                    <a:cubicBezTo>
                      <a:pt x="266649" y="2963799"/>
                      <a:pt x="256457" y="2833592"/>
                      <a:pt x="174637" y="2800445"/>
                    </a:cubicBezTo>
                    <a:lnTo>
                      <a:pt x="164636" y="0"/>
                    </a:lnTo>
                    <a:lnTo>
                      <a:pt x="87007" y="3143"/>
                    </a:lnTo>
                    <a:close/>
                  </a:path>
                </a:pathLst>
              </a:custGeom>
              <a:solidFill>
                <a:srgbClr val="484748"/>
              </a:solidFill>
              <a:ln w="9525" cap="flat">
                <a:noFill/>
                <a:prstDash val="solid"/>
                <a:miter/>
              </a:ln>
            </p:spPr>
            <p:txBody>
              <a:bodyPr rtlCol="0" anchor="ctr"/>
              <a:lstStyle/>
              <a:p>
                <a:endParaRPr lang="th-TH"/>
              </a:p>
            </p:txBody>
          </p:sp>
        </p:grpSp>
        <p:grpSp>
          <p:nvGrpSpPr>
            <p:cNvPr id="140" name="Graphic 3">
              <a:extLst>
                <a:ext uri="{FF2B5EF4-FFF2-40B4-BE49-F238E27FC236}">
                  <a16:creationId xmlns:a16="http://schemas.microsoft.com/office/drawing/2014/main" id="{B40363A4-815A-4930-9877-6560D4789CFC}"/>
                </a:ext>
              </a:extLst>
            </p:cNvPr>
            <p:cNvGrpSpPr/>
            <p:nvPr/>
          </p:nvGrpSpPr>
          <p:grpSpPr>
            <a:xfrm>
              <a:off x="6239432" y="153348"/>
              <a:ext cx="779243" cy="2062805"/>
              <a:chOff x="2400257" y="1366837"/>
              <a:chExt cx="2064909" cy="4125612"/>
            </a:xfrm>
          </p:grpSpPr>
          <p:sp>
            <p:nvSpPr>
              <p:cNvPr id="141" name="Freeform: Shape 140">
                <a:extLst>
                  <a:ext uri="{FF2B5EF4-FFF2-40B4-BE49-F238E27FC236}">
                    <a16:creationId xmlns:a16="http://schemas.microsoft.com/office/drawing/2014/main" id="{1C358710-4B6D-4CD1-9297-D749F8AFA1DF}"/>
                  </a:ext>
                </a:extLst>
              </p:cNvPr>
              <p:cNvSpPr/>
              <p:nvPr/>
            </p:nvSpPr>
            <p:spPr>
              <a:xfrm>
                <a:off x="2400257" y="4323035"/>
                <a:ext cx="2064909" cy="1169414"/>
              </a:xfrm>
              <a:custGeom>
                <a:avLst/>
                <a:gdLst>
                  <a:gd name="connsiteX0" fmla="*/ 2064777 w 2064909"/>
                  <a:gd name="connsiteY0" fmla="*/ 1107929 h 1169414"/>
                  <a:gd name="connsiteX1" fmla="*/ 805 w 2064909"/>
                  <a:gd name="connsiteY1" fmla="*/ 1129170 h 1169414"/>
                  <a:gd name="connsiteX2" fmla="*/ 92531 w 2064909"/>
                  <a:gd name="connsiteY2" fmla="*/ 618915 h 1169414"/>
                  <a:gd name="connsiteX3" fmla="*/ 750041 w 2064909"/>
                  <a:gd name="connsiteY3" fmla="*/ 47129 h 1169414"/>
                  <a:gd name="connsiteX4" fmla="*/ 2064777 w 2064909"/>
                  <a:gd name="connsiteY4" fmla="*/ 1107929 h 1169414"/>
                  <a:gd name="connsiteX5" fmla="*/ 2064777 w 2064909"/>
                  <a:gd name="connsiteY5" fmla="*/ 1107929 h 11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909" h="1169414">
                    <a:moveTo>
                      <a:pt x="2064777" y="1107929"/>
                    </a:moveTo>
                    <a:cubicBezTo>
                      <a:pt x="2063634" y="1196226"/>
                      <a:pt x="2900" y="1176509"/>
                      <a:pt x="805" y="1129170"/>
                    </a:cubicBezTo>
                    <a:cubicBezTo>
                      <a:pt x="-5386" y="988961"/>
                      <a:pt x="24046" y="783317"/>
                      <a:pt x="92531" y="618915"/>
                    </a:cubicBezTo>
                    <a:cubicBezTo>
                      <a:pt x="226357" y="297256"/>
                      <a:pt x="477341" y="120377"/>
                      <a:pt x="750041" y="47129"/>
                    </a:cubicBezTo>
                    <a:cubicBezTo>
                      <a:pt x="1504802" y="-155467"/>
                      <a:pt x="2074874" y="313068"/>
                      <a:pt x="2064777" y="1107929"/>
                    </a:cubicBezTo>
                    <a:lnTo>
                      <a:pt x="2064777" y="1107929"/>
                    </a:lnTo>
                    <a:close/>
                  </a:path>
                </a:pathLst>
              </a:custGeom>
              <a:solidFill>
                <a:srgbClr val="6B6B6B"/>
              </a:solidFill>
              <a:ln w="9525" cap="flat">
                <a:noFill/>
                <a:prstDash val="solid"/>
                <a:miter/>
              </a:ln>
            </p:spPr>
            <p:txBody>
              <a:bodyPr rtlCol="0" anchor="ctr"/>
              <a:lstStyle/>
              <a:p>
                <a:endParaRPr lang="th-TH"/>
              </a:p>
            </p:txBody>
          </p:sp>
          <p:sp>
            <p:nvSpPr>
              <p:cNvPr id="142" name="Freeform: Shape 141">
                <a:extLst>
                  <a:ext uri="{FF2B5EF4-FFF2-40B4-BE49-F238E27FC236}">
                    <a16:creationId xmlns:a16="http://schemas.microsoft.com/office/drawing/2014/main" id="{99EDEC80-4EC5-42D5-A5A9-5FACDB74C255}"/>
                  </a:ext>
                </a:extLst>
              </p:cNvPr>
              <p:cNvSpPr/>
              <p:nvPr/>
            </p:nvSpPr>
            <p:spPr>
              <a:xfrm>
                <a:off x="3306940" y="1366837"/>
                <a:ext cx="266648" cy="2971418"/>
              </a:xfrm>
              <a:custGeom>
                <a:avLst/>
                <a:gdLst>
                  <a:gd name="connsiteX0" fmla="*/ 87007 w 266648"/>
                  <a:gd name="connsiteY0" fmla="*/ 3143 h 2971418"/>
                  <a:gd name="connsiteX1" fmla="*/ 82816 w 266648"/>
                  <a:gd name="connsiteY1" fmla="*/ 2800445 h 2971418"/>
                  <a:gd name="connsiteX2" fmla="*/ 1187 w 266648"/>
                  <a:gd name="connsiteY2" fmla="*/ 2971419 h 2971418"/>
                  <a:gd name="connsiteX3" fmla="*/ 266649 w 266648"/>
                  <a:gd name="connsiteY3" fmla="*/ 2963799 h 2971418"/>
                  <a:gd name="connsiteX4" fmla="*/ 174637 w 266648"/>
                  <a:gd name="connsiteY4" fmla="*/ 2800445 h 2971418"/>
                  <a:gd name="connsiteX5" fmla="*/ 164636 w 266648"/>
                  <a:gd name="connsiteY5" fmla="*/ 0 h 2971418"/>
                  <a:gd name="connsiteX6" fmla="*/ 87007 w 266648"/>
                  <a:gd name="connsiteY6" fmla="*/ 3143 h 29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648" h="2971418">
                    <a:moveTo>
                      <a:pt x="87007" y="3143"/>
                    </a:moveTo>
                    <a:lnTo>
                      <a:pt x="82816" y="2800445"/>
                    </a:lnTo>
                    <a:cubicBezTo>
                      <a:pt x="82816" y="2800445"/>
                      <a:pt x="-11577" y="2856643"/>
                      <a:pt x="1187" y="2971419"/>
                    </a:cubicBezTo>
                    <a:lnTo>
                      <a:pt x="266649" y="2963799"/>
                    </a:lnTo>
                    <a:cubicBezTo>
                      <a:pt x="266649" y="2963799"/>
                      <a:pt x="256457" y="2833592"/>
                      <a:pt x="174637" y="2800445"/>
                    </a:cubicBezTo>
                    <a:lnTo>
                      <a:pt x="164636" y="0"/>
                    </a:lnTo>
                    <a:lnTo>
                      <a:pt x="87007" y="3143"/>
                    </a:lnTo>
                    <a:close/>
                  </a:path>
                </a:pathLst>
              </a:custGeom>
              <a:solidFill>
                <a:srgbClr val="484748"/>
              </a:solidFill>
              <a:ln w="9525" cap="flat">
                <a:noFill/>
                <a:prstDash val="solid"/>
                <a:miter/>
              </a:ln>
            </p:spPr>
            <p:txBody>
              <a:bodyPr rtlCol="0" anchor="ctr"/>
              <a:lstStyle/>
              <a:p>
                <a:endParaRPr lang="th-TH"/>
              </a:p>
            </p:txBody>
          </p:sp>
        </p:grpSp>
      </p:grpSp>
      <p:pic>
        <p:nvPicPr>
          <p:cNvPr id="5" name="Picture 4">
            <a:extLst>
              <a:ext uri="{FF2B5EF4-FFF2-40B4-BE49-F238E27FC236}">
                <a16:creationId xmlns:a16="http://schemas.microsoft.com/office/drawing/2014/main" id="{44D85227-097D-C9ED-B110-E708D05675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897" y="141904"/>
            <a:ext cx="8525671" cy="6409021"/>
          </a:xfrm>
          <a:prstGeom prst="rect">
            <a:avLst/>
          </a:prstGeom>
        </p:spPr>
      </p:pic>
      <p:sp>
        <p:nvSpPr>
          <p:cNvPr id="4" name="Subtitle 3">
            <a:extLst>
              <a:ext uri="{FF2B5EF4-FFF2-40B4-BE49-F238E27FC236}">
                <a16:creationId xmlns:a16="http://schemas.microsoft.com/office/drawing/2014/main" id="{76C573B3-0C08-6C07-1838-3D92D12140A7}"/>
              </a:ext>
            </a:extLst>
          </p:cNvPr>
          <p:cNvSpPr>
            <a:spLocks noGrp="1"/>
          </p:cNvSpPr>
          <p:nvPr>
            <p:ph type="subTitle" idx="1"/>
          </p:nvPr>
        </p:nvSpPr>
        <p:spPr>
          <a:xfrm>
            <a:off x="382579" y="548154"/>
            <a:ext cx="2408645" cy="5901223"/>
          </a:xfrm>
        </p:spPr>
        <p:txBody>
          <a:bodyPr/>
          <a:lstStyle/>
          <a:p>
            <a:r>
              <a:rPr lang="en-US">
                <a:latin typeface="Times New Roman" panose="02020603050405020304" pitchFamily="18" charset="0"/>
                <a:cs typeface="Times New Roman" panose="02020603050405020304" pitchFamily="18" charset="0"/>
              </a:rPr>
              <a:t>These are our new children in our foster home 4. We started with 9 children but now there are 11 children living in that home.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6253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148">
            <a:extLst>
              <a:ext uri="{FF2B5EF4-FFF2-40B4-BE49-F238E27FC236}">
                <a16:creationId xmlns:a16="http://schemas.microsoft.com/office/drawing/2014/main" id="{0D11FE0E-00DA-467B-8E5B-F51A59C478F8}"/>
              </a:ext>
            </a:extLst>
          </p:cNvPr>
          <p:cNvSpPr/>
          <p:nvPr/>
        </p:nvSpPr>
        <p:spPr>
          <a:xfrm rot="5400000">
            <a:off x="7026305" y="-160371"/>
            <a:ext cx="4966138" cy="7075581"/>
          </a:xfrm>
          <a:prstGeom prst="rect">
            <a:avLst/>
          </a:prstGeom>
          <a:solidFill>
            <a:srgbClr val="E3C5B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 name="Rectangle 2">
            <a:extLst>
              <a:ext uri="{FF2B5EF4-FFF2-40B4-BE49-F238E27FC236}">
                <a16:creationId xmlns:a16="http://schemas.microsoft.com/office/drawing/2014/main" id="{71E2890B-465A-4F69-A998-928889D8C367}"/>
              </a:ext>
            </a:extLst>
          </p:cNvPr>
          <p:cNvSpPr/>
          <p:nvPr/>
        </p:nvSpPr>
        <p:spPr>
          <a:xfrm rot="5400000">
            <a:off x="-2418143" y="250968"/>
            <a:ext cx="7419788" cy="4300771"/>
          </a:xfrm>
          <a:prstGeom prst="rect">
            <a:avLst/>
          </a:prstGeom>
          <a:solidFill>
            <a:srgbClr val="BBB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6" name="Graphic 1">
            <a:extLst>
              <a:ext uri="{FF2B5EF4-FFF2-40B4-BE49-F238E27FC236}">
                <a16:creationId xmlns:a16="http://schemas.microsoft.com/office/drawing/2014/main" id="{D18DB32F-94F1-4AFE-8AF9-05709179A346}"/>
              </a:ext>
            </a:extLst>
          </p:cNvPr>
          <p:cNvGrpSpPr/>
          <p:nvPr/>
        </p:nvGrpSpPr>
        <p:grpSpPr>
          <a:xfrm>
            <a:off x="11120640" y="2831028"/>
            <a:ext cx="2483805" cy="4053865"/>
            <a:chOff x="5200672" y="2109833"/>
            <a:chExt cx="1785979" cy="2639235"/>
          </a:xfrm>
        </p:grpSpPr>
        <p:grpSp>
          <p:nvGrpSpPr>
            <p:cNvPr id="87" name="Graphic 1">
              <a:extLst>
                <a:ext uri="{FF2B5EF4-FFF2-40B4-BE49-F238E27FC236}">
                  <a16:creationId xmlns:a16="http://schemas.microsoft.com/office/drawing/2014/main" id="{012F430C-1EE9-40BD-A57A-107F05DF94A5}"/>
                </a:ext>
              </a:extLst>
            </p:cNvPr>
            <p:cNvGrpSpPr/>
            <p:nvPr/>
          </p:nvGrpSpPr>
          <p:grpSpPr>
            <a:xfrm>
              <a:off x="5200672" y="2109833"/>
              <a:ext cx="1785979" cy="1755574"/>
              <a:chOff x="5200672" y="2109833"/>
              <a:chExt cx="1785979" cy="1755574"/>
            </a:xfrm>
            <a:solidFill>
              <a:srgbClr val="67742C"/>
            </a:solidFill>
          </p:grpSpPr>
          <p:grpSp>
            <p:nvGrpSpPr>
              <p:cNvPr id="90" name="Graphic 1">
                <a:extLst>
                  <a:ext uri="{FF2B5EF4-FFF2-40B4-BE49-F238E27FC236}">
                    <a16:creationId xmlns:a16="http://schemas.microsoft.com/office/drawing/2014/main" id="{E656DC87-EAED-4175-9520-FC1934E0BAD2}"/>
                  </a:ext>
                </a:extLst>
              </p:cNvPr>
              <p:cNvGrpSpPr/>
              <p:nvPr/>
            </p:nvGrpSpPr>
            <p:grpSpPr>
              <a:xfrm>
                <a:off x="6090466" y="2475560"/>
                <a:ext cx="896185" cy="1346153"/>
                <a:chOff x="6090466" y="2475560"/>
                <a:chExt cx="896185" cy="1346153"/>
              </a:xfrm>
              <a:solidFill>
                <a:srgbClr val="67742C"/>
              </a:solidFill>
            </p:grpSpPr>
            <p:sp>
              <p:nvSpPr>
                <p:cNvPr id="103" name="Freeform: Shape 102">
                  <a:extLst>
                    <a:ext uri="{FF2B5EF4-FFF2-40B4-BE49-F238E27FC236}">
                      <a16:creationId xmlns:a16="http://schemas.microsoft.com/office/drawing/2014/main" id="{7F836C52-238B-4CC4-B2D8-F98A4ED90B92}"/>
                    </a:ext>
                  </a:extLst>
                </p:cNvPr>
                <p:cNvSpPr/>
                <p:nvPr/>
              </p:nvSpPr>
              <p:spPr>
                <a:xfrm>
                  <a:off x="6195750" y="2665095"/>
                  <a:ext cx="615949" cy="1156618"/>
                </a:xfrm>
                <a:custGeom>
                  <a:avLst/>
                  <a:gdLst>
                    <a:gd name="connsiteX0" fmla="*/ 27884 w 615949"/>
                    <a:gd name="connsiteY0" fmla="*/ 1146428 h 1156618"/>
                    <a:gd name="connsiteX1" fmla="*/ 612720 w 615949"/>
                    <a:gd name="connsiteY1" fmla="*/ 10191 h 1156618"/>
                    <a:gd name="connsiteX2" fmla="*/ 590145 w 615949"/>
                    <a:gd name="connsiteY2" fmla="*/ 3905 h 1156618"/>
                    <a:gd name="connsiteX3" fmla="*/ 167 w 615949"/>
                    <a:gd name="connsiteY3" fmla="*/ 1149286 h 1156618"/>
                    <a:gd name="connsiteX4" fmla="*/ 27884 w 615949"/>
                    <a:gd name="connsiteY4" fmla="*/ 1146428 h 1156618"/>
                    <a:gd name="connsiteX5" fmla="*/ 27884 w 615949"/>
                    <a:gd name="connsiteY5" fmla="*/ 1146428 h 115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949" h="1156618">
                      <a:moveTo>
                        <a:pt x="27884" y="1146428"/>
                      </a:moveTo>
                      <a:cubicBezTo>
                        <a:pt x="116562" y="725138"/>
                        <a:pt x="279344" y="298799"/>
                        <a:pt x="612720" y="10191"/>
                      </a:cubicBezTo>
                      <a:cubicBezTo>
                        <a:pt x="625197" y="-572"/>
                        <a:pt x="598051" y="-3049"/>
                        <a:pt x="590145" y="3905"/>
                      </a:cubicBezTo>
                      <a:cubicBezTo>
                        <a:pt x="254294" y="294703"/>
                        <a:pt x="89511" y="724757"/>
                        <a:pt x="167" y="1149286"/>
                      </a:cubicBezTo>
                      <a:cubicBezTo>
                        <a:pt x="-2405" y="1161287"/>
                        <a:pt x="25598" y="1157287"/>
                        <a:pt x="27884" y="1146428"/>
                      </a:cubicBezTo>
                      <a:lnTo>
                        <a:pt x="27884" y="1146428"/>
                      </a:lnTo>
                      <a:close/>
                    </a:path>
                  </a:pathLst>
                </a:custGeom>
                <a:solidFill>
                  <a:srgbClr val="67742C"/>
                </a:solidFill>
                <a:ln w="9525" cap="flat">
                  <a:noFill/>
                  <a:prstDash val="solid"/>
                  <a:miter/>
                </a:ln>
              </p:spPr>
              <p:txBody>
                <a:bodyPr rtlCol="0" anchor="ctr"/>
                <a:lstStyle/>
                <a:p>
                  <a:endParaRPr lang="th-TH"/>
                </a:p>
              </p:txBody>
            </p:sp>
            <p:sp>
              <p:nvSpPr>
                <p:cNvPr id="104" name="Freeform: Shape 103">
                  <a:extLst>
                    <a:ext uri="{FF2B5EF4-FFF2-40B4-BE49-F238E27FC236}">
                      <a16:creationId xmlns:a16="http://schemas.microsoft.com/office/drawing/2014/main" id="{20E1877A-26A1-4047-B9F0-860CD9DA4829}"/>
                    </a:ext>
                  </a:extLst>
                </p:cNvPr>
                <p:cNvSpPr/>
                <p:nvPr/>
              </p:nvSpPr>
              <p:spPr>
                <a:xfrm>
                  <a:off x="6090466" y="2475560"/>
                  <a:ext cx="896185" cy="1243491"/>
                </a:xfrm>
                <a:custGeom>
                  <a:avLst/>
                  <a:gdLst>
                    <a:gd name="connsiteX0" fmla="*/ 792870 w 896185"/>
                    <a:gd name="connsiteY0" fmla="*/ 184200 h 1243491"/>
                    <a:gd name="connsiteX1" fmla="*/ 870404 w 896185"/>
                    <a:gd name="connsiteY1" fmla="*/ 31895 h 1243491"/>
                    <a:gd name="connsiteX2" fmla="*/ 859926 w 896185"/>
                    <a:gd name="connsiteY2" fmla="*/ 3130 h 1243491"/>
                    <a:gd name="connsiteX3" fmla="*/ 822112 w 896185"/>
                    <a:gd name="connsiteY3" fmla="*/ 11131 h 1243491"/>
                    <a:gd name="connsiteX4" fmla="*/ 636946 w 896185"/>
                    <a:gd name="connsiteY4" fmla="*/ 229729 h 1243491"/>
                    <a:gd name="connsiteX5" fmla="*/ 792870 w 896185"/>
                    <a:gd name="connsiteY5" fmla="*/ 184200 h 1243491"/>
                    <a:gd name="connsiteX6" fmla="*/ 895264 w 896185"/>
                    <a:gd name="connsiteY6" fmla="*/ 292213 h 1243491"/>
                    <a:gd name="connsiteX7" fmla="*/ 860688 w 896185"/>
                    <a:gd name="connsiteY7" fmla="*/ 274878 h 1243491"/>
                    <a:gd name="connsiteX8" fmla="*/ 579701 w 896185"/>
                    <a:gd name="connsiteY8" fmla="*/ 330790 h 1243491"/>
                    <a:gd name="connsiteX9" fmla="*/ 730196 w 896185"/>
                    <a:gd name="connsiteY9" fmla="*/ 392321 h 1243491"/>
                    <a:gd name="connsiteX10" fmla="*/ 885643 w 896185"/>
                    <a:gd name="connsiteY10" fmla="*/ 321265 h 1243491"/>
                    <a:gd name="connsiteX11" fmla="*/ 895264 w 896185"/>
                    <a:gd name="connsiteY11" fmla="*/ 292213 h 1243491"/>
                    <a:gd name="connsiteX12" fmla="*/ 762962 w 896185"/>
                    <a:gd name="connsiteY12" fmla="*/ 451567 h 1243491"/>
                    <a:gd name="connsiteX13" fmla="*/ 733434 w 896185"/>
                    <a:gd name="connsiteY13" fmla="*/ 433374 h 1243491"/>
                    <a:gd name="connsiteX14" fmla="*/ 477688 w 896185"/>
                    <a:gd name="connsiteY14" fmla="*/ 460806 h 1243491"/>
                    <a:gd name="connsiteX15" fmla="*/ 607323 w 896185"/>
                    <a:gd name="connsiteY15" fmla="*/ 527862 h 1243491"/>
                    <a:gd name="connsiteX16" fmla="*/ 752008 w 896185"/>
                    <a:gd name="connsiteY16" fmla="*/ 476808 h 1243491"/>
                    <a:gd name="connsiteX17" fmla="*/ 762962 w 896185"/>
                    <a:gd name="connsiteY17" fmla="*/ 451567 h 1243491"/>
                    <a:gd name="connsiteX18" fmla="*/ 679618 w 896185"/>
                    <a:gd name="connsiteY18" fmla="*/ 582059 h 1243491"/>
                    <a:gd name="connsiteX19" fmla="*/ 650090 w 896185"/>
                    <a:gd name="connsiteY19" fmla="*/ 563866 h 1243491"/>
                    <a:gd name="connsiteX20" fmla="*/ 394344 w 896185"/>
                    <a:gd name="connsiteY20" fmla="*/ 591298 h 1243491"/>
                    <a:gd name="connsiteX21" fmla="*/ 523979 w 896185"/>
                    <a:gd name="connsiteY21" fmla="*/ 658354 h 1243491"/>
                    <a:gd name="connsiteX22" fmla="*/ 668664 w 896185"/>
                    <a:gd name="connsiteY22" fmla="*/ 607300 h 1243491"/>
                    <a:gd name="connsiteX23" fmla="*/ 679618 w 896185"/>
                    <a:gd name="connsiteY23" fmla="*/ 582059 h 1243491"/>
                    <a:gd name="connsiteX24" fmla="*/ 599703 w 896185"/>
                    <a:gd name="connsiteY24" fmla="*/ 699598 h 1243491"/>
                    <a:gd name="connsiteX25" fmla="*/ 568175 w 896185"/>
                    <a:gd name="connsiteY25" fmla="*/ 685024 h 1243491"/>
                    <a:gd name="connsiteX26" fmla="*/ 317573 w 896185"/>
                    <a:gd name="connsiteY26" fmla="*/ 742841 h 1243491"/>
                    <a:gd name="connsiteX27" fmla="*/ 454256 w 896185"/>
                    <a:gd name="connsiteY27" fmla="*/ 793895 h 1243491"/>
                    <a:gd name="connsiteX28" fmla="*/ 591797 w 896185"/>
                    <a:gd name="connsiteY28" fmla="*/ 725887 h 1243491"/>
                    <a:gd name="connsiteX29" fmla="*/ 599703 w 896185"/>
                    <a:gd name="connsiteY29" fmla="*/ 699598 h 1243491"/>
                    <a:gd name="connsiteX30" fmla="*/ 545792 w 896185"/>
                    <a:gd name="connsiteY30" fmla="*/ 842949 h 1243491"/>
                    <a:gd name="connsiteX31" fmla="*/ 514645 w 896185"/>
                    <a:gd name="connsiteY31" fmla="*/ 827709 h 1243491"/>
                    <a:gd name="connsiteX32" fmla="*/ 262804 w 896185"/>
                    <a:gd name="connsiteY32" fmla="*/ 879811 h 1243491"/>
                    <a:gd name="connsiteX33" fmla="*/ 398345 w 896185"/>
                    <a:gd name="connsiteY33" fmla="*/ 933913 h 1243491"/>
                    <a:gd name="connsiteX34" fmla="*/ 537410 w 896185"/>
                    <a:gd name="connsiteY34" fmla="*/ 869047 h 1243491"/>
                    <a:gd name="connsiteX35" fmla="*/ 545792 w 896185"/>
                    <a:gd name="connsiteY35" fmla="*/ 842949 h 1243491"/>
                    <a:gd name="connsiteX36" fmla="*/ 491023 w 896185"/>
                    <a:gd name="connsiteY36" fmla="*/ 995539 h 1243491"/>
                    <a:gd name="connsiteX37" fmla="*/ 459876 w 896185"/>
                    <a:gd name="connsiteY37" fmla="*/ 980300 h 1243491"/>
                    <a:gd name="connsiteX38" fmla="*/ 208035 w 896185"/>
                    <a:gd name="connsiteY38" fmla="*/ 1032496 h 1243491"/>
                    <a:gd name="connsiteX39" fmla="*/ 343576 w 896185"/>
                    <a:gd name="connsiteY39" fmla="*/ 1086598 h 1243491"/>
                    <a:gd name="connsiteX40" fmla="*/ 482641 w 896185"/>
                    <a:gd name="connsiteY40" fmla="*/ 1021733 h 1243491"/>
                    <a:gd name="connsiteX41" fmla="*/ 491023 w 896185"/>
                    <a:gd name="connsiteY41" fmla="*/ 995539 h 1243491"/>
                    <a:gd name="connsiteX42" fmla="*/ 387105 w 896185"/>
                    <a:gd name="connsiteY42" fmla="*/ 1160322 h 1243491"/>
                    <a:gd name="connsiteX43" fmla="*/ 360626 w 896185"/>
                    <a:gd name="connsiteY43" fmla="*/ 1147368 h 1243491"/>
                    <a:gd name="connsiteX44" fmla="*/ 146980 w 896185"/>
                    <a:gd name="connsiteY44" fmla="*/ 1191564 h 1243491"/>
                    <a:gd name="connsiteX45" fmla="*/ 261946 w 896185"/>
                    <a:gd name="connsiteY45" fmla="*/ 1237475 h 1243491"/>
                    <a:gd name="connsiteX46" fmla="*/ 379866 w 896185"/>
                    <a:gd name="connsiteY46" fmla="*/ 1182420 h 1243491"/>
                    <a:gd name="connsiteX47" fmla="*/ 387105 w 896185"/>
                    <a:gd name="connsiteY47" fmla="*/ 1160322 h 1243491"/>
                    <a:gd name="connsiteX48" fmla="*/ 574652 w 896185"/>
                    <a:gd name="connsiteY48" fmla="*/ 233539 h 1243491"/>
                    <a:gd name="connsiteX49" fmla="*/ 507787 w 896185"/>
                    <a:gd name="connsiteY49" fmla="*/ 94570 h 1243491"/>
                    <a:gd name="connsiteX50" fmla="*/ 481403 w 896185"/>
                    <a:gd name="connsiteY50" fmla="*/ 86378 h 1243491"/>
                    <a:gd name="connsiteX51" fmla="*/ 466448 w 896185"/>
                    <a:gd name="connsiteY51" fmla="*/ 117906 h 1243491"/>
                    <a:gd name="connsiteX52" fmla="*/ 521884 w 896185"/>
                    <a:gd name="connsiteY52" fmla="*/ 370414 h 1243491"/>
                    <a:gd name="connsiteX53" fmla="*/ 574652 w 896185"/>
                    <a:gd name="connsiteY53" fmla="*/ 233539 h 1243491"/>
                    <a:gd name="connsiteX54" fmla="*/ 475116 w 896185"/>
                    <a:gd name="connsiteY54" fmla="*/ 357364 h 1243491"/>
                    <a:gd name="connsiteX55" fmla="*/ 408251 w 896185"/>
                    <a:gd name="connsiteY55" fmla="*/ 218395 h 1243491"/>
                    <a:gd name="connsiteX56" fmla="*/ 381866 w 896185"/>
                    <a:gd name="connsiteY56" fmla="*/ 210203 h 1243491"/>
                    <a:gd name="connsiteX57" fmla="*/ 366912 w 896185"/>
                    <a:gd name="connsiteY57" fmla="*/ 241731 h 1243491"/>
                    <a:gd name="connsiteX58" fmla="*/ 422347 w 896185"/>
                    <a:gd name="connsiteY58" fmla="*/ 494239 h 1243491"/>
                    <a:gd name="connsiteX59" fmla="*/ 475116 w 896185"/>
                    <a:gd name="connsiteY59" fmla="*/ 357364 h 1243491"/>
                    <a:gd name="connsiteX60" fmla="*/ 381866 w 896185"/>
                    <a:gd name="connsiteY60" fmla="*/ 496525 h 1243491"/>
                    <a:gd name="connsiteX61" fmla="*/ 300237 w 896185"/>
                    <a:gd name="connsiteY61" fmla="*/ 365651 h 1243491"/>
                    <a:gd name="connsiteX62" fmla="*/ 273091 w 896185"/>
                    <a:gd name="connsiteY62" fmla="*/ 360412 h 1243491"/>
                    <a:gd name="connsiteX63" fmla="*/ 261661 w 896185"/>
                    <a:gd name="connsiteY63" fmla="*/ 393369 h 1243491"/>
                    <a:gd name="connsiteX64" fmla="*/ 344338 w 896185"/>
                    <a:gd name="connsiteY64" fmla="*/ 638352 h 1243491"/>
                    <a:gd name="connsiteX65" fmla="*/ 381866 w 896185"/>
                    <a:gd name="connsiteY65" fmla="*/ 496525 h 1243491"/>
                    <a:gd name="connsiteX66" fmla="*/ 310429 w 896185"/>
                    <a:gd name="connsiteY66" fmla="*/ 612063 h 1243491"/>
                    <a:gd name="connsiteX67" fmla="*/ 228800 w 896185"/>
                    <a:gd name="connsiteY67" fmla="*/ 481189 h 1243491"/>
                    <a:gd name="connsiteX68" fmla="*/ 201653 w 896185"/>
                    <a:gd name="connsiteY68" fmla="*/ 475951 h 1243491"/>
                    <a:gd name="connsiteX69" fmla="*/ 190223 w 896185"/>
                    <a:gd name="connsiteY69" fmla="*/ 508907 h 1243491"/>
                    <a:gd name="connsiteX70" fmla="*/ 272900 w 896185"/>
                    <a:gd name="connsiteY70" fmla="*/ 753890 h 1243491"/>
                    <a:gd name="connsiteX71" fmla="*/ 310429 w 896185"/>
                    <a:gd name="connsiteY71" fmla="*/ 612063 h 1243491"/>
                    <a:gd name="connsiteX72" fmla="*/ 217751 w 896185"/>
                    <a:gd name="connsiteY72" fmla="*/ 794657 h 1243491"/>
                    <a:gd name="connsiteX73" fmla="*/ 119357 w 896185"/>
                    <a:gd name="connsiteY73" fmla="*/ 687215 h 1243491"/>
                    <a:gd name="connsiteX74" fmla="*/ 93259 w 896185"/>
                    <a:gd name="connsiteY74" fmla="*/ 687025 h 1243491"/>
                    <a:gd name="connsiteX75" fmla="*/ 88306 w 896185"/>
                    <a:gd name="connsiteY75" fmla="*/ 719600 h 1243491"/>
                    <a:gd name="connsiteX76" fmla="*/ 207273 w 896185"/>
                    <a:gd name="connsiteY76" fmla="*/ 932865 h 1243491"/>
                    <a:gd name="connsiteX77" fmla="*/ 217751 w 896185"/>
                    <a:gd name="connsiteY77" fmla="*/ 794657 h 1243491"/>
                    <a:gd name="connsiteX78" fmla="*/ 172507 w 896185"/>
                    <a:gd name="connsiteY78" fmla="*/ 949915 h 1243491"/>
                    <a:gd name="connsiteX79" fmla="*/ 74113 w 896185"/>
                    <a:gd name="connsiteY79" fmla="*/ 842473 h 1243491"/>
                    <a:gd name="connsiteX80" fmla="*/ 48015 w 896185"/>
                    <a:gd name="connsiteY80" fmla="*/ 842282 h 1243491"/>
                    <a:gd name="connsiteX81" fmla="*/ 43062 w 896185"/>
                    <a:gd name="connsiteY81" fmla="*/ 874858 h 1243491"/>
                    <a:gd name="connsiteX82" fmla="*/ 162029 w 896185"/>
                    <a:gd name="connsiteY82" fmla="*/ 1088122 h 1243491"/>
                    <a:gd name="connsiteX83" fmla="*/ 172507 w 896185"/>
                    <a:gd name="connsiteY83" fmla="*/ 949915 h 1243491"/>
                    <a:gd name="connsiteX84" fmla="*/ 126215 w 896185"/>
                    <a:gd name="connsiteY84" fmla="*/ 1115364 h 1243491"/>
                    <a:gd name="connsiteX85" fmla="*/ 28203 w 896185"/>
                    <a:gd name="connsiteY85" fmla="*/ 1029163 h 1243491"/>
                    <a:gd name="connsiteX86" fmla="*/ 4962 w 896185"/>
                    <a:gd name="connsiteY86" fmla="*/ 1031449 h 1243491"/>
                    <a:gd name="connsiteX87" fmla="*/ 3724 w 896185"/>
                    <a:gd name="connsiteY87" fmla="*/ 1060976 h 1243491"/>
                    <a:gd name="connsiteX88" fmla="*/ 130406 w 896185"/>
                    <a:gd name="connsiteY88" fmla="*/ 1239380 h 1243491"/>
                    <a:gd name="connsiteX89" fmla="*/ 126215 w 896185"/>
                    <a:gd name="connsiteY89" fmla="*/ 1115364 h 12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96185" h="1243491">
                      <a:moveTo>
                        <a:pt x="792870" y="184200"/>
                      </a:moveTo>
                      <a:cubicBezTo>
                        <a:pt x="836971" y="145528"/>
                        <a:pt x="869546" y="90569"/>
                        <a:pt x="870404" y="31895"/>
                      </a:cubicBezTo>
                      <a:cubicBezTo>
                        <a:pt x="870499" y="21227"/>
                        <a:pt x="868784" y="9035"/>
                        <a:pt x="859926" y="3130"/>
                      </a:cubicBezTo>
                      <a:cubicBezTo>
                        <a:pt x="848496" y="-4490"/>
                        <a:pt x="833351" y="3225"/>
                        <a:pt x="822112" y="11131"/>
                      </a:cubicBezTo>
                      <a:cubicBezTo>
                        <a:pt x="744388" y="65804"/>
                        <a:pt x="662092" y="135051"/>
                        <a:pt x="636946" y="229729"/>
                      </a:cubicBezTo>
                      <a:cubicBezTo>
                        <a:pt x="616658" y="305453"/>
                        <a:pt x="774487" y="200392"/>
                        <a:pt x="792870" y="184200"/>
                      </a:cubicBezTo>
                      <a:close/>
                      <a:moveTo>
                        <a:pt x="895264" y="292213"/>
                      </a:moveTo>
                      <a:cubicBezTo>
                        <a:pt x="890978" y="279164"/>
                        <a:pt x="874404" y="275735"/>
                        <a:pt x="860688" y="274878"/>
                      </a:cubicBezTo>
                      <a:cubicBezTo>
                        <a:pt x="765819" y="269258"/>
                        <a:pt x="658282" y="272401"/>
                        <a:pt x="579701" y="330790"/>
                      </a:cubicBezTo>
                      <a:cubicBezTo>
                        <a:pt x="516740" y="377557"/>
                        <a:pt x="705716" y="393559"/>
                        <a:pt x="730196" y="392321"/>
                      </a:cubicBezTo>
                      <a:cubicBezTo>
                        <a:pt x="788774" y="389464"/>
                        <a:pt x="848496" y="366699"/>
                        <a:pt x="885643" y="321265"/>
                      </a:cubicBezTo>
                      <a:cubicBezTo>
                        <a:pt x="892311" y="312978"/>
                        <a:pt x="898597" y="302405"/>
                        <a:pt x="895264" y="292213"/>
                      </a:cubicBezTo>
                      <a:close/>
                      <a:moveTo>
                        <a:pt x="762962" y="451567"/>
                      </a:moveTo>
                      <a:cubicBezTo>
                        <a:pt x="760199" y="439565"/>
                        <a:pt x="745626" y="435184"/>
                        <a:pt x="733434" y="433374"/>
                      </a:cubicBezTo>
                      <a:cubicBezTo>
                        <a:pt x="649043" y="420801"/>
                        <a:pt x="552650" y="414895"/>
                        <a:pt x="477688" y="460806"/>
                      </a:cubicBezTo>
                      <a:cubicBezTo>
                        <a:pt x="417680" y="497572"/>
                        <a:pt x="585320" y="527005"/>
                        <a:pt x="607323" y="527862"/>
                      </a:cubicBezTo>
                      <a:cubicBezTo>
                        <a:pt x="659901" y="529957"/>
                        <a:pt x="715146" y="514432"/>
                        <a:pt x="752008" y="476808"/>
                      </a:cubicBezTo>
                      <a:cubicBezTo>
                        <a:pt x="758675" y="469950"/>
                        <a:pt x="765152" y="460901"/>
                        <a:pt x="762962" y="451567"/>
                      </a:cubicBezTo>
                      <a:close/>
                      <a:moveTo>
                        <a:pt x="679618" y="582059"/>
                      </a:moveTo>
                      <a:cubicBezTo>
                        <a:pt x="676855" y="570058"/>
                        <a:pt x="662282" y="565676"/>
                        <a:pt x="650090" y="563866"/>
                      </a:cubicBezTo>
                      <a:cubicBezTo>
                        <a:pt x="565699" y="551293"/>
                        <a:pt x="469306" y="545388"/>
                        <a:pt x="394344" y="591298"/>
                      </a:cubicBezTo>
                      <a:cubicBezTo>
                        <a:pt x="334337" y="628065"/>
                        <a:pt x="501976" y="657497"/>
                        <a:pt x="523979" y="658354"/>
                      </a:cubicBezTo>
                      <a:cubicBezTo>
                        <a:pt x="576557" y="660450"/>
                        <a:pt x="631802" y="644924"/>
                        <a:pt x="668664" y="607300"/>
                      </a:cubicBezTo>
                      <a:cubicBezTo>
                        <a:pt x="675332" y="600442"/>
                        <a:pt x="681809" y="591394"/>
                        <a:pt x="679618" y="582059"/>
                      </a:cubicBezTo>
                      <a:close/>
                      <a:moveTo>
                        <a:pt x="599703" y="699598"/>
                      </a:moveTo>
                      <a:cubicBezTo>
                        <a:pt x="595512" y="687977"/>
                        <a:pt x="580463" y="685405"/>
                        <a:pt x="568175" y="685024"/>
                      </a:cubicBezTo>
                      <a:cubicBezTo>
                        <a:pt x="482926" y="682548"/>
                        <a:pt x="386534" y="688263"/>
                        <a:pt x="317573" y="742841"/>
                      </a:cubicBezTo>
                      <a:cubicBezTo>
                        <a:pt x="262423" y="786561"/>
                        <a:pt x="432349" y="795705"/>
                        <a:pt x="454256" y="793895"/>
                      </a:cubicBezTo>
                      <a:cubicBezTo>
                        <a:pt x="506739" y="789704"/>
                        <a:pt x="559698" y="767701"/>
                        <a:pt x="591797" y="725887"/>
                      </a:cubicBezTo>
                      <a:cubicBezTo>
                        <a:pt x="597608" y="718362"/>
                        <a:pt x="602942" y="708646"/>
                        <a:pt x="599703" y="699598"/>
                      </a:cubicBezTo>
                      <a:close/>
                      <a:moveTo>
                        <a:pt x="545792" y="842949"/>
                      </a:moveTo>
                      <a:cubicBezTo>
                        <a:pt x="541886" y="831233"/>
                        <a:pt x="526932" y="828280"/>
                        <a:pt x="514645" y="827709"/>
                      </a:cubicBezTo>
                      <a:cubicBezTo>
                        <a:pt x="429396" y="823327"/>
                        <a:pt x="332908" y="826852"/>
                        <a:pt x="262804" y="879811"/>
                      </a:cubicBezTo>
                      <a:cubicBezTo>
                        <a:pt x="206702" y="922197"/>
                        <a:pt x="376342" y="935246"/>
                        <a:pt x="398345" y="933913"/>
                      </a:cubicBezTo>
                      <a:cubicBezTo>
                        <a:pt x="450922" y="930960"/>
                        <a:pt x="504358" y="910100"/>
                        <a:pt x="537410" y="869047"/>
                      </a:cubicBezTo>
                      <a:cubicBezTo>
                        <a:pt x="543315" y="861713"/>
                        <a:pt x="548839" y="852093"/>
                        <a:pt x="545792" y="842949"/>
                      </a:cubicBezTo>
                      <a:close/>
                      <a:moveTo>
                        <a:pt x="491023" y="995539"/>
                      </a:moveTo>
                      <a:cubicBezTo>
                        <a:pt x="487118" y="983824"/>
                        <a:pt x="472163" y="980871"/>
                        <a:pt x="459876" y="980300"/>
                      </a:cubicBezTo>
                      <a:cubicBezTo>
                        <a:pt x="374627" y="975918"/>
                        <a:pt x="278139" y="979442"/>
                        <a:pt x="208035" y="1032496"/>
                      </a:cubicBezTo>
                      <a:cubicBezTo>
                        <a:pt x="151933" y="1074883"/>
                        <a:pt x="321573" y="1087932"/>
                        <a:pt x="343576" y="1086598"/>
                      </a:cubicBezTo>
                      <a:cubicBezTo>
                        <a:pt x="396154" y="1083646"/>
                        <a:pt x="449589" y="1062786"/>
                        <a:pt x="482641" y="1021733"/>
                      </a:cubicBezTo>
                      <a:cubicBezTo>
                        <a:pt x="488546" y="1014209"/>
                        <a:pt x="494071" y="1004588"/>
                        <a:pt x="491023" y="995539"/>
                      </a:cubicBezTo>
                      <a:close/>
                      <a:moveTo>
                        <a:pt x="387105" y="1160322"/>
                      </a:moveTo>
                      <a:cubicBezTo>
                        <a:pt x="383771" y="1150416"/>
                        <a:pt x="371103" y="1147939"/>
                        <a:pt x="360626" y="1147368"/>
                      </a:cubicBezTo>
                      <a:cubicBezTo>
                        <a:pt x="288331" y="1143653"/>
                        <a:pt x="206511" y="1146606"/>
                        <a:pt x="146980" y="1191564"/>
                      </a:cubicBezTo>
                      <a:cubicBezTo>
                        <a:pt x="99355" y="1227568"/>
                        <a:pt x="243278" y="1238618"/>
                        <a:pt x="261946" y="1237475"/>
                      </a:cubicBezTo>
                      <a:cubicBezTo>
                        <a:pt x="306524" y="1234903"/>
                        <a:pt x="351863" y="1217281"/>
                        <a:pt x="379866" y="1182420"/>
                      </a:cubicBezTo>
                      <a:cubicBezTo>
                        <a:pt x="385009" y="1176134"/>
                        <a:pt x="389677" y="1167942"/>
                        <a:pt x="387105" y="1160322"/>
                      </a:cubicBezTo>
                      <a:close/>
                      <a:moveTo>
                        <a:pt x="574652" y="233539"/>
                      </a:moveTo>
                      <a:cubicBezTo>
                        <a:pt x="571033" y="180676"/>
                        <a:pt x="549411" y="127240"/>
                        <a:pt x="507787" y="94570"/>
                      </a:cubicBezTo>
                      <a:cubicBezTo>
                        <a:pt x="500262" y="88664"/>
                        <a:pt x="490451" y="83235"/>
                        <a:pt x="481403" y="86378"/>
                      </a:cubicBezTo>
                      <a:cubicBezTo>
                        <a:pt x="469687" y="90474"/>
                        <a:pt x="466925" y="105523"/>
                        <a:pt x="466448" y="117906"/>
                      </a:cubicBezTo>
                      <a:cubicBezTo>
                        <a:pt x="463114" y="203631"/>
                        <a:pt x="467782" y="300500"/>
                        <a:pt x="521884" y="370414"/>
                      </a:cubicBezTo>
                      <a:cubicBezTo>
                        <a:pt x="565127" y="426325"/>
                        <a:pt x="576176" y="255637"/>
                        <a:pt x="574652" y="233539"/>
                      </a:cubicBezTo>
                      <a:close/>
                      <a:moveTo>
                        <a:pt x="475116" y="357364"/>
                      </a:moveTo>
                      <a:cubicBezTo>
                        <a:pt x="471497" y="304501"/>
                        <a:pt x="449875" y="251065"/>
                        <a:pt x="408251" y="218395"/>
                      </a:cubicBezTo>
                      <a:cubicBezTo>
                        <a:pt x="400726" y="212489"/>
                        <a:pt x="390915" y="207060"/>
                        <a:pt x="381866" y="210203"/>
                      </a:cubicBezTo>
                      <a:cubicBezTo>
                        <a:pt x="370151" y="214299"/>
                        <a:pt x="367388" y="229348"/>
                        <a:pt x="366912" y="241731"/>
                      </a:cubicBezTo>
                      <a:cubicBezTo>
                        <a:pt x="363578" y="327456"/>
                        <a:pt x="368246" y="424325"/>
                        <a:pt x="422347" y="494239"/>
                      </a:cubicBezTo>
                      <a:cubicBezTo>
                        <a:pt x="465591" y="550150"/>
                        <a:pt x="476640" y="379462"/>
                        <a:pt x="475116" y="357364"/>
                      </a:cubicBezTo>
                      <a:close/>
                      <a:moveTo>
                        <a:pt x="381866" y="496525"/>
                      </a:moveTo>
                      <a:cubicBezTo>
                        <a:pt x="372532" y="444423"/>
                        <a:pt x="345195" y="393655"/>
                        <a:pt x="300237" y="365651"/>
                      </a:cubicBezTo>
                      <a:cubicBezTo>
                        <a:pt x="292046" y="360603"/>
                        <a:pt x="281759" y="356221"/>
                        <a:pt x="273091" y="360412"/>
                      </a:cubicBezTo>
                      <a:cubicBezTo>
                        <a:pt x="261851" y="365746"/>
                        <a:pt x="260804" y="380986"/>
                        <a:pt x="261661" y="393369"/>
                      </a:cubicBezTo>
                      <a:cubicBezTo>
                        <a:pt x="267661" y="478903"/>
                        <a:pt x="282902" y="574820"/>
                        <a:pt x="344338" y="638352"/>
                      </a:cubicBezTo>
                      <a:cubicBezTo>
                        <a:pt x="393487" y="689215"/>
                        <a:pt x="385867" y="518337"/>
                        <a:pt x="381866" y="496525"/>
                      </a:cubicBezTo>
                      <a:close/>
                      <a:moveTo>
                        <a:pt x="310429" y="612063"/>
                      </a:moveTo>
                      <a:cubicBezTo>
                        <a:pt x="301094" y="559961"/>
                        <a:pt x="273758" y="509193"/>
                        <a:pt x="228800" y="481189"/>
                      </a:cubicBezTo>
                      <a:cubicBezTo>
                        <a:pt x="220608" y="476141"/>
                        <a:pt x="210321" y="471760"/>
                        <a:pt x="201653" y="475951"/>
                      </a:cubicBezTo>
                      <a:cubicBezTo>
                        <a:pt x="190414" y="481285"/>
                        <a:pt x="189366" y="496525"/>
                        <a:pt x="190223" y="508907"/>
                      </a:cubicBezTo>
                      <a:cubicBezTo>
                        <a:pt x="196224" y="594442"/>
                        <a:pt x="211464" y="690358"/>
                        <a:pt x="272900" y="753890"/>
                      </a:cubicBezTo>
                      <a:cubicBezTo>
                        <a:pt x="322049" y="804754"/>
                        <a:pt x="314429" y="633875"/>
                        <a:pt x="310429" y="612063"/>
                      </a:cubicBezTo>
                      <a:close/>
                      <a:moveTo>
                        <a:pt x="217751" y="794657"/>
                      </a:moveTo>
                      <a:cubicBezTo>
                        <a:pt x="200034" y="747889"/>
                        <a:pt x="165934" y="705408"/>
                        <a:pt x="119357" y="687215"/>
                      </a:cubicBezTo>
                      <a:cubicBezTo>
                        <a:pt x="110880" y="683881"/>
                        <a:pt x="100593" y="681595"/>
                        <a:pt x="93259" y="687025"/>
                      </a:cubicBezTo>
                      <a:cubicBezTo>
                        <a:pt x="83734" y="693883"/>
                        <a:pt x="85353" y="708265"/>
                        <a:pt x="88306" y="719600"/>
                      </a:cubicBezTo>
                      <a:cubicBezTo>
                        <a:pt x="108594" y="797991"/>
                        <a:pt x="139265" y="884478"/>
                        <a:pt x="207273" y="932865"/>
                      </a:cubicBezTo>
                      <a:cubicBezTo>
                        <a:pt x="261756" y="971632"/>
                        <a:pt x="225180" y="814279"/>
                        <a:pt x="217751" y="794657"/>
                      </a:cubicBezTo>
                      <a:close/>
                      <a:moveTo>
                        <a:pt x="172507" y="949915"/>
                      </a:moveTo>
                      <a:cubicBezTo>
                        <a:pt x="154790" y="903147"/>
                        <a:pt x="120691" y="860665"/>
                        <a:pt x="74113" y="842473"/>
                      </a:cubicBezTo>
                      <a:cubicBezTo>
                        <a:pt x="65636" y="839139"/>
                        <a:pt x="55349" y="836853"/>
                        <a:pt x="48015" y="842282"/>
                      </a:cubicBezTo>
                      <a:cubicBezTo>
                        <a:pt x="38490" y="849140"/>
                        <a:pt x="40109" y="863523"/>
                        <a:pt x="43062" y="874858"/>
                      </a:cubicBezTo>
                      <a:cubicBezTo>
                        <a:pt x="63350" y="953248"/>
                        <a:pt x="94021" y="1039735"/>
                        <a:pt x="162029" y="1088122"/>
                      </a:cubicBezTo>
                      <a:cubicBezTo>
                        <a:pt x="216512" y="1126889"/>
                        <a:pt x="179936" y="969536"/>
                        <a:pt x="172507" y="949915"/>
                      </a:cubicBezTo>
                      <a:close/>
                      <a:moveTo>
                        <a:pt x="126215" y="1115364"/>
                      </a:moveTo>
                      <a:cubicBezTo>
                        <a:pt x="105927" y="1075454"/>
                        <a:pt x="71446" y="1040878"/>
                        <a:pt x="28203" y="1029163"/>
                      </a:cubicBezTo>
                      <a:cubicBezTo>
                        <a:pt x="20297" y="1027067"/>
                        <a:pt x="10963" y="1026019"/>
                        <a:pt x="4962" y="1031449"/>
                      </a:cubicBezTo>
                      <a:cubicBezTo>
                        <a:pt x="-2848" y="1038497"/>
                        <a:pt x="9" y="1051165"/>
                        <a:pt x="3724" y="1060976"/>
                      </a:cubicBezTo>
                      <a:cubicBezTo>
                        <a:pt x="29441" y="1128889"/>
                        <a:pt x="65160" y="1202803"/>
                        <a:pt x="130406" y="1239380"/>
                      </a:cubicBezTo>
                      <a:cubicBezTo>
                        <a:pt x="182508" y="1268717"/>
                        <a:pt x="134692" y="1132033"/>
                        <a:pt x="126215" y="1115364"/>
                      </a:cubicBezTo>
                      <a:close/>
                    </a:path>
                  </a:pathLst>
                </a:custGeom>
                <a:solidFill>
                  <a:srgbClr val="67742C"/>
                </a:solidFill>
                <a:ln w="9525" cap="flat">
                  <a:noFill/>
                  <a:prstDash val="solid"/>
                  <a:miter/>
                </a:ln>
              </p:spPr>
              <p:txBody>
                <a:bodyPr rtlCol="0" anchor="ctr"/>
                <a:lstStyle/>
                <a:p>
                  <a:endParaRPr lang="th-TH"/>
                </a:p>
              </p:txBody>
            </p:sp>
          </p:grpSp>
          <p:grpSp>
            <p:nvGrpSpPr>
              <p:cNvPr id="91" name="Graphic 1">
                <a:extLst>
                  <a:ext uri="{FF2B5EF4-FFF2-40B4-BE49-F238E27FC236}">
                    <a16:creationId xmlns:a16="http://schemas.microsoft.com/office/drawing/2014/main" id="{89F54611-3E33-4935-935A-E2839A9EE167}"/>
                  </a:ext>
                </a:extLst>
              </p:cNvPr>
              <p:cNvGrpSpPr/>
              <p:nvPr/>
            </p:nvGrpSpPr>
            <p:grpSpPr>
              <a:xfrm>
                <a:off x="6266243" y="3142834"/>
                <a:ext cx="679067" cy="697038"/>
                <a:chOff x="6266243" y="3142834"/>
                <a:chExt cx="679067" cy="697038"/>
              </a:xfrm>
              <a:solidFill>
                <a:srgbClr val="67742C"/>
              </a:solidFill>
            </p:grpSpPr>
            <p:sp>
              <p:nvSpPr>
                <p:cNvPr id="101" name="Freeform: Shape 100">
                  <a:extLst>
                    <a:ext uri="{FF2B5EF4-FFF2-40B4-BE49-F238E27FC236}">
                      <a16:creationId xmlns:a16="http://schemas.microsoft.com/office/drawing/2014/main" id="{7AD0F441-C7C9-4540-85CF-04D0BEB1C489}"/>
                    </a:ext>
                  </a:extLst>
                </p:cNvPr>
                <p:cNvSpPr/>
                <p:nvPr/>
              </p:nvSpPr>
              <p:spPr>
                <a:xfrm>
                  <a:off x="6284075" y="3239211"/>
                  <a:ext cx="545550" cy="600662"/>
                </a:xfrm>
                <a:custGeom>
                  <a:avLst/>
                  <a:gdLst>
                    <a:gd name="connsiteX0" fmla="*/ 17474 w 545550"/>
                    <a:gd name="connsiteY0" fmla="*/ 596982 h 600662"/>
                    <a:gd name="connsiteX1" fmla="*/ 542777 w 545550"/>
                    <a:gd name="connsiteY1" fmla="*/ 8051 h 600662"/>
                    <a:gd name="connsiteX2" fmla="*/ 530204 w 545550"/>
                    <a:gd name="connsiteY2" fmla="*/ 812 h 600662"/>
                    <a:gd name="connsiteX3" fmla="*/ 424 w 545550"/>
                    <a:gd name="connsiteY3" fmla="*/ 594410 h 600662"/>
                    <a:gd name="connsiteX4" fmla="*/ 17474 w 545550"/>
                    <a:gd name="connsiteY4" fmla="*/ 596982 h 600662"/>
                    <a:gd name="connsiteX5" fmla="*/ 17474 w 545550"/>
                    <a:gd name="connsiteY5" fmla="*/ 596982 h 60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550" h="600662">
                      <a:moveTo>
                        <a:pt x="17474" y="596982"/>
                      </a:moveTo>
                      <a:cubicBezTo>
                        <a:pt x="135584" y="358762"/>
                        <a:pt x="298842" y="129114"/>
                        <a:pt x="542777" y="8051"/>
                      </a:cubicBezTo>
                      <a:cubicBezTo>
                        <a:pt x="551921" y="3575"/>
                        <a:pt x="536015" y="-2140"/>
                        <a:pt x="530204" y="812"/>
                      </a:cubicBezTo>
                      <a:cubicBezTo>
                        <a:pt x="284459" y="122732"/>
                        <a:pt x="119486" y="354380"/>
                        <a:pt x="424" y="594410"/>
                      </a:cubicBezTo>
                      <a:cubicBezTo>
                        <a:pt x="-2910" y="601173"/>
                        <a:pt x="14426" y="603078"/>
                        <a:pt x="17474" y="596982"/>
                      </a:cubicBezTo>
                      <a:lnTo>
                        <a:pt x="17474" y="596982"/>
                      </a:lnTo>
                      <a:close/>
                    </a:path>
                  </a:pathLst>
                </a:custGeom>
                <a:solidFill>
                  <a:srgbClr val="67742C"/>
                </a:solidFill>
                <a:ln w="9525" cap="flat">
                  <a:noFill/>
                  <a:prstDash val="solid"/>
                  <a:miter/>
                </a:ln>
              </p:spPr>
              <p:txBody>
                <a:bodyPr rtlCol="0" anchor="ctr"/>
                <a:lstStyle/>
                <a:p>
                  <a:endParaRPr lang="th-TH"/>
                </a:p>
              </p:txBody>
            </p:sp>
            <p:sp>
              <p:nvSpPr>
                <p:cNvPr id="102" name="Freeform: Shape 101">
                  <a:extLst>
                    <a:ext uri="{FF2B5EF4-FFF2-40B4-BE49-F238E27FC236}">
                      <a16:creationId xmlns:a16="http://schemas.microsoft.com/office/drawing/2014/main" id="{738CD29C-6602-4F19-8D39-1A59B45D36B6}"/>
                    </a:ext>
                  </a:extLst>
                </p:cNvPr>
                <p:cNvSpPr/>
                <p:nvPr/>
              </p:nvSpPr>
              <p:spPr>
                <a:xfrm>
                  <a:off x="6266243" y="3142834"/>
                  <a:ext cx="679067" cy="656750"/>
                </a:xfrm>
                <a:custGeom>
                  <a:avLst/>
                  <a:gdLst>
                    <a:gd name="connsiteX0" fmla="*/ 607759 w 679067"/>
                    <a:gd name="connsiteY0" fmla="*/ 106714 h 656750"/>
                    <a:gd name="connsiteX1" fmla="*/ 677673 w 679067"/>
                    <a:gd name="connsiteY1" fmla="*/ 27656 h 656750"/>
                    <a:gd name="connsiteX2" fmla="*/ 675863 w 679067"/>
                    <a:gd name="connsiteY2" fmla="*/ 8797 h 656750"/>
                    <a:gd name="connsiteX3" fmla="*/ 651955 w 679067"/>
                    <a:gd name="connsiteY3" fmla="*/ 7749 h 656750"/>
                    <a:gd name="connsiteX4" fmla="*/ 507461 w 679067"/>
                    <a:gd name="connsiteY4" fmla="*/ 109762 h 656750"/>
                    <a:gd name="connsiteX5" fmla="*/ 607759 w 679067"/>
                    <a:gd name="connsiteY5" fmla="*/ 106714 h 656750"/>
                    <a:gd name="connsiteX6" fmla="*/ 652241 w 679067"/>
                    <a:gd name="connsiteY6" fmla="*/ 187105 h 656750"/>
                    <a:gd name="connsiteX7" fmla="*/ 634239 w 679067"/>
                    <a:gd name="connsiteY7" fmla="*/ 171388 h 656750"/>
                    <a:gd name="connsiteX8" fmla="*/ 457645 w 679067"/>
                    <a:gd name="connsiteY8" fmla="*/ 161387 h 656750"/>
                    <a:gd name="connsiteX9" fmla="*/ 538131 w 679067"/>
                    <a:gd name="connsiteY9" fmla="*/ 221395 h 656750"/>
                    <a:gd name="connsiteX10" fmla="*/ 642049 w 679067"/>
                    <a:gd name="connsiteY10" fmla="*/ 202916 h 656750"/>
                    <a:gd name="connsiteX11" fmla="*/ 652241 w 679067"/>
                    <a:gd name="connsiteY11" fmla="*/ 187105 h 656750"/>
                    <a:gd name="connsiteX12" fmla="*/ 548514 w 679067"/>
                    <a:gd name="connsiteY12" fmla="*/ 261971 h 656750"/>
                    <a:gd name="connsiteX13" fmla="*/ 533654 w 679067"/>
                    <a:gd name="connsiteY13" fmla="*/ 246541 h 656750"/>
                    <a:gd name="connsiteX14" fmla="*/ 376587 w 679067"/>
                    <a:gd name="connsiteY14" fmla="*/ 223395 h 656750"/>
                    <a:gd name="connsiteX15" fmla="*/ 443739 w 679067"/>
                    <a:gd name="connsiteY15" fmla="*/ 283498 h 656750"/>
                    <a:gd name="connsiteX16" fmla="*/ 538131 w 679067"/>
                    <a:gd name="connsiteY16" fmla="*/ 275306 h 656750"/>
                    <a:gd name="connsiteX17" fmla="*/ 548514 w 679067"/>
                    <a:gd name="connsiteY17" fmla="*/ 261971 h 656750"/>
                    <a:gd name="connsiteX18" fmla="*/ 478505 w 679067"/>
                    <a:gd name="connsiteY18" fmla="*/ 327122 h 656750"/>
                    <a:gd name="connsiteX19" fmla="*/ 463646 w 679067"/>
                    <a:gd name="connsiteY19" fmla="*/ 311692 h 656750"/>
                    <a:gd name="connsiteX20" fmla="*/ 306578 w 679067"/>
                    <a:gd name="connsiteY20" fmla="*/ 288546 h 656750"/>
                    <a:gd name="connsiteX21" fmla="*/ 373730 w 679067"/>
                    <a:gd name="connsiteY21" fmla="*/ 348649 h 656750"/>
                    <a:gd name="connsiteX22" fmla="*/ 468122 w 679067"/>
                    <a:gd name="connsiteY22" fmla="*/ 340457 h 656750"/>
                    <a:gd name="connsiteX23" fmla="*/ 478505 w 679067"/>
                    <a:gd name="connsiteY23" fmla="*/ 327122 h 656750"/>
                    <a:gd name="connsiteX24" fmla="*/ 412592 w 679067"/>
                    <a:gd name="connsiteY24" fmla="*/ 385034 h 656750"/>
                    <a:gd name="connsiteX25" fmla="*/ 396018 w 679067"/>
                    <a:gd name="connsiteY25" fmla="*/ 371413 h 656750"/>
                    <a:gd name="connsiteX26" fmla="*/ 237236 w 679067"/>
                    <a:gd name="connsiteY26" fmla="*/ 367222 h 656750"/>
                    <a:gd name="connsiteX27" fmla="*/ 311055 w 679067"/>
                    <a:gd name="connsiteY27" fmla="*/ 418848 h 656750"/>
                    <a:gd name="connsiteX28" fmla="*/ 403829 w 679067"/>
                    <a:gd name="connsiteY28" fmla="*/ 399417 h 656750"/>
                    <a:gd name="connsiteX29" fmla="*/ 412592 w 679067"/>
                    <a:gd name="connsiteY29" fmla="*/ 385034 h 656750"/>
                    <a:gd name="connsiteX30" fmla="*/ 358204 w 679067"/>
                    <a:gd name="connsiteY30" fmla="*/ 462377 h 656750"/>
                    <a:gd name="connsiteX31" fmla="*/ 341916 w 679067"/>
                    <a:gd name="connsiteY31" fmla="*/ 448375 h 656750"/>
                    <a:gd name="connsiteX32" fmla="*/ 183325 w 679067"/>
                    <a:gd name="connsiteY32" fmla="*/ 440660 h 656750"/>
                    <a:gd name="connsiteX33" fmla="*/ 256001 w 679067"/>
                    <a:gd name="connsiteY33" fmla="*/ 494000 h 656750"/>
                    <a:gd name="connsiteX34" fmla="*/ 349155 w 679067"/>
                    <a:gd name="connsiteY34" fmla="*/ 476665 h 656750"/>
                    <a:gd name="connsiteX35" fmla="*/ 358204 w 679067"/>
                    <a:gd name="connsiteY35" fmla="*/ 462377 h 656750"/>
                    <a:gd name="connsiteX36" fmla="*/ 301911 w 679067"/>
                    <a:gd name="connsiteY36" fmla="*/ 545149 h 656750"/>
                    <a:gd name="connsiteX37" fmla="*/ 285623 w 679067"/>
                    <a:gd name="connsiteY37" fmla="*/ 531148 h 656750"/>
                    <a:gd name="connsiteX38" fmla="*/ 127032 w 679067"/>
                    <a:gd name="connsiteY38" fmla="*/ 523432 h 656750"/>
                    <a:gd name="connsiteX39" fmla="*/ 199708 w 679067"/>
                    <a:gd name="connsiteY39" fmla="*/ 576772 h 656750"/>
                    <a:gd name="connsiteX40" fmla="*/ 292862 w 679067"/>
                    <a:gd name="connsiteY40" fmla="*/ 559437 h 656750"/>
                    <a:gd name="connsiteX41" fmla="*/ 301911 w 679067"/>
                    <a:gd name="connsiteY41" fmla="*/ 545149 h 656750"/>
                    <a:gd name="connsiteX42" fmla="*/ 214281 w 679067"/>
                    <a:gd name="connsiteY42" fmla="*/ 627541 h 656750"/>
                    <a:gd name="connsiteX43" fmla="*/ 200470 w 679067"/>
                    <a:gd name="connsiteY43" fmla="*/ 615730 h 656750"/>
                    <a:gd name="connsiteX44" fmla="*/ 65882 w 679067"/>
                    <a:gd name="connsiteY44" fmla="*/ 609157 h 656750"/>
                    <a:gd name="connsiteX45" fmla="*/ 127508 w 679067"/>
                    <a:gd name="connsiteY45" fmla="*/ 654401 h 656750"/>
                    <a:gd name="connsiteX46" fmla="*/ 206566 w 679067"/>
                    <a:gd name="connsiteY46" fmla="*/ 639733 h 656750"/>
                    <a:gd name="connsiteX47" fmla="*/ 214281 w 679067"/>
                    <a:gd name="connsiteY47" fmla="*/ 627541 h 656750"/>
                    <a:gd name="connsiteX48" fmla="*/ 469646 w 679067"/>
                    <a:gd name="connsiteY48" fmla="*/ 102427 h 656750"/>
                    <a:gd name="connsiteX49" fmla="*/ 451168 w 679067"/>
                    <a:gd name="connsiteY49" fmla="*/ 8987 h 656750"/>
                    <a:gd name="connsiteX50" fmla="*/ 436690 w 679067"/>
                    <a:gd name="connsiteY50" fmla="*/ 34 h 656750"/>
                    <a:gd name="connsiteX51" fmla="*/ 422879 w 679067"/>
                    <a:gd name="connsiteY51" fmla="*/ 16607 h 656750"/>
                    <a:gd name="connsiteX52" fmla="*/ 416973 w 679067"/>
                    <a:gd name="connsiteY52" fmla="*/ 176151 h 656750"/>
                    <a:gd name="connsiteX53" fmla="*/ 469646 w 679067"/>
                    <a:gd name="connsiteY53" fmla="*/ 102427 h 656750"/>
                    <a:gd name="connsiteX54" fmla="*/ 390970 w 679067"/>
                    <a:gd name="connsiteY54" fmla="*/ 161101 h 656750"/>
                    <a:gd name="connsiteX55" fmla="*/ 372491 w 679067"/>
                    <a:gd name="connsiteY55" fmla="*/ 67661 h 656750"/>
                    <a:gd name="connsiteX56" fmla="*/ 358014 w 679067"/>
                    <a:gd name="connsiteY56" fmla="*/ 58708 h 656750"/>
                    <a:gd name="connsiteX57" fmla="*/ 344202 w 679067"/>
                    <a:gd name="connsiteY57" fmla="*/ 75281 h 656750"/>
                    <a:gd name="connsiteX58" fmla="*/ 338297 w 679067"/>
                    <a:gd name="connsiteY58" fmla="*/ 234825 h 656750"/>
                    <a:gd name="connsiteX59" fmla="*/ 390970 w 679067"/>
                    <a:gd name="connsiteY59" fmla="*/ 161101 h 656750"/>
                    <a:gd name="connsiteX60" fmla="*/ 313722 w 679067"/>
                    <a:gd name="connsiteY60" fmla="*/ 229967 h 656750"/>
                    <a:gd name="connsiteX61" fmla="*/ 285147 w 679067"/>
                    <a:gd name="connsiteY61" fmla="*/ 139099 h 656750"/>
                    <a:gd name="connsiteX62" fmla="*/ 269717 w 679067"/>
                    <a:gd name="connsiteY62" fmla="*/ 131764 h 656750"/>
                    <a:gd name="connsiteX63" fmla="*/ 257810 w 679067"/>
                    <a:gd name="connsiteY63" fmla="*/ 149671 h 656750"/>
                    <a:gd name="connsiteX64" fmla="*/ 269336 w 679067"/>
                    <a:gd name="connsiteY64" fmla="*/ 308929 h 656750"/>
                    <a:gd name="connsiteX65" fmla="*/ 313722 w 679067"/>
                    <a:gd name="connsiteY65" fmla="*/ 229967 h 656750"/>
                    <a:gd name="connsiteX66" fmla="*/ 253239 w 679067"/>
                    <a:gd name="connsiteY66" fmla="*/ 287974 h 656750"/>
                    <a:gd name="connsiteX67" fmla="*/ 224664 w 679067"/>
                    <a:gd name="connsiteY67" fmla="*/ 197106 h 656750"/>
                    <a:gd name="connsiteX68" fmla="*/ 209233 w 679067"/>
                    <a:gd name="connsiteY68" fmla="*/ 189772 h 656750"/>
                    <a:gd name="connsiteX69" fmla="*/ 197327 w 679067"/>
                    <a:gd name="connsiteY69" fmla="*/ 207679 h 656750"/>
                    <a:gd name="connsiteX70" fmla="*/ 208852 w 679067"/>
                    <a:gd name="connsiteY70" fmla="*/ 366937 h 656750"/>
                    <a:gd name="connsiteX71" fmla="*/ 253239 w 679067"/>
                    <a:gd name="connsiteY71" fmla="*/ 287974 h 656750"/>
                    <a:gd name="connsiteX72" fmla="*/ 169514 w 679067"/>
                    <a:gd name="connsiteY72" fmla="*/ 382843 h 656750"/>
                    <a:gd name="connsiteX73" fmla="*/ 127318 w 679067"/>
                    <a:gd name="connsiteY73" fmla="*/ 303405 h 656750"/>
                    <a:gd name="connsiteX74" fmla="*/ 111792 w 679067"/>
                    <a:gd name="connsiteY74" fmla="*/ 299214 h 656750"/>
                    <a:gd name="connsiteX75" fmla="*/ 103791 w 679067"/>
                    <a:gd name="connsiteY75" fmla="*/ 317978 h 656750"/>
                    <a:gd name="connsiteX76" fmla="*/ 141986 w 679067"/>
                    <a:gd name="connsiteY76" fmla="*/ 463901 h 656750"/>
                    <a:gd name="connsiteX77" fmla="*/ 169514 w 679067"/>
                    <a:gd name="connsiteY77" fmla="*/ 382843 h 656750"/>
                    <a:gd name="connsiteX78" fmla="*/ 118460 w 679067"/>
                    <a:gd name="connsiteY78" fmla="*/ 468664 h 656750"/>
                    <a:gd name="connsiteX79" fmla="*/ 76264 w 679067"/>
                    <a:gd name="connsiteY79" fmla="*/ 389225 h 656750"/>
                    <a:gd name="connsiteX80" fmla="*/ 60738 w 679067"/>
                    <a:gd name="connsiteY80" fmla="*/ 385034 h 656750"/>
                    <a:gd name="connsiteX81" fmla="*/ 52737 w 679067"/>
                    <a:gd name="connsiteY81" fmla="*/ 403798 h 656750"/>
                    <a:gd name="connsiteX82" fmla="*/ 90932 w 679067"/>
                    <a:gd name="connsiteY82" fmla="*/ 549721 h 656750"/>
                    <a:gd name="connsiteX83" fmla="*/ 118460 w 679067"/>
                    <a:gd name="connsiteY83" fmla="*/ 468664 h 656750"/>
                    <a:gd name="connsiteX84" fmla="*/ 65215 w 679067"/>
                    <a:gd name="connsiteY84" fmla="*/ 560389 h 656750"/>
                    <a:gd name="connsiteX85" fmla="*/ 19876 w 679067"/>
                    <a:gd name="connsiteY85" fmla="*/ 493714 h 656750"/>
                    <a:gd name="connsiteX86" fmla="*/ 5588 w 679067"/>
                    <a:gd name="connsiteY86" fmla="*/ 491524 h 656750"/>
                    <a:gd name="connsiteX87" fmla="*/ 254 w 679067"/>
                    <a:gd name="connsiteY87" fmla="*/ 508954 h 656750"/>
                    <a:gd name="connsiteX88" fmla="*/ 48451 w 679067"/>
                    <a:gd name="connsiteY88" fmla="*/ 635161 h 656750"/>
                    <a:gd name="connsiteX89" fmla="*/ 65215 w 679067"/>
                    <a:gd name="connsiteY89" fmla="*/ 560389 h 65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79067" h="656750">
                      <a:moveTo>
                        <a:pt x="607759" y="106714"/>
                      </a:moveTo>
                      <a:cubicBezTo>
                        <a:pt x="640144" y="90426"/>
                        <a:pt x="668052" y="62613"/>
                        <a:pt x="677673" y="27656"/>
                      </a:cubicBezTo>
                      <a:cubicBezTo>
                        <a:pt x="679387" y="21274"/>
                        <a:pt x="680244" y="13750"/>
                        <a:pt x="675863" y="8797"/>
                      </a:cubicBezTo>
                      <a:cubicBezTo>
                        <a:pt x="670148" y="2510"/>
                        <a:pt x="659956" y="4701"/>
                        <a:pt x="651955" y="7749"/>
                      </a:cubicBezTo>
                      <a:cubicBezTo>
                        <a:pt x="596996" y="28418"/>
                        <a:pt x="537083" y="57088"/>
                        <a:pt x="507461" y="109762"/>
                      </a:cubicBezTo>
                      <a:cubicBezTo>
                        <a:pt x="483648" y="151957"/>
                        <a:pt x="594233" y="113572"/>
                        <a:pt x="607759" y="106714"/>
                      </a:cubicBezTo>
                      <a:close/>
                      <a:moveTo>
                        <a:pt x="652241" y="187105"/>
                      </a:moveTo>
                      <a:cubicBezTo>
                        <a:pt x="651669" y="178627"/>
                        <a:pt x="642335" y="174055"/>
                        <a:pt x="634239" y="171388"/>
                      </a:cubicBezTo>
                      <a:cubicBezTo>
                        <a:pt x="578422" y="153386"/>
                        <a:pt x="513652" y="138622"/>
                        <a:pt x="457645" y="161387"/>
                      </a:cubicBezTo>
                      <a:cubicBezTo>
                        <a:pt x="412782" y="179675"/>
                        <a:pt x="523272" y="218347"/>
                        <a:pt x="538131" y="221395"/>
                      </a:cubicBezTo>
                      <a:cubicBezTo>
                        <a:pt x="573660" y="228729"/>
                        <a:pt x="612807" y="224347"/>
                        <a:pt x="642049" y="202916"/>
                      </a:cubicBezTo>
                      <a:cubicBezTo>
                        <a:pt x="647288" y="199106"/>
                        <a:pt x="652622" y="193677"/>
                        <a:pt x="652241" y="187105"/>
                      </a:cubicBezTo>
                      <a:close/>
                      <a:moveTo>
                        <a:pt x="548514" y="261971"/>
                      </a:moveTo>
                      <a:cubicBezTo>
                        <a:pt x="548704" y="254351"/>
                        <a:pt x="540703" y="249493"/>
                        <a:pt x="533654" y="246541"/>
                      </a:cubicBezTo>
                      <a:cubicBezTo>
                        <a:pt x="485172" y="225967"/>
                        <a:pt x="428498" y="207583"/>
                        <a:pt x="376587" y="223395"/>
                      </a:cubicBezTo>
                      <a:cubicBezTo>
                        <a:pt x="335058" y="236063"/>
                        <a:pt x="430689" y="279592"/>
                        <a:pt x="443739" y="283498"/>
                      </a:cubicBezTo>
                      <a:cubicBezTo>
                        <a:pt x="474885" y="292927"/>
                        <a:pt x="510318" y="292165"/>
                        <a:pt x="538131" y="275306"/>
                      </a:cubicBezTo>
                      <a:cubicBezTo>
                        <a:pt x="543179" y="272258"/>
                        <a:pt x="548418" y="267877"/>
                        <a:pt x="548514" y="261971"/>
                      </a:cubicBezTo>
                      <a:close/>
                      <a:moveTo>
                        <a:pt x="478505" y="327122"/>
                      </a:moveTo>
                      <a:cubicBezTo>
                        <a:pt x="478695" y="319502"/>
                        <a:pt x="470694" y="314644"/>
                        <a:pt x="463646" y="311692"/>
                      </a:cubicBezTo>
                      <a:cubicBezTo>
                        <a:pt x="415164" y="291118"/>
                        <a:pt x="358490" y="272734"/>
                        <a:pt x="306578" y="288546"/>
                      </a:cubicBezTo>
                      <a:cubicBezTo>
                        <a:pt x="265049" y="301214"/>
                        <a:pt x="360681" y="344743"/>
                        <a:pt x="373730" y="348649"/>
                      </a:cubicBezTo>
                      <a:cubicBezTo>
                        <a:pt x="404877" y="358078"/>
                        <a:pt x="440310" y="357316"/>
                        <a:pt x="468122" y="340457"/>
                      </a:cubicBezTo>
                      <a:cubicBezTo>
                        <a:pt x="473171" y="337409"/>
                        <a:pt x="478410" y="333028"/>
                        <a:pt x="478505" y="327122"/>
                      </a:cubicBezTo>
                      <a:close/>
                      <a:moveTo>
                        <a:pt x="412592" y="385034"/>
                      </a:moveTo>
                      <a:cubicBezTo>
                        <a:pt x="411925" y="377414"/>
                        <a:pt x="403352" y="373604"/>
                        <a:pt x="396018" y="371413"/>
                      </a:cubicBezTo>
                      <a:cubicBezTo>
                        <a:pt x="345440" y="356745"/>
                        <a:pt x="286862" y="345315"/>
                        <a:pt x="237236" y="367222"/>
                      </a:cubicBezTo>
                      <a:cubicBezTo>
                        <a:pt x="197517" y="384844"/>
                        <a:pt x="297625" y="416562"/>
                        <a:pt x="311055" y="418848"/>
                      </a:cubicBezTo>
                      <a:cubicBezTo>
                        <a:pt x="343059" y="424468"/>
                        <a:pt x="378111" y="419515"/>
                        <a:pt x="403829" y="399417"/>
                      </a:cubicBezTo>
                      <a:cubicBezTo>
                        <a:pt x="408496" y="395893"/>
                        <a:pt x="413163" y="390844"/>
                        <a:pt x="412592" y="385034"/>
                      </a:cubicBezTo>
                      <a:close/>
                      <a:moveTo>
                        <a:pt x="358204" y="462377"/>
                      </a:moveTo>
                      <a:cubicBezTo>
                        <a:pt x="357632" y="454757"/>
                        <a:pt x="349155" y="450661"/>
                        <a:pt x="341916" y="448375"/>
                      </a:cubicBezTo>
                      <a:cubicBezTo>
                        <a:pt x="291624" y="432564"/>
                        <a:pt x="233426" y="419800"/>
                        <a:pt x="183325" y="440660"/>
                      </a:cubicBezTo>
                      <a:cubicBezTo>
                        <a:pt x="143225" y="457329"/>
                        <a:pt x="242666" y="491333"/>
                        <a:pt x="256001" y="494000"/>
                      </a:cubicBezTo>
                      <a:cubicBezTo>
                        <a:pt x="287910" y="500382"/>
                        <a:pt x="323057" y="496191"/>
                        <a:pt x="349155" y="476665"/>
                      </a:cubicBezTo>
                      <a:cubicBezTo>
                        <a:pt x="353822" y="473140"/>
                        <a:pt x="358585" y="468283"/>
                        <a:pt x="358204" y="462377"/>
                      </a:cubicBezTo>
                      <a:close/>
                      <a:moveTo>
                        <a:pt x="301911" y="545149"/>
                      </a:moveTo>
                      <a:cubicBezTo>
                        <a:pt x="301340" y="537529"/>
                        <a:pt x="292862" y="533434"/>
                        <a:pt x="285623" y="531148"/>
                      </a:cubicBezTo>
                      <a:cubicBezTo>
                        <a:pt x="235331" y="515336"/>
                        <a:pt x="177134" y="502573"/>
                        <a:pt x="127032" y="523432"/>
                      </a:cubicBezTo>
                      <a:cubicBezTo>
                        <a:pt x="86932" y="540101"/>
                        <a:pt x="186373" y="574105"/>
                        <a:pt x="199708" y="576772"/>
                      </a:cubicBezTo>
                      <a:cubicBezTo>
                        <a:pt x="231617" y="583154"/>
                        <a:pt x="266764" y="578963"/>
                        <a:pt x="292862" y="559437"/>
                      </a:cubicBezTo>
                      <a:cubicBezTo>
                        <a:pt x="297530" y="555913"/>
                        <a:pt x="302292" y="551055"/>
                        <a:pt x="301911" y="545149"/>
                      </a:cubicBezTo>
                      <a:close/>
                      <a:moveTo>
                        <a:pt x="214281" y="627541"/>
                      </a:moveTo>
                      <a:cubicBezTo>
                        <a:pt x="213805" y="621064"/>
                        <a:pt x="206661" y="617635"/>
                        <a:pt x="200470" y="615730"/>
                      </a:cubicBezTo>
                      <a:cubicBezTo>
                        <a:pt x="157798" y="602395"/>
                        <a:pt x="108458" y="591441"/>
                        <a:pt x="65882" y="609157"/>
                      </a:cubicBezTo>
                      <a:cubicBezTo>
                        <a:pt x="31877" y="623350"/>
                        <a:pt x="116174" y="652115"/>
                        <a:pt x="127508" y="654401"/>
                      </a:cubicBezTo>
                      <a:cubicBezTo>
                        <a:pt x="154560" y="659830"/>
                        <a:pt x="184373" y="656211"/>
                        <a:pt x="206566" y="639733"/>
                      </a:cubicBezTo>
                      <a:cubicBezTo>
                        <a:pt x="210566" y="636685"/>
                        <a:pt x="214662" y="632589"/>
                        <a:pt x="214281" y="627541"/>
                      </a:cubicBezTo>
                      <a:close/>
                      <a:moveTo>
                        <a:pt x="469646" y="102427"/>
                      </a:moveTo>
                      <a:cubicBezTo>
                        <a:pt x="475647" y="70328"/>
                        <a:pt x="470980" y="34990"/>
                        <a:pt x="451168" y="8987"/>
                      </a:cubicBezTo>
                      <a:cubicBezTo>
                        <a:pt x="447548" y="4225"/>
                        <a:pt x="442595" y="-443"/>
                        <a:pt x="436690" y="34"/>
                      </a:cubicBezTo>
                      <a:cubicBezTo>
                        <a:pt x="429070" y="700"/>
                        <a:pt x="425069" y="9273"/>
                        <a:pt x="422879" y="16607"/>
                      </a:cubicBezTo>
                      <a:cubicBezTo>
                        <a:pt x="407639" y="67280"/>
                        <a:pt x="395447" y="126049"/>
                        <a:pt x="416973" y="176151"/>
                      </a:cubicBezTo>
                      <a:cubicBezTo>
                        <a:pt x="434214" y="216251"/>
                        <a:pt x="467170" y="115953"/>
                        <a:pt x="469646" y="102427"/>
                      </a:cubicBezTo>
                      <a:close/>
                      <a:moveTo>
                        <a:pt x="390970" y="161101"/>
                      </a:moveTo>
                      <a:cubicBezTo>
                        <a:pt x="396971" y="129002"/>
                        <a:pt x="392303" y="93664"/>
                        <a:pt x="372491" y="67661"/>
                      </a:cubicBezTo>
                      <a:cubicBezTo>
                        <a:pt x="368872" y="62899"/>
                        <a:pt x="363919" y="58231"/>
                        <a:pt x="358014" y="58708"/>
                      </a:cubicBezTo>
                      <a:cubicBezTo>
                        <a:pt x="350393" y="59374"/>
                        <a:pt x="346393" y="67947"/>
                        <a:pt x="344202" y="75281"/>
                      </a:cubicBezTo>
                      <a:cubicBezTo>
                        <a:pt x="328962" y="125954"/>
                        <a:pt x="316770" y="184723"/>
                        <a:pt x="338297" y="234825"/>
                      </a:cubicBezTo>
                      <a:cubicBezTo>
                        <a:pt x="355537" y="274925"/>
                        <a:pt x="388493" y="174532"/>
                        <a:pt x="390970" y="161101"/>
                      </a:cubicBezTo>
                      <a:close/>
                      <a:moveTo>
                        <a:pt x="313722" y="229967"/>
                      </a:moveTo>
                      <a:cubicBezTo>
                        <a:pt x="316199" y="197392"/>
                        <a:pt x="307721" y="162816"/>
                        <a:pt x="285147" y="139099"/>
                      </a:cubicBezTo>
                      <a:cubicBezTo>
                        <a:pt x="281052" y="134812"/>
                        <a:pt x="275622" y="130621"/>
                        <a:pt x="269717" y="131764"/>
                      </a:cubicBezTo>
                      <a:cubicBezTo>
                        <a:pt x="262192" y="133193"/>
                        <a:pt x="259144" y="142147"/>
                        <a:pt x="257810" y="149671"/>
                      </a:cubicBezTo>
                      <a:cubicBezTo>
                        <a:pt x="248190" y="201773"/>
                        <a:pt x="242475" y="261400"/>
                        <a:pt x="269336" y="308929"/>
                      </a:cubicBezTo>
                      <a:cubicBezTo>
                        <a:pt x="290862" y="346934"/>
                        <a:pt x="312770" y="243588"/>
                        <a:pt x="313722" y="229967"/>
                      </a:cubicBezTo>
                      <a:close/>
                      <a:moveTo>
                        <a:pt x="253239" y="287974"/>
                      </a:moveTo>
                      <a:cubicBezTo>
                        <a:pt x="255715" y="255399"/>
                        <a:pt x="247238" y="220823"/>
                        <a:pt x="224664" y="197106"/>
                      </a:cubicBezTo>
                      <a:cubicBezTo>
                        <a:pt x="220568" y="192820"/>
                        <a:pt x="215139" y="188629"/>
                        <a:pt x="209233" y="189772"/>
                      </a:cubicBezTo>
                      <a:cubicBezTo>
                        <a:pt x="201708" y="191200"/>
                        <a:pt x="198660" y="200154"/>
                        <a:pt x="197327" y="207679"/>
                      </a:cubicBezTo>
                      <a:cubicBezTo>
                        <a:pt x="187706" y="259780"/>
                        <a:pt x="181991" y="319407"/>
                        <a:pt x="208852" y="366937"/>
                      </a:cubicBezTo>
                      <a:cubicBezTo>
                        <a:pt x="230378" y="404941"/>
                        <a:pt x="252191" y="301595"/>
                        <a:pt x="253239" y="287974"/>
                      </a:cubicBezTo>
                      <a:close/>
                      <a:moveTo>
                        <a:pt x="169514" y="382843"/>
                      </a:moveTo>
                      <a:cubicBezTo>
                        <a:pt x="166180" y="352173"/>
                        <a:pt x="152369" y="321502"/>
                        <a:pt x="127318" y="303405"/>
                      </a:cubicBezTo>
                      <a:cubicBezTo>
                        <a:pt x="122746" y="300071"/>
                        <a:pt x="116936" y="297214"/>
                        <a:pt x="111792" y="299214"/>
                      </a:cubicBezTo>
                      <a:cubicBezTo>
                        <a:pt x="105029" y="301881"/>
                        <a:pt x="103791" y="310739"/>
                        <a:pt x="103791" y="317978"/>
                      </a:cubicBezTo>
                      <a:cubicBezTo>
                        <a:pt x="103791" y="367984"/>
                        <a:pt x="108839" y="424372"/>
                        <a:pt x="141986" y="463901"/>
                      </a:cubicBezTo>
                      <a:cubicBezTo>
                        <a:pt x="168466" y="495429"/>
                        <a:pt x="170943" y="395702"/>
                        <a:pt x="169514" y="382843"/>
                      </a:cubicBezTo>
                      <a:close/>
                      <a:moveTo>
                        <a:pt x="118460" y="468664"/>
                      </a:moveTo>
                      <a:cubicBezTo>
                        <a:pt x="115126" y="437993"/>
                        <a:pt x="101315" y="407323"/>
                        <a:pt x="76264" y="389225"/>
                      </a:cubicBezTo>
                      <a:cubicBezTo>
                        <a:pt x="71692" y="385891"/>
                        <a:pt x="65882" y="383034"/>
                        <a:pt x="60738" y="385034"/>
                      </a:cubicBezTo>
                      <a:cubicBezTo>
                        <a:pt x="53975" y="387701"/>
                        <a:pt x="52737" y="396559"/>
                        <a:pt x="52737" y="403798"/>
                      </a:cubicBezTo>
                      <a:cubicBezTo>
                        <a:pt x="52737" y="453805"/>
                        <a:pt x="57785" y="510193"/>
                        <a:pt x="90932" y="549721"/>
                      </a:cubicBezTo>
                      <a:cubicBezTo>
                        <a:pt x="117412" y="581249"/>
                        <a:pt x="119888" y="481522"/>
                        <a:pt x="118460" y="468664"/>
                      </a:cubicBezTo>
                      <a:close/>
                      <a:moveTo>
                        <a:pt x="65215" y="560389"/>
                      </a:moveTo>
                      <a:cubicBezTo>
                        <a:pt x="59214" y="533338"/>
                        <a:pt x="43974" y="507430"/>
                        <a:pt x="19876" y="493714"/>
                      </a:cubicBezTo>
                      <a:cubicBezTo>
                        <a:pt x="15494" y="491238"/>
                        <a:pt x="10065" y="489142"/>
                        <a:pt x="5588" y="491524"/>
                      </a:cubicBezTo>
                      <a:cubicBezTo>
                        <a:pt x="-127" y="494572"/>
                        <a:pt x="-412" y="502573"/>
                        <a:pt x="254" y="508954"/>
                      </a:cubicBezTo>
                      <a:cubicBezTo>
                        <a:pt x="5112" y="553531"/>
                        <a:pt x="15018" y="603252"/>
                        <a:pt x="48451" y="635161"/>
                      </a:cubicBezTo>
                      <a:cubicBezTo>
                        <a:pt x="75216" y="660783"/>
                        <a:pt x="67787" y="571629"/>
                        <a:pt x="65215" y="560389"/>
                      </a:cubicBezTo>
                      <a:close/>
                    </a:path>
                  </a:pathLst>
                </a:custGeom>
                <a:solidFill>
                  <a:srgbClr val="67742C"/>
                </a:solidFill>
                <a:ln w="9525" cap="flat">
                  <a:noFill/>
                  <a:prstDash val="solid"/>
                  <a:miter/>
                </a:ln>
              </p:spPr>
              <p:txBody>
                <a:bodyPr rtlCol="0" anchor="ctr"/>
                <a:lstStyle/>
                <a:p>
                  <a:endParaRPr lang="th-TH"/>
                </a:p>
              </p:txBody>
            </p:sp>
          </p:grpSp>
          <p:grpSp>
            <p:nvGrpSpPr>
              <p:cNvPr id="92" name="Graphic 1">
                <a:extLst>
                  <a:ext uri="{FF2B5EF4-FFF2-40B4-BE49-F238E27FC236}">
                    <a16:creationId xmlns:a16="http://schemas.microsoft.com/office/drawing/2014/main" id="{1C5EB317-AB5D-42D7-BAE6-95DAFA1DB1E7}"/>
                  </a:ext>
                </a:extLst>
              </p:cNvPr>
              <p:cNvGrpSpPr/>
              <p:nvPr/>
            </p:nvGrpSpPr>
            <p:grpSpPr>
              <a:xfrm>
                <a:off x="6031996" y="2109833"/>
                <a:ext cx="411807" cy="923697"/>
                <a:chOff x="6031996" y="2109833"/>
                <a:chExt cx="411807" cy="923697"/>
              </a:xfrm>
              <a:solidFill>
                <a:srgbClr val="67742C"/>
              </a:solidFill>
            </p:grpSpPr>
            <p:sp>
              <p:nvSpPr>
                <p:cNvPr id="99" name="Freeform: Shape 98">
                  <a:extLst>
                    <a:ext uri="{FF2B5EF4-FFF2-40B4-BE49-F238E27FC236}">
                      <a16:creationId xmlns:a16="http://schemas.microsoft.com/office/drawing/2014/main" id="{5299D183-A763-43AC-9EB9-8AA1198CC181}"/>
                    </a:ext>
                  </a:extLst>
                </p:cNvPr>
                <p:cNvSpPr/>
                <p:nvPr/>
              </p:nvSpPr>
              <p:spPr>
                <a:xfrm>
                  <a:off x="6078004" y="2254309"/>
                  <a:ext cx="229249" cy="779221"/>
                </a:xfrm>
                <a:custGeom>
                  <a:avLst/>
                  <a:gdLst>
                    <a:gd name="connsiteX0" fmla="*/ 660 w 229249"/>
                    <a:gd name="connsiteY0" fmla="*/ 764638 h 779221"/>
                    <a:gd name="connsiteX1" fmla="*/ 211544 w 229249"/>
                    <a:gd name="connsiteY1" fmla="*/ 4258 h 779221"/>
                    <a:gd name="connsiteX2" fmla="*/ 224307 w 229249"/>
                    <a:gd name="connsiteY2" fmla="*/ 10830 h 779221"/>
                    <a:gd name="connsiteX3" fmla="*/ 11900 w 229249"/>
                    <a:gd name="connsiteY3" fmla="*/ 777497 h 779221"/>
                    <a:gd name="connsiteX4" fmla="*/ 660 w 229249"/>
                    <a:gd name="connsiteY4" fmla="*/ 764638 h 779221"/>
                    <a:gd name="connsiteX5" fmla="*/ 660 w 229249"/>
                    <a:gd name="connsiteY5" fmla="*/ 764638 h 7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249" h="779221">
                      <a:moveTo>
                        <a:pt x="660" y="764638"/>
                      </a:moveTo>
                      <a:cubicBezTo>
                        <a:pt x="136201" y="536229"/>
                        <a:pt x="240690" y="274577"/>
                        <a:pt x="211544" y="4258"/>
                      </a:cubicBezTo>
                      <a:cubicBezTo>
                        <a:pt x="210496" y="-5839"/>
                        <a:pt x="223545" y="4353"/>
                        <a:pt x="224307" y="10830"/>
                      </a:cubicBezTo>
                      <a:cubicBezTo>
                        <a:pt x="253644" y="283245"/>
                        <a:pt x="148488" y="547373"/>
                        <a:pt x="11900" y="777497"/>
                      </a:cubicBezTo>
                      <a:cubicBezTo>
                        <a:pt x="8090" y="783974"/>
                        <a:pt x="-2769" y="770544"/>
                        <a:pt x="660" y="764638"/>
                      </a:cubicBezTo>
                      <a:lnTo>
                        <a:pt x="660" y="764638"/>
                      </a:lnTo>
                      <a:close/>
                    </a:path>
                  </a:pathLst>
                </a:custGeom>
                <a:solidFill>
                  <a:srgbClr val="67742C"/>
                </a:solidFill>
                <a:ln w="9525" cap="flat">
                  <a:noFill/>
                  <a:prstDash val="solid"/>
                  <a:miter/>
                </a:ln>
              </p:spPr>
              <p:txBody>
                <a:bodyPr rtlCol="0" anchor="ctr"/>
                <a:lstStyle/>
                <a:p>
                  <a:endParaRPr lang="th-TH"/>
                </a:p>
              </p:txBody>
            </p:sp>
            <p:sp>
              <p:nvSpPr>
                <p:cNvPr id="100" name="Freeform: Shape 99">
                  <a:extLst>
                    <a:ext uri="{FF2B5EF4-FFF2-40B4-BE49-F238E27FC236}">
                      <a16:creationId xmlns:a16="http://schemas.microsoft.com/office/drawing/2014/main" id="{FC822873-7F3F-441D-BDD4-FF9F5A6A4EDC}"/>
                    </a:ext>
                  </a:extLst>
                </p:cNvPr>
                <p:cNvSpPr/>
                <p:nvPr/>
              </p:nvSpPr>
              <p:spPr>
                <a:xfrm>
                  <a:off x="6031996" y="2109833"/>
                  <a:ext cx="411807" cy="869451"/>
                </a:xfrm>
                <a:custGeom>
                  <a:avLst/>
                  <a:gdLst>
                    <a:gd name="connsiteX0" fmla="*/ 230595 w 411807"/>
                    <a:gd name="connsiteY0" fmla="*/ 110348 h 869451"/>
                    <a:gd name="connsiteX1" fmla="*/ 259266 w 411807"/>
                    <a:gd name="connsiteY1" fmla="*/ 8812 h 869451"/>
                    <a:gd name="connsiteX2" fmla="*/ 275934 w 411807"/>
                    <a:gd name="connsiteY2" fmla="*/ 144 h 869451"/>
                    <a:gd name="connsiteX3" fmla="*/ 289555 w 411807"/>
                    <a:gd name="connsiteY3" fmla="*/ 19575 h 869451"/>
                    <a:gd name="connsiteX4" fmla="*/ 281459 w 411807"/>
                    <a:gd name="connsiteY4" fmla="*/ 196264 h 869451"/>
                    <a:gd name="connsiteX5" fmla="*/ 230595 w 411807"/>
                    <a:gd name="connsiteY5" fmla="*/ 110348 h 869451"/>
                    <a:gd name="connsiteX6" fmla="*/ 139822 w 411807"/>
                    <a:gd name="connsiteY6" fmla="*/ 116635 h 869451"/>
                    <a:gd name="connsiteX7" fmla="*/ 162492 w 411807"/>
                    <a:gd name="connsiteY7" fmla="*/ 123207 h 869451"/>
                    <a:gd name="connsiteX8" fmla="*/ 264885 w 411807"/>
                    <a:gd name="connsiteY8" fmla="*/ 265987 h 869451"/>
                    <a:gd name="connsiteX9" fmla="*/ 172017 w 411807"/>
                    <a:gd name="connsiteY9" fmla="*/ 231030 h 869451"/>
                    <a:gd name="connsiteX10" fmla="*/ 132012 w 411807"/>
                    <a:gd name="connsiteY10" fmla="*/ 133780 h 869451"/>
                    <a:gd name="connsiteX11" fmla="*/ 139822 w 411807"/>
                    <a:gd name="connsiteY11" fmla="*/ 116635 h 869451"/>
                    <a:gd name="connsiteX12" fmla="*/ 132774 w 411807"/>
                    <a:gd name="connsiteY12" fmla="*/ 244270 h 869451"/>
                    <a:gd name="connsiteX13" fmla="*/ 153538 w 411807"/>
                    <a:gd name="connsiteY13" fmla="*/ 248365 h 869451"/>
                    <a:gd name="connsiteX14" fmla="*/ 256503 w 411807"/>
                    <a:gd name="connsiteY14" fmla="*/ 367714 h 869451"/>
                    <a:gd name="connsiteX15" fmla="*/ 170683 w 411807"/>
                    <a:gd name="connsiteY15" fmla="*/ 343996 h 869451"/>
                    <a:gd name="connsiteX16" fmla="*/ 127249 w 411807"/>
                    <a:gd name="connsiteY16" fmla="*/ 260367 h 869451"/>
                    <a:gd name="connsiteX17" fmla="*/ 132774 w 411807"/>
                    <a:gd name="connsiteY17" fmla="*/ 244270 h 869451"/>
                    <a:gd name="connsiteX18" fmla="*/ 115724 w 411807"/>
                    <a:gd name="connsiteY18" fmla="*/ 338377 h 869451"/>
                    <a:gd name="connsiteX19" fmla="*/ 136488 w 411807"/>
                    <a:gd name="connsiteY19" fmla="*/ 342472 h 869451"/>
                    <a:gd name="connsiteX20" fmla="*/ 239454 w 411807"/>
                    <a:gd name="connsiteY20" fmla="*/ 461821 h 869451"/>
                    <a:gd name="connsiteX21" fmla="*/ 153633 w 411807"/>
                    <a:gd name="connsiteY21" fmla="*/ 438103 h 869451"/>
                    <a:gd name="connsiteX22" fmla="*/ 110199 w 411807"/>
                    <a:gd name="connsiteY22" fmla="*/ 354474 h 869451"/>
                    <a:gd name="connsiteX23" fmla="*/ 115724 w 411807"/>
                    <a:gd name="connsiteY23" fmla="*/ 338377 h 869451"/>
                    <a:gd name="connsiteX24" fmla="*/ 102675 w 411807"/>
                    <a:gd name="connsiteY24" fmla="*/ 425149 h 869451"/>
                    <a:gd name="connsiteX25" fmla="*/ 122868 w 411807"/>
                    <a:gd name="connsiteY25" fmla="*/ 431722 h 869451"/>
                    <a:gd name="connsiteX26" fmla="*/ 210879 w 411807"/>
                    <a:gd name="connsiteY26" fmla="*/ 562690 h 869451"/>
                    <a:gd name="connsiteX27" fmla="*/ 128487 w 411807"/>
                    <a:gd name="connsiteY27" fmla="*/ 528781 h 869451"/>
                    <a:gd name="connsiteX28" fmla="*/ 95245 w 411807"/>
                    <a:gd name="connsiteY28" fmla="*/ 440389 h 869451"/>
                    <a:gd name="connsiteX29" fmla="*/ 102675 w 411807"/>
                    <a:gd name="connsiteY29" fmla="*/ 425149 h 869451"/>
                    <a:gd name="connsiteX30" fmla="*/ 67146 w 411807"/>
                    <a:gd name="connsiteY30" fmla="*/ 512779 h 869451"/>
                    <a:gd name="connsiteX31" fmla="*/ 87435 w 411807"/>
                    <a:gd name="connsiteY31" fmla="*/ 518875 h 869451"/>
                    <a:gd name="connsiteX32" fmla="*/ 178398 w 411807"/>
                    <a:gd name="connsiteY32" fmla="*/ 647749 h 869451"/>
                    <a:gd name="connsiteX33" fmla="*/ 95245 w 411807"/>
                    <a:gd name="connsiteY33" fmla="*/ 615745 h 869451"/>
                    <a:gd name="connsiteX34" fmla="*/ 60003 w 411807"/>
                    <a:gd name="connsiteY34" fmla="*/ 528210 h 869451"/>
                    <a:gd name="connsiteX35" fmla="*/ 67146 w 411807"/>
                    <a:gd name="connsiteY35" fmla="*/ 512779 h 869451"/>
                    <a:gd name="connsiteX36" fmla="*/ 28189 w 411807"/>
                    <a:gd name="connsiteY36" fmla="*/ 604981 h 869451"/>
                    <a:gd name="connsiteX37" fmla="*/ 48477 w 411807"/>
                    <a:gd name="connsiteY37" fmla="*/ 611077 h 869451"/>
                    <a:gd name="connsiteX38" fmla="*/ 139441 w 411807"/>
                    <a:gd name="connsiteY38" fmla="*/ 739951 h 869451"/>
                    <a:gd name="connsiteX39" fmla="*/ 56288 w 411807"/>
                    <a:gd name="connsiteY39" fmla="*/ 707947 h 869451"/>
                    <a:gd name="connsiteX40" fmla="*/ 21045 w 411807"/>
                    <a:gd name="connsiteY40" fmla="*/ 620412 h 869451"/>
                    <a:gd name="connsiteX41" fmla="*/ 28189 w 411807"/>
                    <a:gd name="connsiteY41" fmla="*/ 604981 h 869451"/>
                    <a:gd name="connsiteX42" fmla="*/ 6186 w 411807"/>
                    <a:gd name="connsiteY42" fmla="*/ 723187 h 869451"/>
                    <a:gd name="connsiteX43" fmla="*/ 23427 w 411807"/>
                    <a:gd name="connsiteY43" fmla="*/ 728330 h 869451"/>
                    <a:gd name="connsiteX44" fmla="*/ 100579 w 411807"/>
                    <a:gd name="connsiteY44" fmla="*/ 837677 h 869451"/>
                    <a:gd name="connsiteX45" fmla="*/ 30094 w 411807"/>
                    <a:gd name="connsiteY45" fmla="*/ 810531 h 869451"/>
                    <a:gd name="connsiteX46" fmla="*/ 186 w 411807"/>
                    <a:gd name="connsiteY46" fmla="*/ 736236 h 869451"/>
                    <a:gd name="connsiteX47" fmla="*/ 6186 w 411807"/>
                    <a:gd name="connsiteY47" fmla="*/ 723187 h 869451"/>
                    <a:gd name="connsiteX48" fmla="*/ 307653 w 411807"/>
                    <a:gd name="connsiteY48" fmla="*/ 223981 h 869451"/>
                    <a:gd name="connsiteX49" fmla="*/ 395378 w 411807"/>
                    <a:gd name="connsiteY49" fmla="*/ 188834 h 869451"/>
                    <a:gd name="connsiteX50" fmla="*/ 410618 w 411807"/>
                    <a:gd name="connsiteY50" fmla="*/ 196168 h 869451"/>
                    <a:gd name="connsiteX51" fmla="*/ 404236 w 411807"/>
                    <a:gd name="connsiteY51" fmla="*/ 216742 h 869451"/>
                    <a:gd name="connsiteX52" fmla="*/ 274410 w 411807"/>
                    <a:gd name="connsiteY52" fmla="*/ 308278 h 869451"/>
                    <a:gd name="connsiteX53" fmla="*/ 307653 w 411807"/>
                    <a:gd name="connsiteY53" fmla="*/ 223981 h 869451"/>
                    <a:gd name="connsiteX54" fmla="*/ 300699 w 411807"/>
                    <a:gd name="connsiteY54" fmla="*/ 321803 h 869451"/>
                    <a:gd name="connsiteX55" fmla="*/ 388425 w 411807"/>
                    <a:gd name="connsiteY55" fmla="*/ 286656 h 869451"/>
                    <a:gd name="connsiteX56" fmla="*/ 403665 w 411807"/>
                    <a:gd name="connsiteY56" fmla="*/ 293990 h 869451"/>
                    <a:gd name="connsiteX57" fmla="*/ 397283 w 411807"/>
                    <a:gd name="connsiteY57" fmla="*/ 314564 h 869451"/>
                    <a:gd name="connsiteX58" fmla="*/ 267457 w 411807"/>
                    <a:gd name="connsiteY58" fmla="*/ 406099 h 869451"/>
                    <a:gd name="connsiteX59" fmla="*/ 300699 w 411807"/>
                    <a:gd name="connsiteY59" fmla="*/ 321803 h 869451"/>
                    <a:gd name="connsiteX60" fmla="*/ 284507 w 411807"/>
                    <a:gd name="connsiteY60" fmla="*/ 423911 h 869451"/>
                    <a:gd name="connsiteX61" fmla="*/ 375375 w 411807"/>
                    <a:gd name="connsiteY61" fmla="*/ 398575 h 869451"/>
                    <a:gd name="connsiteX62" fmla="*/ 389663 w 411807"/>
                    <a:gd name="connsiteY62" fmla="*/ 407528 h 869451"/>
                    <a:gd name="connsiteX63" fmla="*/ 381090 w 411807"/>
                    <a:gd name="connsiteY63" fmla="*/ 427340 h 869451"/>
                    <a:gd name="connsiteX64" fmla="*/ 242311 w 411807"/>
                    <a:gd name="connsiteY64" fmla="*/ 504016 h 869451"/>
                    <a:gd name="connsiteX65" fmla="*/ 284507 w 411807"/>
                    <a:gd name="connsiteY65" fmla="*/ 423911 h 869451"/>
                    <a:gd name="connsiteX66" fmla="*/ 268410 w 411807"/>
                    <a:gd name="connsiteY66" fmla="*/ 506207 h 869451"/>
                    <a:gd name="connsiteX67" fmla="*/ 359278 w 411807"/>
                    <a:gd name="connsiteY67" fmla="*/ 480871 h 869451"/>
                    <a:gd name="connsiteX68" fmla="*/ 373566 w 411807"/>
                    <a:gd name="connsiteY68" fmla="*/ 489824 h 869451"/>
                    <a:gd name="connsiteX69" fmla="*/ 364993 w 411807"/>
                    <a:gd name="connsiteY69" fmla="*/ 509636 h 869451"/>
                    <a:gd name="connsiteX70" fmla="*/ 226214 w 411807"/>
                    <a:gd name="connsiteY70" fmla="*/ 586312 h 869451"/>
                    <a:gd name="connsiteX71" fmla="*/ 268410 w 411807"/>
                    <a:gd name="connsiteY71" fmla="*/ 506207 h 869451"/>
                    <a:gd name="connsiteX72" fmla="*/ 233929 w 411807"/>
                    <a:gd name="connsiteY72" fmla="*/ 627937 h 869451"/>
                    <a:gd name="connsiteX73" fmla="*/ 322607 w 411807"/>
                    <a:gd name="connsiteY73" fmla="*/ 620221 h 869451"/>
                    <a:gd name="connsiteX74" fmla="*/ 334418 w 411807"/>
                    <a:gd name="connsiteY74" fmla="*/ 630985 h 869451"/>
                    <a:gd name="connsiteX75" fmla="*/ 323083 w 411807"/>
                    <a:gd name="connsiteY75" fmla="*/ 647844 h 869451"/>
                    <a:gd name="connsiteX76" fmla="*/ 181161 w 411807"/>
                    <a:gd name="connsiteY76" fmla="*/ 694993 h 869451"/>
                    <a:gd name="connsiteX77" fmla="*/ 233929 w 411807"/>
                    <a:gd name="connsiteY77" fmla="*/ 627937 h 869451"/>
                    <a:gd name="connsiteX78" fmla="*/ 189638 w 411807"/>
                    <a:gd name="connsiteY78" fmla="*/ 717376 h 869451"/>
                    <a:gd name="connsiteX79" fmla="*/ 278316 w 411807"/>
                    <a:gd name="connsiteY79" fmla="*/ 709661 h 869451"/>
                    <a:gd name="connsiteX80" fmla="*/ 290127 w 411807"/>
                    <a:gd name="connsiteY80" fmla="*/ 720424 h 869451"/>
                    <a:gd name="connsiteX81" fmla="*/ 278792 w 411807"/>
                    <a:gd name="connsiteY81" fmla="*/ 737284 h 869451"/>
                    <a:gd name="connsiteX82" fmla="*/ 136869 w 411807"/>
                    <a:gd name="connsiteY82" fmla="*/ 784432 h 869451"/>
                    <a:gd name="connsiteX83" fmla="*/ 189638 w 411807"/>
                    <a:gd name="connsiteY83" fmla="*/ 717376 h 869451"/>
                    <a:gd name="connsiteX84" fmla="*/ 141537 w 411807"/>
                    <a:gd name="connsiteY84" fmla="*/ 811769 h 869451"/>
                    <a:gd name="connsiteX85" fmla="*/ 221166 w 411807"/>
                    <a:gd name="connsiteY85" fmla="*/ 813579 h 869451"/>
                    <a:gd name="connsiteX86" fmla="*/ 230595 w 411807"/>
                    <a:gd name="connsiteY86" fmla="*/ 824342 h 869451"/>
                    <a:gd name="connsiteX87" fmla="*/ 218880 w 411807"/>
                    <a:gd name="connsiteY87" fmla="*/ 838249 h 869451"/>
                    <a:gd name="connsiteX88" fmla="*/ 88006 w 411807"/>
                    <a:gd name="connsiteY88" fmla="*/ 866347 h 869451"/>
                    <a:gd name="connsiteX89" fmla="*/ 141537 w 411807"/>
                    <a:gd name="connsiteY89" fmla="*/ 811769 h 86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11807" h="869451">
                      <a:moveTo>
                        <a:pt x="230595" y="110348"/>
                      </a:moveTo>
                      <a:cubicBezTo>
                        <a:pt x="226976" y="74344"/>
                        <a:pt x="235263" y="35767"/>
                        <a:pt x="259266" y="8812"/>
                      </a:cubicBezTo>
                      <a:cubicBezTo>
                        <a:pt x="263647" y="3954"/>
                        <a:pt x="269457" y="-904"/>
                        <a:pt x="275934" y="144"/>
                      </a:cubicBezTo>
                      <a:cubicBezTo>
                        <a:pt x="284221" y="1477"/>
                        <a:pt x="287841" y="11288"/>
                        <a:pt x="289555" y="19575"/>
                      </a:cubicBezTo>
                      <a:cubicBezTo>
                        <a:pt x="301652" y="76915"/>
                        <a:pt x="309558" y="142733"/>
                        <a:pt x="281459" y="196264"/>
                      </a:cubicBezTo>
                      <a:cubicBezTo>
                        <a:pt x="258980" y="239031"/>
                        <a:pt x="232024" y="125398"/>
                        <a:pt x="230595" y="110348"/>
                      </a:cubicBezTo>
                      <a:close/>
                      <a:moveTo>
                        <a:pt x="139822" y="116635"/>
                      </a:moveTo>
                      <a:cubicBezTo>
                        <a:pt x="147156" y="112444"/>
                        <a:pt x="156015" y="117873"/>
                        <a:pt x="162492" y="123207"/>
                      </a:cubicBezTo>
                      <a:cubicBezTo>
                        <a:pt x="207259" y="160354"/>
                        <a:pt x="254027" y="206646"/>
                        <a:pt x="264885" y="265987"/>
                      </a:cubicBezTo>
                      <a:cubicBezTo>
                        <a:pt x="273553" y="313516"/>
                        <a:pt x="182494" y="241793"/>
                        <a:pt x="172017" y="231030"/>
                      </a:cubicBezTo>
                      <a:cubicBezTo>
                        <a:pt x="146966" y="205217"/>
                        <a:pt x="129726" y="169975"/>
                        <a:pt x="132012" y="133780"/>
                      </a:cubicBezTo>
                      <a:cubicBezTo>
                        <a:pt x="132488" y="127303"/>
                        <a:pt x="134107" y="119873"/>
                        <a:pt x="139822" y="116635"/>
                      </a:cubicBezTo>
                      <a:close/>
                      <a:moveTo>
                        <a:pt x="132774" y="244270"/>
                      </a:moveTo>
                      <a:cubicBezTo>
                        <a:pt x="139060" y="239983"/>
                        <a:pt x="147347" y="244079"/>
                        <a:pt x="153538" y="248365"/>
                      </a:cubicBezTo>
                      <a:cubicBezTo>
                        <a:pt x="196496" y="277893"/>
                        <a:pt x="242025" y="315517"/>
                        <a:pt x="256503" y="367714"/>
                      </a:cubicBezTo>
                      <a:cubicBezTo>
                        <a:pt x="268029" y="409528"/>
                        <a:pt x="180875" y="352855"/>
                        <a:pt x="170683" y="343996"/>
                      </a:cubicBezTo>
                      <a:cubicBezTo>
                        <a:pt x="146299" y="322946"/>
                        <a:pt x="128011" y="292847"/>
                        <a:pt x="127249" y="260367"/>
                      </a:cubicBezTo>
                      <a:cubicBezTo>
                        <a:pt x="127059" y="254366"/>
                        <a:pt x="127916" y="247603"/>
                        <a:pt x="132774" y="244270"/>
                      </a:cubicBezTo>
                      <a:close/>
                      <a:moveTo>
                        <a:pt x="115724" y="338377"/>
                      </a:moveTo>
                      <a:cubicBezTo>
                        <a:pt x="121915" y="334090"/>
                        <a:pt x="130297" y="338186"/>
                        <a:pt x="136488" y="342472"/>
                      </a:cubicBezTo>
                      <a:cubicBezTo>
                        <a:pt x="179446" y="372000"/>
                        <a:pt x="224976" y="409624"/>
                        <a:pt x="239454" y="461821"/>
                      </a:cubicBezTo>
                      <a:cubicBezTo>
                        <a:pt x="250979" y="503635"/>
                        <a:pt x="163825" y="446962"/>
                        <a:pt x="153633" y="438103"/>
                      </a:cubicBezTo>
                      <a:cubicBezTo>
                        <a:pt x="129249" y="417053"/>
                        <a:pt x="110961" y="386954"/>
                        <a:pt x="110199" y="354474"/>
                      </a:cubicBezTo>
                      <a:cubicBezTo>
                        <a:pt x="110009" y="348473"/>
                        <a:pt x="110961" y="341710"/>
                        <a:pt x="115724" y="338377"/>
                      </a:cubicBezTo>
                      <a:close/>
                      <a:moveTo>
                        <a:pt x="102675" y="425149"/>
                      </a:moveTo>
                      <a:cubicBezTo>
                        <a:pt x="109342" y="421625"/>
                        <a:pt x="117153" y="426673"/>
                        <a:pt x="122868" y="431722"/>
                      </a:cubicBezTo>
                      <a:cubicBezTo>
                        <a:pt x="162015" y="466297"/>
                        <a:pt x="202782" y="509160"/>
                        <a:pt x="210879" y="562690"/>
                      </a:cubicBezTo>
                      <a:cubicBezTo>
                        <a:pt x="217356" y="605553"/>
                        <a:pt x="137536" y="538783"/>
                        <a:pt x="128487" y="528781"/>
                      </a:cubicBezTo>
                      <a:cubicBezTo>
                        <a:pt x="106770" y="504969"/>
                        <a:pt x="92197" y="472774"/>
                        <a:pt x="95245" y="440389"/>
                      </a:cubicBezTo>
                      <a:cubicBezTo>
                        <a:pt x="95817" y="434484"/>
                        <a:pt x="97436" y="427912"/>
                        <a:pt x="102675" y="425149"/>
                      </a:cubicBezTo>
                      <a:close/>
                      <a:moveTo>
                        <a:pt x="67146" y="512779"/>
                      </a:moveTo>
                      <a:cubicBezTo>
                        <a:pt x="73719" y="509065"/>
                        <a:pt x="81720" y="514018"/>
                        <a:pt x="87435" y="518875"/>
                      </a:cubicBezTo>
                      <a:cubicBezTo>
                        <a:pt x="127344" y="552499"/>
                        <a:pt x="169064" y="594409"/>
                        <a:pt x="178398" y="647749"/>
                      </a:cubicBezTo>
                      <a:cubicBezTo>
                        <a:pt x="185828" y="690516"/>
                        <a:pt x="104580" y="625460"/>
                        <a:pt x="95245" y="615745"/>
                      </a:cubicBezTo>
                      <a:cubicBezTo>
                        <a:pt x="72957" y="592408"/>
                        <a:pt x="57717" y="560595"/>
                        <a:pt x="60003" y="528210"/>
                      </a:cubicBezTo>
                      <a:cubicBezTo>
                        <a:pt x="60479" y="522304"/>
                        <a:pt x="62003" y="515637"/>
                        <a:pt x="67146" y="512779"/>
                      </a:cubicBezTo>
                      <a:close/>
                      <a:moveTo>
                        <a:pt x="28189" y="604981"/>
                      </a:moveTo>
                      <a:cubicBezTo>
                        <a:pt x="34761" y="601267"/>
                        <a:pt x="42762" y="606220"/>
                        <a:pt x="48477" y="611077"/>
                      </a:cubicBezTo>
                      <a:cubicBezTo>
                        <a:pt x="88387" y="644701"/>
                        <a:pt x="130107" y="686611"/>
                        <a:pt x="139441" y="739951"/>
                      </a:cubicBezTo>
                      <a:cubicBezTo>
                        <a:pt x="146871" y="782718"/>
                        <a:pt x="65622" y="717662"/>
                        <a:pt x="56288" y="707947"/>
                      </a:cubicBezTo>
                      <a:cubicBezTo>
                        <a:pt x="33999" y="684610"/>
                        <a:pt x="18759" y="652797"/>
                        <a:pt x="21045" y="620412"/>
                      </a:cubicBezTo>
                      <a:cubicBezTo>
                        <a:pt x="21522" y="614506"/>
                        <a:pt x="23046" y="607744"/>
                        <a:pt x="28189" y="604981"/>
                      </a:cubicBezTo>
                      <a:close/>
                      <a:moveTo>
                        <a:pt x="6186" y="723187"/>
                      </a:moveTo>
                      <a:cubicBezTo>
                        <a:pt x="11806" y="720043"/>
                        <a:pt x="18474" y="724234"/>
                        <a:pt x="23427" y="728330"/>
                      </a:cubicBezTo>
                      <a:cubicBezTo>
                        <a:pt x="57336" y="756810"/>
                        <a:pt x="92673" y="792433"/>
                        <a:pt x="100579" y="837677"/>
                      </a:cubicBezTo>
                      <a:cubicBezTo>
                        <a:pt x="106961" y="873967"/>
                        <a:pt x="38000" y="818818"/>
                        <a:pt x="30094" y="810531"/>
                      </a:cubicBezTo>
                      <a:cubicBezTo>
                        <a:pt x="11235" y="790719"/>
                        <a:pt x="-1719" y="763763"/>
                        <a:pt x="186" y="736236"/>
                      </a:cubicBezTo>
                      <a:cubicBezTo>
                        <a:pt x="471" y="731283"/>
                        <a:pt x="1805" y="725568"/>
                        <a:pt x="6186" y="723187"/>
                      </a:cubicBezTo>
                      <a:close/>
                      <a:moveTo>
                        <a:pt x="307653" y="223981"/>
                      </a:moveTo>
                      <a:cubicBezTo>
                        <a:pt x="331275" y="201502"/>
                        <a:pt x="363088" y="186262"/>
                        <a:pt x="395378" y="188834"/>
                      </a:cubicBezTo>
                      <a:cubicBezTo>
                        <a:pt x="401188" y="189310"/>
                        <a:pt x="407856" y="190930"/>
                        <a:pt x="410618" y="196168"/>
                      </a:cubicBezTo>
                      <a:cubicBezTo>
                        <a:pt x="414142" y="202931"/>
                        <a:pt x="409189" y="210932"/>
                        <a:pt x="404236" y="216742"/>
                      </a:cubicBezTo>
                      <a:cubicBezTo>
                        <a:pt x="370137" y="257033"/>
                        <a:pt x="327655" y="299134"/>
                        <a:pt x="274410" y="308278"/>
                      </a:cubicBezTo>
                      <a:cubicBezTo>
                        <a:pt x="231738" y="315421"/>
                        <a:pt x="297747" y="233316"/>
                        <a:pt x="307653" y="223981"/>
                      </a:cubicBezTo>
                      <a:close/>
                      <a:moveTo>
                        <a:pt x="300699" y="321803"/>
                      </a:moveTo>
                      <a:cubicBezTo>
                        <a:pt x="324321" y="299324"/>
                        <a:pt x="356135" y="284084"/>
                        <a:pt x="388425" y="286656"/>
                      </a:cubicBezTo>
                      <a:cubicBezTo>
                        <a:pt x="394235" y="287132"/>
                        <a:pt x="400902" y="288751"/>
                        <a:pt x="403665" y="293990"/>
                      </a:cubicBezTo>
                      <a:cubicBezTo>
                        <a:pt x="407189" y="300753"/>
                        <a:pt x="402236" y="308754"/>
                        <a:pt x="397283" y="314564"/>
                      </a:cubicBezTo>
                      <a:cubicBezTo>
                        <a:pt x="363183" y="354855"/>
                        <a:pt x="320702" y="396955"/>
                        <a:pt x="267457" y="406099"/>
                      </a:cubicBezTo>
                      <a:cubicBezTo>
                        <a:pt x="224785" y="413243"/>
                        <a:pt x="290793" y="331138"/>
                        <a:pt x="300699" y="321803"/>
                      </a:cubicBezTo>
                      <a:close/>
                      <a:moveTo>
                        <a:pt x="284507" y="423911"/>
                      </a:moveTo>
                      <a:cubicBezTo>
                        <a:pt x="310320" y="404194"/>
                        <a:pt x="343657" y="392479"/>
                        <a:pt x="375375" y="398575"/>
                      </a:cubicBezTo>
                      <a:cubicBezTo>
                        <a:pt x="381186" y="399718"/>
                        <a:pt x="387567" y="402004"/>
                        <a:pt x="389663" y="407528"/>
                      </a:cubicBezTo>
                      <a:cubicBezTo>
                        <a:pt x="392425" y="414672"/>
                        <a:pt x="386615" y="422006"/>
                        <a:pt x="381090" y="427340"/>
                      </a:cubicBezTo>
                      <a:cubicBezTo>
                        <a:pt x="342800" y="463726"/>
                        <a:pt x="296127" y="500873"/>
                        <a:pt x="242311" y="504016"/>
                      </a:cubicBezTo>
                      <a:cubicBezTo>
                        <a:pt x="199163" y="506588"/>
                        <a:pt x="273648" y="432198"/>
                        <a:pt x="284507" y="423911"/>
                      </a:cubicBezTo>
                      <a:close/>
                      <a:moveTo>
                        <a:pt x="268410" y="506207"/>
                      </a:moveTo>
                      <a:cubicBezTo>
                        <a:pt x="294222" y="486490"/>
                        <a:pt x="327560" y="474775"/>
                        <a:pt x="359278" y="480871"/>
                      </a:cubicBezTo>
                      <a:cubicBezTo>
                        <a:pt x="365088" y="482014"/>
                        <a:pt x="371470" y="484300"/>
                        <a:pt x="373566" y="489824"/>
                      </a:cubicBezTo>
                      <a:cubicBezTo>
                        <a:pt x="376328" y="496968"/>
                        <a:pt x="370518" y="504302"/>
                        <a:pt x="364993" y="509636"/>
                      </a:cubicBezTo>
                      <a:cubicBezTo>
                        <a:pt x="326703" y="546022"/>
                        <a:pt x="280030" y="583169"/>
                        <a:pt x="226214" y="586312"/>
                      </a:cubicBezTo>
                      <a:cubicBezTo>
                        <a:pt x="183161" y="588884"/>
                        <a:pt x="257551" y="514494"/>
                        <a:pt x="268410" y="506207"/>
                      </a:cubicBezTo>
                      <a:close/>
                      <a:moveTo>
                        <a:pt x="233929" y="627937"/>
                      </a:moveTo>
                      <a:cubicBezTo>
                        <a:pt x="261266" y="614125"/>
                        <a:pt x="294222" y="609077"/>
                        <a:pt x="322607" y="620221"/>
                      </a:cubicBezTo>
                      <a:cubicBezTo>
                        <a:pt x="327750" y="622222"/>
                        <a:pt x="333275" y="625555"/>
                        <a:pt x="334418" y="630985"/>
                      </a:cubicBezTo>
                      <a:cubicBezTo>
                        <a:pt x="335751" y="638033"/>
                        <a:pt x="329084" y="643939"/>
                        <a:pt x="323083" y="647844"/>
                      </a:cubicBezTo>
                      <a:cubicBezTo>
                        <a:pt x="281364" y="674990"/>
                        <a:pt x="231738" y="701374"/>
                        <a:pt x="181161" y="694993"/>
                      </a:cubicBezTo>
                      <a:cubicBezTo>
                        <a:pt x="140679" y="689944"/>
                        <a:pt x="222499" y="633747"/>
                        <a:pt x="233929" y="627937"/>
                      </a:cubicBezTo>
                      <a:close/>
                      <a:moveTo>
                        <a:pt x="189638" y="717376"/>
                      </a:moveTo>
                      <a:cubicBezTo>
                        <a:pt x="216975" y="703565"/>
                        <a:pt x="249931" y="698517"/>
                        <a:pt x="278316" y="709661"/>
                      </a:cubicBezTo>
                      <a:cubicBezTo>
                        <a:pt x="283459" y="711661"/>
                        <a:pt x="288984" y="714995"/>
                        <a:pt x="290127" y="720424"/>
                      </a:cubicBezTo>
                      <a:cubicBezTo>
                        <a:pt x="291460" y="727473"/>
                        <a:pt x="284793" y="733378"/>
                        <a:pt x="278792" y="737284"/>
                      </a:cubicBezTo>
                      <a:cubicBezTo>
                        <a:pt x="237072" y="764430"/>
                        <a:pt x="187447" y="790814"/>
                        <a:pt x="136869" y="784432"/>
                      </a:cubicBezTo>
                      <a:cubicBezTo>
                        <a:pt x="96388" y="779289"/>
                        <a:pt x="178113" y="723091"/>
                        <a:pt x="189638" y="717376"/>
                      </a:cubicBezTo>
                      <a:close/>
                      <a:moveTo>
                        <a:pt x="141537" y="811769"/>
                      </a:moveTo>
                      <a:cubicBezTo>
                        <a:pt x="167254" y="802149"/>
                        <a:pt x="196972" y="800815"/>
                        <a:pt x="221166" y="813579"/>
                      </a:cubicBezTo>
                      <a:cubicBezTo>
                        <a:pt x="225547" y="815865"/>
                        <a:pt x="230214" y="819389"/>
                        <a:pt x="230595" y="824342"/>
                      </a:cubicBezTo>
                      <a:cubicBezTo>
                        <a:pt x="231167" y="830819"/>
                        <a:pt x="224595" y="835391"/>
                        <a:pt x="218880" y="838249"/>
                      </a:cubicBezTo>
                      <a:cubicBezTo>
                        <a:pt x="179160" y="858346"/>
                        <a:pt x="132393" y="877015"/>
                        <a:pt x="88006" y="866347"/>
                      </a:cubicBezTo>
                      <a:cubicBezTo>
                        <a:pt x="52573" y="857870"/>
                        <a:pt x="130773" y="815865"/>
                        <a:pt x="141537" y="811769"/>
                      </a:cubicBezTo>
                      <a:close/>
                    </a:path>
                  </a:pathLst>
                </a:custGeom>
                <a:solidFill>
                  <a:srgbClr val="67742C"/>
                </a:solidFill>
                <a:ln w="9525" cap="flat">
                  <a:noFill/>
                  <a:prstDash val="solid"/>
                  <a:miter/>
                </a:ln>
              </p:spPr>
              <p:txBody>
                <a:bodyPr rtlCol="0" anchor="ctr"/>
                <a:lstStyle/>
                <a:p>
                  <a:endParaRPr lang="th-TH"/>
                </a:p>
              </p:txBody>
            </p:sp>
          </p:grpSp>
          <p:grpSp>
            <p:nvGrpSpPr>
              <p:cNvPr id="93" name="Graphic 1">
                <a:extLst>
                  <a:ext uri="{FF2B5EF4-FFF2-40B4-BE49-F238E27FC236}">
                    <a16:creationId xmlns:a16="http://schemas.microsoft.com/office/drawing/2014/main" id="{9D3AE901-69CA-414B-9427-804DAC2342FE}"/>
                  </a:ext>
                </a:extLst>
              </p:cNvPr>
              <p:cNvGrpSpPr/>
              <p:nvPr/>
            </p:nvGrpSpPr>
            <p:grpSpPr>
              <a:xfrm>
                <a:off x="5200672" y="2519226"/>
                <a:ext cx="896289" cy="1346166"/>
                <a:chOff x="5200672" y="2519226"/>
                <a:chExt cx="896289" cy="1346166"/>
              </a:xfrm>
              <a:solidFill>
                <a:srgbClr val="67742C"/>
              </a:solidFill>
            </p:grpSpPr>
            <p:sp>
              <p:nvSpPr>
                <p:cNvPr id="97" name="Freeform: Shape 96">
                  <a:extLst>
                    <a:ext uri="{FF2B5EF4-FFF2-40B4-BE49-F238E27FC236}">
                      <a16:creationId xmlns:a16="http://schemas.microsoft.com/office/drawing/2014/main" id="{F98784CD-659D-4FC1-ADE5-506DB2123B1D}"/>
                    </a:ext>
                  </a:extLst>
                </p:cNvPr>
                <p:cNvSpPr/>
                <p:nvPr/>
              </p:nvSpPr>
              <p:spPr>
                <a:xfrm>
                  <a:off x="5375537" y="2708814"/>
                  <a:ext cx="615961" cy="1156578"/>
                </a:xfrm>
                <a:custGeom>
                  <a:avLst/>
                  <a:gdLst>
                    <a:gd name="connsiteX0" fmla="*/ 588065 w 615961"/>
                    <a:gd name="connsiteY0" fmla="*/ 1146428 h 1156578"/>
                    <a:gd name="connsiteX1" fmla="*/ 3230 w 615961"/>
                    <a:gd name="connsiteY1" fmla="*/ 10191 h 1156578"/>
                    <a:gd name="connsiteX2" fmla="*/ 25804 w 615961"/>
                    <a:gd name="connsiteY2" fmla="*/ 3905 h 1156578"/>
                    <a:gd name="connsiteX3" fmla="*/ 615783 w 615961"/>
                    <a:gd name="connsiteY3" fmla="*/ 1149286 h 1156578"/>
                    <a:gd name="connsiteX4" fmla="*/ 588065 w 615961"/>
                    <a:gd name="connsiteY4" fmla="*/ 1146428 h 1156578"/>
                    <a:gd name="connsiteX5" fmla="*/ 588065 w 615961"/>
                    <a:gd name="connsiteY5" fmla="*/ 1146428 h 1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961" h="1156578">
                      <a:moveTo>
                        <a:pt x="588065" y="1146428"/>
                      </a:moveTo>
                      <a:cubicBezTo>
                        <a:pt x="499387" y="725138"/>
                        <a:pt x="336605" y="298799"/>
                        <a:pt x="3230" y="10191"/>
                      </a:cubicBezTo>
                      <a:cubicBezTo>
                        <a:pt x="-9248" y="-572"/>
                        <a:pt x="17899" y="-3049"/>
                        <a:pt x="25804" y="3905"/>
                      </a:cubicBezTo>
                      <a:cubicBezTo>
                        <a:pt x="361656" y="294703"/>
                        <a:pt x="526438" y="724757"/>
                        <a:pt x="615783" y="1149286"/>
                      </a:cubicBezTo>
                      <a:cubicBezTo>
                        <a:pt x="618450" y="1161192"/>
                        <a:pt x="590351" y="1157287"/>
                        <a:pt x="588065" y="1146428"/>
                      </a:cubicBezTo>
                      <a:lnTo>
                        <a:pt x="588065" y="1146428"/>
                      </a:lnTo>
                      <a:close/>
                    </a:path>
                  </a:pathLst>
                </a:custGeom>
                <a:solidFill>
                  <a:srgbClr val="67742C"/>
                </a:solidFill>
                <a:ln w="9525" cap="flat">
                  <a:noFill/>
                  <a:prstDash val="solid"/>
                  <a:miter/>
                </a:ln>
              </p:spPr>
              <p:txBody>
                <a:bodyPr rtlCol="0" anchor="ctr"/>
                <a:lstStyle/>
                <a:p>
                  <a:endParaRPr lang="th-TH"/>
                </a:p>
              </p:txBody>
            </p:sp>
            <p:sp>
              <p:nvSpPr>
                <p:cNvPr id="98" name="Freeform: Shape 97">
                  <a:extLst>
                    <a:ext uri="{FF2B5EF4-FFF2-40B4-BE49-F238E27FC236}">
                      <a16:creationId xmlns:a16="http://schemas.microsoft.com/office/drawing/2014/main" id="{E685EF23-5C82-4681-9F71-45957BE59AC3}"/>
                    </a:ext>
                  </a:extLst>
                </p:cNvPr>
                <p:cNvSpPr/>
                <p:nvPr/>
              </p:nvSpPr>
              <p:spPr>
                <a:xfrm>
                  <a:off x="5200672" y="2519226"/>
                  <a:ext cx="896289" cy="1243522"/>
                </a:xfrm>
                <a:custGeom>
                  <a:avLst/>
                  <a:gdLst>
                    <a:gd name="connsiteX0" fmla="*/ 259343 w 896289"/>
                    <a:gd name="connsiteY0" fmla="*/ 229688 h 1243522"/>
                    <a:gd name="connsiteX1" fmla="*/ 74177 w 896289"/>
                    <a:gd name="connsiteY1" fmla="*/ 11089 h 1243522"/>
                    <a:gd name="connsiteX2" fmla="*/ 36363 w 896289"/>
                    <a:gd name="connsiteY2" fmla="*/ 3088 h 1243522"/>
                    <a:gd name="connsiteX3" fmla="*/ 25886 w 896289"/>
                    <a:gd name="connsiteY3" fmla="*/ 31853 h 1243522"/>
                    <a:gd name="connsiteX4" fmla="*/ 103419 w 896289"/>
                    <a:gd name="connsiteY4" fmla="*/ 184158 h 1243522"/>
                    <a:gd name="connsiteX5" fmla="*/ 259343 w 896289"/>
                    <a:gd name="connsiteY5" fmla="*/ 229688 h 1243522"/>
                    <a:gd name="connsiteX6" fmla="*/ 10550 w 896289"/>
                    <a:gd name="connsiteY6" fmla="*/ 321318 h 1243522"/>
                    <a:gd name="connsiteX7" fmla="*/ 165998 w 896289"/>
                    <a:gd name="connsiteY7" fmla="*/ 392375 h 1243522"/>
                    <a:gd name="connsiteX8" fmla="*/ 316493 w 896289"/>
                    <a:gd name="connsiteY8" fmla="*/ 330843 h 1243522"/>
                    <a:gd name="connsiteX9" fmla="*/ 35506 w 896289"/>
                    <a:gd name="connsiteY9" fmla="*/ 274931 h 1243522"/>
                    <a:gd name="connsiteX10" fmla="*/ 930 w 896289"/>
                    <a:gd name="connsiteY10" fmla="*/ 292267 h 1243522"/>
                    <a:gd name="connsiteX11" fmla="*/ 10550 w 896289"/>
                    <a:gd name="connsiteY11" fmla="*/ 321318 h 1243522"/>
                    <a:gd name="connsiteX12" fmla="*/ 144186 w 896289"/>
                    <a:gd name="connsiteY12" fmla="*/ 476861 h 1243522"/>
                    <a:gd name="connsiteX13" fmla="*/ 288776 w 896289"/>
                    <a:gd name="connsiteY13" fmla="*/ 527915 h 1243522"/>
                    <a:gd name="connsiteX14" fmla="*/ 418411 w 896289"/>
                    <a:gd name="connsiteY14" fmla="*/ 460859 h 1243522"/>
                    <a:gd name="connsiteX15" fmla="*/ 162665 w 896289"/>
                    <a:gd name="connsiteY15" fmla="*/ 433427 h 1243522"/>
                    <a:gd name="connsiteX16" fmla="*/ 133137 w 896289"/>
                    <a:gd name="connsiteY16" fmla="*/ 451620 h 1243522"/>
                    <a:gd name="connsiteX17" fmla="*/ 144186 w 896289"/>
                    <a:gd name="connsiteY17" fmla="*/ 476861 h 1243522"/>
                    <a:gd name="connsiteX18" fmla="*/ 227530 w 896289"/>
                    <a:gd name="connsiteY18" fmla="*/ 607354 h 1243522"/>
                    <a:gd name="connsiteX19" fmla="*/ 372215 w 896289"/>
                    <a:gd name="connsiteY19" fmla="*/ 658408 h 1243522"/>
                    <a:gd name="connsiteX20" fmla="*/ 501850 w 896289"/>
                    <a:gd name="connsiteY20" fmla="*/ 591352 h 1243522"/>
                    <a:gd name="connsiteX21" fmla="*/ 246104 w 896289"/>
                    <a:gd name="connsiteY21" fmla="*/ 563920 h 1243522"/>
                    <a:gd name="connsiteX22" fmla="*/ 216576 w 896289"/>
                    <a:gd name="connsiteY22" fmla="*/ 582113 h 1243522"/>
                    <a:gd name="connsiteX23" fmla="*/ 227530 w 896289"/>
                    <a:gd name="connsiteY23" fmla="*/ 607354 h 1243522"/>
                    <a:gd name="connsiteX24" fmla="*/ 304397 w 896289"/>
                    <a:gd name="connsiteY24" fmla="*/ 725940 h 1243522"/>
                    <a:gd name="connsiteX25" fmla="*/ 441938 w 896289"/>
                    <a:gd name="connsiteY25" fmla="*/ 793949 h 1243522"/>
                    <a:gd name="connsiteX26" fmla="*/ 578622 w 896289"/>
                    <a:gd name="connsiteY26" fmla="*/ 742895 h 1243522"/>
                    <a:gd name="connsiteX27" fmla="*/ 328019 w 896289"/>
                    <a:gd name="connsiteY27" fmla="*/ 685078 h 1243522"/>
                    <a:gd name="connsiteX28" fmla="*/ 296491 w 896289"/>
                    <a:gd name="connsiteY28" fmla="*/ 699651 h 1243522"/>
                    <a:gd name="connsiteX29" fmla="*/ 304397 w 896289"/>
                    <a:gd name="connsiteY29" fmla="*/ 725940 h 1243522"/>
                    <a:gd name="connsiteX30" fmla="*/ 358880 w 896289"/>
                    <a:gd name="connsiteY30" fmla="*/ 869196 h 1243522"/>
                    <a:gd name="connsiteX31" fmla="*/ 497945 w 896289"/>
                    <a:gd name="connsiteY31" fmla="*/ 934061 h 1243522"/>
                    <a:gd name="connsiteX32" fmla="*/ 633486 w 896289"/>
                    <a:gd name="connsiteY32" fmla="*/ 879959 h 1243522"/>
                    <a:gd name="connsiteX33" fmla="*/ 381644 w 896289"/>
                    <a:gd name="connsiteY33" fmla="*/ 827762 h 1243522"/>
                    <a:gd name="connsiteX34" fmla="*/ 350498 w 896289"/>
                    <a:gd name="connsiteY34" fmla="*/ 843002 h 1243522"/>
                    <a:gd name="connsiteX35" fmla="*/ 358880 w 896289"/>
                    <a:gd name="connsiteY35" fmla="*/ 869196 h 1243522"/>
                    <a:gd name="connsiteX36" fmla="*/ 413648 w 896289"/>
                    <a:gd name="connsiteY36" fmla="*/ 1021691 h 1243522"/>
                    <a:gd name="connsiteX37" fmla="*/ 552713 w 896289"/>
                    <a:gd name="connsiteY37" fmla="*/ 1086557 h 1243522"/>
                    <a:gd name="connsiteX38" fmla="*/ 688254 w 896289"/>
                    <a:gd name="connsiteY38" fmla="*/ 1032455 h 1243522"/>
                    <a:gd name="connsiteX39" fmla="*/ 436413 w 896289"/>
                    <a:gd name="connsiteY39" fmla="*/ 980258 h 1243522"/>
                    <a:gd name="connsiteX40" fmla="*/ 405266 w 896289"/>
                    <a:gd name="connsiteY40" fmla="*/ 995498 h 1243522"/>
                    <a:gd name="connsiteX41" fmla="*/ 413648 w 896289"/>
                    <a:gd name="connsiteY41" fmla="*/ 1021691 h 1243522"/>
                    <a:gd name="connsiteX42" fmla="*/ 516233 w 896289"/>
                    <a:gd name="connsiteY42" fmla="*/ 1182474 h 1243522"/>
                    <a:gd name="connsiteX43" fmla="*/ 634152 w 896289"/>
                    <a:gd name="connsiteY43" fmla="*/ 1237528 h 1243522"/>
                    <a:gd name="connsiteX44" fmla="*/ 749119 w 896289"/>
                    <a:gd name="connsiteY44" fmla="*/ 1191617 h 1243522"/>
                    <a:gd name="connsiteX45" fmla="*/ 535473 w 896289"/>
                    <a:gd name="connsiteY45" fmla="*/ 1147421 h 1243522"/>
                    <a:gd name="connsiteX46" fmla="*/ 508994 w 896289"/>
                    <a:gd name="connsiteY46" fmla="*/ 1160375 h 1243522"/>
                    <a:gd name="connsiteX47" fmla="*/ 516233 w 896289"/>
                    <a:gd name="connsiteY47" fmla="*/ 1182474 h 1243522"/>
                    <a:gd name="connsiteX48" fmla="*/ 374310 w 896289"/>
                    <a:gd name="connsiteY48" fmla="*/ 370372 h 1243522"/>
                    <a:gd name="connsiteX49" fmla="*/ 429746 w 896289"/>
                    <a:gd name="connsiteY49" fmla="*/ 117864 h 1243522"/>
                    <a:gd name="connsiteX50" fmla="*/ 414791 w 896289"/>
                    <a:gd name="connsiteY50" fmla="*/ 86336 h 1243522"/>
                    <a:gd name="connsiteX51" fmla="*/ 388407 w 896289"/>
                    <a:gd name="connsiteY51" fmla="*/ 94528 h 1243522"/>
                    <a:gd name="connsiteX52" fmla="*/ 321542 w 896289"/>
                    <a:gd name="connsiteY52" fmla="*/ 233498 h 1243522"/>
                    <a:gd name="connsiteX53" fmla="*/ 374310 w 896289"/>
                    <a:gd name="connsiteY53" fmla="*/ 370372 h 1243522"/>
                    <a:gd name="connsiteX54" fmla="*/ 473846 w 896289"/>
                    <a:gd name="connsiteY54" fmla="*/ 494197 h 1243522"/>
                    <a:gd name="connsiteX55" fmla="*/ 529282 w 896289"/>
                    <a:gd name="connsiteY55" fmla="*/ 241689 h 1243522"/>
                    <a:gd name="connsiteX56" fmla="*/ 514328 w 896289"/>
                    <a:gd name="connsiteY56" fmla="*/ 210161 h 1243522"/>
                    <a:gd name="connsiteX57" fmla="*/ 487943 w 896289"/>
                    <a:gd name="connsiteY57" fmla="*/ 218353 h 1243522"/>
                    <a:gd name="connsiteX58" fmla="*/ 421078 w 896289"/>
                    <a:gd name="connsiteY58" fmla="*/ 357323 h 1243522"/>
                    <a:gd name="connsiteX59" fmla="*/ 473846 w 896289"/>
                    <a:gd name="connsiteY59" fmla="*/ 494197 h 1243522"/>
                    <a:gd name="connsiteX60" fmla="*/ 551856 w 896289"/>
                    <a:gd name="connsiteY60" fmla="*/ 638405 h 1243522"/>
                    <a:gd name="connsiteX61" fmla="*/ 634533 w 896289"/>
                    <a:gd name="connsiteY61" fmla="*/ 393422 h 1243522"/>
                    <a:gd name="connsiteX62" fmla="*/ 623103 w 896289"/>
                    <a:gd name="connsiteY62" fmla="*/ 360466 h 1243522"/>
                    <a:gd name="connsiteX63" fmla="*/ 595957 w 896289"/>
                    <a:gd name="connsiteY63" fmla="*/ 365705 h 1243522"/>
                    <a:gd name="connsiteX64" fmla="*/ 514328 w 896289"/>
                    <a:gd name="connsiteY64" fmla="*/ 496578 h 1243522"/>
                    <a:gd name="connsiteX65" fmla="*/ 551856 w 896289"/>
                    <a:gd name="connsiteY65" fmla="*/ 638405 h 1243522"/>
                    <a:gd name="connsiteX66" fmla="*/ 623294 w 896289"/>
                    <a:gd name="connsiteY66" fmla="*/ 753848 h 1243522"/>
                    <a:gd name="connsiteX67" fmla="*/ 705971 w 896289"/>
                    <a:gd name="connsiteY67" fmla="*/ 508865 h 1243522"/>
                    <a:gd name="connsiteX68" fmla="*/ 694541 w 896289"/>
                    <a:gd name="connsiteY68" fmla="*/ 475909 h 1243522"/>
                    <a:gd name="connsiteX69" fmla="*/ 667395 w 896289"/>
                    <a:gd name="connsiteY69" fmla="*/ 481148 h 1243522"/>
                    <a:gd name="connsiteX70" fmla="*/ 585765 w 896289"/>
                    <a:gd name="connsiteY70" fmla="*/ 612021 h 1243522"/>
                    <a:gd name="connsiteX71" fmla="*/ 623294 w 896289"/>
                    <a:gd name="connsiteY71" fmla="*/ 753848 h 1243522"/>
                    <a:gd name="connsiteX72" fmla="*/ 688826 w 896289"/>
                    <a:gd name="connsiteY72" fmla="*/ 932918 h 1243522"/>
                    <a:gd name="connsiteX73" fmla="*/ 807793 w 896289"/>
                    <a:gd name="connsiteY73" fmla="*/ 719654 h 1243522"/>
                    <a:gd name="connsiteX74" fmla="*/ 802840 w 896289"/>
                    <a:gd name="connsiteY74" fmla="*/ 687078 h 1243522"/>
                    <a:gd name="connsiteX75" fmla="*/ 776742 w 896289"/>
                    <a:gd name="connsiteY75" fmla="*/ 687269 h 1243522"/>
                    <a:gd name="connsiteX76" fmla="*/ 678348 w 896289"/>
                    <a:gd name="connsiteY76" fmla="*/ 794711 h 1243522"/>
                    <a:gd name="connsiteX77" fmla="*/ 688826 w 896289"/>
                    <a:gd name="connsiteY77" fmla="*/ 932918 h 1243522"/>
                    <a:gd name="connsiteX78" fmla="*/ 734070 w 896289"/>
                    <a:gd name="connsiteY78" fmla="*/ 1088176 h 1243522"/>
                    <a:gd name="connsiteX79" fmla="*/ 853037 w 896289"/>
                    <a:gd name="connsiteY79" fmla="*/ 874911 h 1243522"/>
                    <a:gd name="connsiteX80" fmla="*/ 848084 w 896289"/>
                    <a:gd name="connsiteY80" fmla="*/ 842336 h 1243522"/>
                    <a:gd name="connsiteX81" fmla="*/ 821985 w 896289"/>
                    <a:gd name="connsiteY81" fmla="*/ 842526 h 1243522"/>
                    <a:gd name="connsiteX82" fmla="*/ 723592 w 896289"/>
                    <a:gd name="connsiteY82" fmla="*/ 949968 h 1243522"/>
                    <a:gd name="connsiteX83" fmla="*/ 734070 w 896289"/>
                    <a:gd name="connsiteY83" fmla="*/ 1088176 h 1243522"/>
                    <a:gd name="connsiteX84" fmla="*/ 765883 w 896289"/>
                    <a:gd name="connsiteY84" fmla="*/ 1239433 h 1243522"/>
                    <a:gd name="connsiteX85" fmla="*/ 892565 w 896289"/>
                    <a:gd name="connsiteY85" fmla="*/ 1061030 h 1243522"/>
                    <a:gd name="connsiteX86" fmla="*/ 891327 w 896289"/>
                    <a:gd name="connsiteY86" fmla="*/ 1031502 h 1243522"/>
                    <a:gd name="connsiteX87" fmla="*/ 868086 w 896289"/>
                    <a:gd name="connsiteY87" fmla="*/ 1029216 h 1243522"/>
                    <a:gd name="connsiteX88" fmla="*/ 770074 w 896289"/>
                    <a:gd name="connsiteY88" fmla="*/ 1115417 h 1243522"/>
                    <a:gd name="connsiteX89" fmla="*/ 765883 w 896289"/>
                    <a:gd name="connsiteY89" fmla="*/ 1239433 h 124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96289" h="1243522">
                      <a:moveTo>
                        <a:pt x="259343" y="229688"/>
                      </a:moveTo>
                      <a:cubicBezTo>
                        <a:pt x="234197" y="135009"/>
                        <a:pt x="151901" y="65762"/>
                        <a:pt x="74177" y="11089"/>
                      </a:cubicBezTo>
                      <a:cubicBezTo>
                        <a:pt x="62938" y="3183"/>
                        <a:pt x="47793" y="-4437"/>
                        <a:pt x="36363" y="3088"/>
                      </a:cubicBezTo>
                      <a:cubicBezTo>
                        <a:pt x="27505" y="8993"/>
                        <a:pt x="25695" y="21185"/>
                        <a:pt x="25886" y="31853"/>
                      </a:cubicBezTo>
                      <a:cubicBezTo>
                        <a:pt x="26648" y="90527"/>
                        <a:pt x="59318" y="145487"/>
                        <a:pt x="103419" y="184158"/>
                      </a:cubicBezTo>
                      <a:cubicBezTo>
                        <a:pt x="121707" y="200446"/>
                        <a:pt x="279536" y="305411"/>
                        <a:pt x="259343" y="229688"/>
                      </a:cubicBezTo>
                      <a:close/>
                      <a:moveTo>
                        <a:pt x="10550" y="321318"/>
                      </a:moveTo>
                      <a:cubicBezTo>
                        <a:pt x="47698" y="366752"/>
                        <a:pt x="107420" y="389517"/>
                        <a:pt x="165998" y="392375"/>
                      </a:cubicBezTo>
                      <a:cubicBezTo>
                        <a:pt x="190478" y="393613"/>
                        <a:pt x="379454" y="377706"/>
                        <a:pt x="316493" y="330843"/>
                      </a:cubicBezTo>
                      <a:cubicBezTo>
                        <a:pt x="237912" y="272455"/>
                        <a:pt x="130375" y="269312"/>
                        <a:pt x="35506" y="274931"/>
                      </a:cubicBezTo>
                      <a:cubicBezTo>
                        <a:pt x="21790" y="275693"/>
                        <a:pt x="5121" y="279122"/>
                        <a:pt x="930" y="292267"/>
                      </a:cubicBezTo>
                      <a:cubicBezTo>
                        <a:pt x="-2404" y="302363"/>
                        <a:pt x="3788" y="313031"/>
                        <a:pt x="10550" y="321318"/>
                      </a:cubicBezTo>
                      <a:close/>
                      <a:moveTo>
                        <a:pt x="144186" y="476861"/>
                      </a:moveTo>
                      <a:cubicBezTo>
                        <a:pt x="180953" y="514485"/>
                        <a:pt x="236198" y="530011"/>
                        <a:pt x="288776" y="527915"/>
                      </a:cubicBezTo>
                      <a:cubicBezTo>
                        <a:pt x="310779" y="527058"/>
                        <a:pt x="478418" y="497626"/>
                        <a:pt x="418411" y="460859"/>
                      </a:cubicBezTo>
                      <a:cubicBezTo>
                        <a:pt x="343449" y="414949"/>
                        <a:pt x="247056" y="420759"/>
                        <a:pt x="162665" y="433427"/>
                      </a:cubicBezTo>
                      <a:cubicBezTo>
                        <a:pt x="150473" y="435237"/>
                        <a:pt x="135899" y="439619"/>
                        <a:pt x="133137" y="451620"/>
                      </a:cubicBezTo>
                      <a:cubicBezTo>
                        <a:pt x="131042" y="460955"/>
                        <a:pt x="137423" y="470003"/>
                        <a:pt x="144186" y="476861"/>
                      </a:cubicBezTo>
                      <a:close/>
                      <a:moveTo>
                        <a:pt x="227530" y="607354"/>
                      </a:moveTo>
                      <a:cubicBezTo>
                        <a:pt x="264392" y="644978"/>
                        <a:pt x="319541" y="660503"/>
                        <a:pt x="372215" y="658408"/>
                      </a:cubicBezTo>
                      <a:cubicBezTo>
                        <a:pt x="394217" y="657551"/>
                        <a:pt x="561858" y="628118"/>
                        <a:pt x="501850" y="591352"/>
                      </a:cubicBezTo>
                      <a:cubicBezTo>
                        <a:pt x="426888" y="545441"/>
                        <a:pt x="330495" y="551252"/>
                        <a:pt x="246104" y="563920"/>
                      </a:cubicBezTo>
                      <a:cubicBezTo>
                        <a:pt x="233912" y="565730"/>
                        <a:pt x="219338" y="570111"/>
                        <a:pt x="216576" y="582113"/>
                      </a:cubicBezTo>
                      <a:cubicBezTo>
                        <a:pt x="214385" y="591447"/>
                        <a:pt x="220767" y="600496"/>
                        <a:pt x="227530" y="607354"/>
                      </a:cubicBezTo>
                      <a:close/>
                      <a:moveTo>
                        <a:pt x="304397" y="725940"/>
                      </a:moveTo>
                      <a:cubicBezTo>
                        <a:pt x="336496" y="767755"/>
                        <a:pt x="389455" y="789758"/>
                        <a:pt x="441938" y="793949"/>
                      </a:cubicBezTo>
                      <a:cubicBezTo>
                        <a:pt x="463940" y="795758"/>
                        <a:pt x="633771" y="786519"/>
                        <a:pt x="578622" y="742895"/>
                      </a:cubicBezTo>
                      <a:cubicBezTo>
                        <a:pt x="509660" y="688316"/>
                        <a:pt x="413363" y="682601"/>
                        <a:pt x="328019" y="685078"/>
                      </a:cubicBezTo>
                      <a:cubicBezTo>
                        <a:pt x="315636" y="685459"/>
                        <a:pt x="300682" y="688031"/>
                        <a:pt x="296491" y="699651"/>
                      </a:cubicBezTo>
                      <a:cubicBezTo>
                        <a:pt x="293253" y="708605"/>
                        <a:pt x="298491" y="718320"/>
                        <a:pt x="304397" y="725940"/>
                      </a:cubicBezTo>
                      <a:close/>
                      <a:moveTo>
                        <a:pt x="358880" y="869196"/>
                      </a:moveTo>
                      <a:cubicBezTo>
                        <a:pt x="391836" y="910249"/>
                        <a:pt x="445367" y="931109"/>
                        <a:pt x="497945" y="934061"/>
                      </a:cubicBezTo>
                      <a:cubicBezTo>
                        <a:pt x="519947" y="935395"/>
                        <a:pt x="689588" y="922346"/>
                        <a:pt x="633486" y="879959"/>
                      </a:cubicBezTo>
                      <a:cubicBezTo>
                        <a:pt x="563382" y="827000"/>
                        <a:pt x="466893" y="823476"/>
                        <a:pt x="381644" y="827762"/>
                      </a:cubicBezTo>
                      <a:cubicBezTo>
                        <a:pt x="369357" y="828429"/>
                        <a:pt x="354403" y="831382"/>
                        <a:pt x="350498" y="843002"/>
                      </a:cubicBezTo>
                      <a:cubicBezTo>
                        <a:pt x="347355" y="852051"/>
                        <a:pt x="352879" y="861671"/>
                        <a:pt x="358880" y="869196"/>
                      </a:cubicBezTo>
                      <a:close/>
                      <a:moveTo>
                        <a:pt x="413648" y="1021691"/>
                      </a:moveTo>
                      <a:cubicBezTo>
                        <a:pt x="446605" y="1062744"/>
                        <a:pt x="500135" y="1083604"/>
                        <a:pt x="552713" y="1086557"/>
                      </a:cubicBezTo>
                      <a:cubicBezTo>
                        <a:pt x="574716" y="1087890"/>
                        <a:pt x="744357" y="1074841"/>
                        <a:pt x="688254" y="1032455"/>
                      </a:cubicBezTo>
                      <a:cubicBezTo>
                        <a:pt x="618150" y="979496"/>
                        <a:pt x="521662" y="975971"/>
                        <a:pt x="436413" y="980258"/>
                      </a:cubicBezTo>
                      <a:cubicBezTo>
                        <a:pt x="424126" y="980924"/>
                        <a:pt x="409172" y="983877"/>
                        <a:pt x="405266" y="995498"/>
                      </a:cubicBezTo>
                      <a:cubicBezTo>
                        <a:pt x="402123" y="1004642"/>
                        <a:pt x="407648" y="1014262"/>
                        <a:pt x="413648" y="1021691"/>
                      </a:cubicBezTo>
                      <a:close/>
                      <a:moveTo>
                        <a:pt x="516233" y="1182474"/>
                      </a:moveTo>
                      <a:cubicBezTo>
                        <a:pt x="544236" y="1217335"/>
                        <a:pt x="589575" y="1234956"/>
                        <a:pt x="634152" y="1237528"/>
                      </a:cubicBezTo>
                      <a:cubicBezTo>
                        <a:pt x="652821" y="1238576"/>
                        <a:pt x="796744" y="1227622"/>
                        <a:pt x="749119" y="1191617"/>
                      </a:cubicBezTo>
                      <a:cubicBezTo>
                        <a:pt x="689588" y="1146659"/>
                        <a:pt x="607768" y="1143707"/>
                        <a:pt x="535473" y="1147421"/>
                      </a:cubicBezTo>
                      <a:cubicBezTo>
                        <a:pt x="524996" y="1147993"/>
                        <a:pt x="512328" y="1150470"/>
                        <a:pt x="508994" y="1160375"/>
                      </a:cubicBezTo>
                      <a:cubicBezTo>
                        <a:pt x="506422" y="1167995"/>
                        <a:pt x="511184" y="1176187"/>
                        <a:pt x="516233" y="1182474"/>
                      </a:cubicBezTo>
                      <a:close/>
                      <a:moveTo>
                        <a:pt x="374310" y="370372"/>
                      </a:moveTo>
                      <a:cubicBezTo>
                        <a:pt x="428412" y="300554"/>
                        <a:pt x="433080" y="203589"/>
                        <a:pt x="429746" y="117864"/>
                      </a:cubicBezTo>
                      <a:cubicBezTo>
                        <a:pt x="429269" y="105482"/>
                        <a:pt x="426507" y="90432"/>
                        <a:pt x="414791" y="86336"/>
                      </a:cubicBezTo>
                      <a:cubicBezTo>
                        <a:pt x="405743" y="83193"/>
                        <a:pt x="395932" y="88622"/>
                        <a:pt x="388407" y="94528"/>
                      </a:cubicBezTo>
                      <a:cubicBezTo>
                        <a:pt x="346783" y="127199"/>
                        <a:pt x="325161" y="180634"/>
                        <a:pt x="321542" y="233498"/>
                      </a:cubicBezTo>
                      <a:cubicBezTo>
                        <a:pt x="319922" y="255596"/>
                        <a:pt x="330971" y="426284"/>
                        <a:pt x="374310" y="370372"/>
                      </a:cubicBezTo>
                      <a:close/>
                      <a:moveTo>
                        <a:pt x="473846" y="494197"/>
                      </a:moveTo>
                      <a:cubicBezTo>
                        <a:pt x="527949" y="424379"/>
                        <a:pt x="532616" y="327414"/>
                        <a:pt x="529282" y="241689"/>
                      </a:cubicBezTo>
                      <a:cubicBezTo>
                        <a:pt x="528806" y="229307"/>
                        <a:pt x="526044" y="214257"/>
                        <a:pt x="514328" y="210161"/>
                      </a:cubicBezTo>
                      <a:cubicBezTo>
                        <a:pt x="505279" y="207018"/>
                        <a:pt x="495468" y="212447"/>
                        <a:pt x="487943" y="218353"/>
                      </a:cubicBezTo>
                      <a:cubicBezTo>
                        <a:pt x="446319" y="251024"/>
                        <a:pt x="424697" y="304459"/>
                        <a:pt x="421078" y="357323"/>
                      </a:cubicBezTo>
                      <a:cubicBezTo>
                        <a:pt x="419554" y="379421"/>
                        <a:pt x="430508" y="550109"/>
                        <a:pt x="473846" y="494197"/>
                      </a:cubicBezTo>
                      <a:close/>
                      <a:moveTo>
                        <a:pt x="551856" y="638405"/>
                      </a:moveTo>
                      <a:cubicBezTo>
                        <a:pt x="613293" y="574874"/>
                        <a:pt x="628532" y="479052"/>
                        <a:pt x="634533" y="393422"/>
                      </a:cubicBezTo>
                      <a:cubicBezTo>
                        <a:pt x="635390" y="381040"/>
                        <a:pt x="634247" y="365800"/>
                        <a:pt x="623103" y="360466"/>
                      </a:cubicBezTo>
                      <a:cubicBezTo>
                        <a:pt x="614436" y="356370"/>
                        <a:pt x="604149" y="360656"/>
                        <a:pt x="595957" y="365705"/>
                      </a:cubicBezTo>
                      <a:cubicBezTo>
                        <a:pt x="550999" y="393613"/>
                        <a:pt x="523662" y="444476"/>
                        <a:pt x="514328" y="496578"/>
                      </a:cubicBezTo>
                      <a:cubicBezTo>
                        <a:pt x="510327" y="518390"/>
                        <a:pt x="502707" y="689269"/>
                        <a:pt x="551856" y="638405"/>
                      </a:cubicBezTo>
                      <a:close/>
                      <a:moveTo>
                        <a:pt x="623294" y="753848"/>
                      </a:moveTo>
                      <a:cubicBezTo>
                        <a:pt x="684730" y="690317"/>
                        <a:pt x="699970" y="594495"/>
                        <a:pt x="705971" y="508865"/>
                      </a:cubicBezTo>
                      <a:cubicBezTo>
                        <a:pt x="706828" y="496483"/>
                        <a:pt x="705685" y="481243"/>
                        <a:pt x="694541" y="475909"/>
                      </a:cubicBezTo>
                      <a:cubicBezTo>
                        <a:pt x="685873" y="471813"/>
                        <a:pt x="675586" y="476099"/>
                        <a:pt x="667395" y="481148"/>
                      </a:cubicBezTo>
                      <a:cubicBezTo>
                        <a:pt x="622436" y="509056"/>
                        <a:pt x="595100" y="559919"/>
                        <a:pt x="585765" y="612021"/>
                      </a:cubicBezTo>
                      <a:cubicBezTo>
                        <a:pt x="581765" y="633833"/>
                        <a:pt x="574145" y="804712"/>
                        <a:pt x="623294" y="753848"/>
                      </a:cubicBezTo>
                      <a:close/>
                      <a:moveTo>
                        <a:pt x="688826" y="932918"/>
                      </a:moveTo>
                      <a:cubicBezTo>
                        <a:pt x="756834" y="884436"/>
                        <a:pt x="787505" y="798044"/>
                        <a:pt x="807793" y="719654"/>
                      </a:cubicBezTo>
                      <a:cubicBezTo>
                        <a:pt x="810746" y="708319"/>
                        <a:pt x="812365" y="693936"/>
                        <a:pt x="802840" y="687078"/>
                      </a:cubicBezTo>
                      <a:cubicBezTo>
                        <a:pt x="795506" y="681744"/>
                        <a:pt x="785219" y="684030"/>
                        <a:pt x="776742" y="687269"/>
                      </a:cubicBezTo>
                      <a:cubicBezTo>
                        <a:pt x="730164" y="705461"/>
                        <a:pt x="696065" y="747943"/>
                        <a:pt x="678348" y="794711"/>
                      </a:cubicBezTo>
                      <a:cubicBezTo>
                        <a:pt x="671014" y="814237"/>
                        <a:pt x="634438" y="971685"/>
                        <a:pt x="688826" y="932918"/>
                      </a:cubicBezTo>
                      <a:close/>
                      <a:moveTo>
                        <a:pt x="734070" y="1088176"/>
                      </a:moveTo>
                      <a:cubicBezTo>
                        <a:pt x="802078" y="1039694"/>
                        <a:pt x="832749" y="953302"/>
                        <a:pt x="853037" y="874911"/>
                      </a:cubicBezTo>
                      <a:cubicBezTo>
                        <a:pt x="855990" y="863576"/>
                        <a:pt x="857609" y="849194"/>
                        <a:pt x="848084" y="842336"/>
                      </a:cubicBezTo>
                      <a:cubicBezTo>
                        <a:pt x="840749" y="837002"/>
                        <a:pt x="830463" y="839288"/>
                        <a:pt x="821985" y="842526"/>
                      </a:cubicBezTo>
                      <a:cubicBezTo>
                        <a:pt x="775408" y="860719"/>
                        <a:pt x="741309" y="903200"/>
                        <a:pt x="723592" y="949968"/>
                      </a:cubicBezTo>
                      <a:cubicBezTo>
                        <a:pt x="716258" y="969494"/>
                        <a:pt x="679682" y="1126943"/>
                        <a:pt x="734070" y="1088176"/>
                      </a:cubicBezTo>
                      <a:close/>
                      <a:moveTo>
                        <a:pt x="765883" y="1239433"/>
                      </a:moveTo>
                      <a:cubicBezTo>
                        <a:pt x="831129" y="1202857"/>
                        <a:pt x="866848" y="1128943"/>
                        <a:pt x="892565" y="1061030"/>
                      </a:cubicBezTo>
                      <a:cubicBezTo>
                        <a:pt x="896280" y="1051219"/>
                        <a:pt x="899138" y="1038551"/>
                        <a:pt x="891327" y="1031502"/>
                      </a:cubicBezTo>
                      <a:cubicBezTo>
                        <a:pt x="885326" y="1026073"/>
                        <a:pt x="875897" y="1027025"/>
                        <a:pt x="868086" y="1029216"/>
                      </a:cubicBezTo>
                      <a:cubicBezTo>
                        <a:pt x="824843" y="1040932"/>
                        <a:pt x="790362" y="1075412"/>
                        <a:pt x="770074" y="1115417"/>
                      </a:cubicBezTo>
                      <a:cubicBezTo>
                        <a:pt x="761406" y="1132086"/>
                        <a:pt x="713591" y="1268675"/>
                        <a:pt x="765883" y="1239433"/>
                      </a:cubicBezTo>
                      <a:close/>
                    </a:path>
                  </a:pathLst>
                </a:custGeom>
                <a:solidFill>
                  <a:srgbClr val="67742C"/>
                </a:solidFill>
                <a:ln w="9525" cap="flat">
                  <a:noFill/>
                  <a:prstDash val="solid"/>
                  <a:miter/>
                </a:ln>
              </p:spPr>
              <p:txBody>
                <a:bodyPr rtlCol="0" anchor="ctr"/>
                <a:lstStyle/>
                <a:p>
                  <a:endParaRPr lang="th-TH"/>
                </a:p>
              </p:txBody>
            </p:sp>
          </p:grpSp>
          <p:grpSp>
            <p:nvGrpSpPr>
              <p:cNvPr id="94" name="Graphic 1">
                <a:extLst>
                  <a:ext uri="{FF2B5EF4-FFF2-40B4-BE49-F238E27FC236}">
                    <a16:creationId xmlns:a16="http://schemas.microsoft.com/office/drawing/2014/main" id="{472A31C0-3665-439A-950C-1535E27C848C}"/>
                  </a:ext>
                </a:extLst>
              </p:cNvPr>
              <p:cNvGrpSpPr/>
              <p:nvPr/>
            </p:nvGrpSpPr>
            <p:grpSpPr>
              <a:xfrm>
                <a:off x="5669590" y="2198625"/>
                <a:ext cx="643955" cy="1666783"/>
                <a:chOff x="5669590" y="2198625"/>
                <a:chExt cx="643955" cy="1666783"/>
              </a:xfrm>
              <a:solidFill>
                <a:srgbClr val="67742C"/>
              </a:solidFill>
            </p:grpSpPr>
            <p:sp>
              <p:nvSpPr>
                <p:cNvPr id="95" name="Freeform: Shape 94">
                  <a:extLst>
                    <a:ext uri="{FF2B5EF4-FFF2-40B4-BE49-F238E27FC236}">
                      <a16:creationId xmlns:a16="http://schemas.microsoft.com/office/drawing/2014/main" id="{F3A2032B-06D0-4B9F-8ED5-2CEEBD55F0BF}"/>
                    </a:ext>
                  </a:extLst>
                </p:cNvPr>
                <p:cNvSpPr/>
                <p:nvPr/>
              </p:nvSpPr>
              <p:spPr>
                <a:xfrm>
                  <a:off x="5869107" y="2445371"/>
                  <a:ext cx="246412" cy="1420036"/>
                </a:xfrm>
                <a:custGeom>
                  <a:avLst/>
                  <a:gdLst>
                    <a:gd name="connsiteX0" fmla="*/ 199461 w 246412"/>
                    <a:gd name="connsiteY0" fmla="*/ 1401966 h 1420036"/>
                    <a:gd name="connsiteX1" fmla="*/ 1626 w 246412"/>
                    <a:gd name="connsiteY1" fmla="*/ 9220 h 1420036"/>
                    <a:gd name="connsiteX2" fmla="*/ 25058 w 246412"/>
                    <a:gd name="connsiteY2" fmla="*/ 10459 h 1420036"/>
                    <a:gd name="connsiteX3" fmla="*/ 224892 w 246412"/>
                    <a:gd name="connsiteY3" fmla="*/ 1414539 h 1420036"/>
                    <a:gd name="connsiteX4" fmla="*/ 199461 w 246412"/>
                    <a:gd name="connsiteY4" fmla="*/ 1401966 h 1420036"/>
                    <a:gd name="connsiteX5" fmla="*/ 199461 w 246412"/>
                    <a:gd name="connsiteY5" fmla="*/ 1401966 h 142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412" h="1420036">
                      <a:moveTo>
                        <a:pt x="199461" y="1401966"/>
                      </a:moveTo>
                      <a:cubicBezTo>
                        <a:pt x="247752" y="930002"/>
                        <a:pt x="227274" y="427082"/>
                        <a:pt x="1626" y="9220"/>
                      </a:cubicBezTo>
                      <a:cubicBezTo>
                        <a:pt x="-6756" y="-6401"/>
                        <a:pt x="19724" y="457"/>
                        <a:pt x="25058" y="10459"/>
                      </a:cubicBezTo>
                      <a:cubicBezTo>
                        <a:pt x="252420" y="431464"/>
                        <a:pt x="273661" y="938956"/>
                        <a:pt x="224892" y="1414539"/>
                      </a:cubicBezTo>
                      <a:cubicBezTo>
                        <a:pt x="223559" y="1427969"/>
                        <a:pt x="198222" y="1414063"/>
                        <a:pt x="199461" y="1401966"/>
                      </a:cubicBezTo>
                      <a:lnTo>
                        <a:pt x="199461" y="1401966"/>
                      </a:lnTo>
                      <a:close/>
                    </a:path>
                  </a:pathLst>
                </a:custGeom>
                <a:solidFill>
                  <a:srgbClr val="67742C"/>
                </a:solidFill>
                <a:ln w="9525"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1897B8D8-139A-45E6-BC4E-2BBA6A102B56}"/>
                    </a:ext>
                  </a:extLst>
                </p:cNvPr>
                <p:cNvSpPr/>
                <p:nvPr/>
              </p:nvSpPr>
              <p:spPr>
                <a:xfrm>
                  <a:off x="5669590" y="2198625"/>
                  <a:ext cx="643955" cy="1549386"/>
                </a:xfrm>
                <a:custGeom>
                  <a:avLst/>
                  <a:gdLst>
                    <a:gd name="connsiteX0" fmla="*/ 268866 w 643955"/>
                    <a:gd name="connsiteY0" fmla="*/ 315403 h 1549386"/>
                    <a:gd name="connsiteX1" fmla="*/ 161805 w 643955"/>
                    <a:gd name="connsiteY1" fmla="*/ 22223 h 1549386"/>
                    <a:gd name="connsiteX2" fmla="*/ 128373 w 643955"/>
                    <a:gd name="connsiteY2" fmla="*/ 697 h 1549386"/>
                    <a:gd name="connsiteX3" fmla="*/ 109323 w 643955"/>
                    <a:gd name="connsiteY3" fmla="*/ 27176 h 1549386"/>
                    <a:gd name="connsiteX4" fmla="*/ 134945 w 643955"/>
                    <a:gd name="connsiteY4" fmla="*/ 213581 h 1549386"/>
                    <a:gd name="connsiteX5" fmla="*/ 268866 w 643955"/>
                    <a:gd name="connsiteY5" fmla="*/ 315403 h 1549386"/>
                    <a:gd name="connsiteX6" fmla="*/ 3881 w 643955"/>
                    <a:gd name="connsiteY6" fmla="*/ 325023 h 1549386"/>
                    <a:gd name="connsiteX7" fmla="*/ 129135 w 643955"/>
                    <a:gd name="connsiteY7" fmla="*/ 453325 h 1549386"/>
                    <a:gd name="connsiteX8" fmla="*/ 291345 w 643955"/>
                    <a:gd name="connsiteY8" fmla="*/ 441133 h 1549386"/>
                    <a:gd name="connsiteX9" fmla="*/ 42171 w 643955"/>
                    <a:gd name="connsiteY9" fmla="*/ 285113 h 1549386"/>
                    <a:gd name="connsiteX10" fmla="*/ 3881 w 643955"/>
                    <a:gd name="connsiteY10" fmla="*/ 291209 h 1549386"/>
                    <a:gd name="connsiteX11" fmla="*/ 3881 w 643955"/>
                    <a:gd name="connsiteY11" fmla="*/ 325023 h 1549386"/>
                    <a:gd name="connsiteX12" fmla="*/ 81795 w 643955"/>
                    <a:gd name="connsiteY12" fmla="*/ 534287 h 1549386"/>
                    <a:gd name="connsiteX13" fmla="*/ 203049 w 643955"/>
                    <a:gd name="connsiteY13" fmla="*/ 637919 h 1549386"/>
                    <a:gd name="connsiteX14" fmla="*/ 347162 w 643955"/>
                    <a:gd name="connsiteY14" fmla="*/ 612678 h 1549386"/>
                    <a:gd name="connsiteX15" fmla="*/ 113037 w 643955"/>
                    <a:gd name="connsiteY15" fmla="*/ 495235 h 1549386"/>
                    <a:gd name="connsiteX16" fmla="*/ 79224 w 643955"/>
                    <a:gd name="connsiteY16" fmla="*/ 504093 h 1549386"/>
                    <a:gd name="connsiteX17" fmla="*/ 81795 w 643955"/>
                    <a:gd name="connsiteY17" fmla="*/ 534287 h 1549386"/>
                    <a:gd name="connsiteX18" fmla="*/ 119800 w 643955"/>
                    <a:gd name="connsiteY18" fmla="*/ 699832 h 1549386"/>
                    <a:gd name="connsiteX19" fmla="*/ 241053 w 643955"/>
                    <a:gd name="connsiteY19" fmla="*/ 803464 h 1549386"/>
                    <a:gd name="connsiteX20" fmla="*/ 385167 w 643955"/>
                    <a:gd name="connsiteY20" fmla="*/ 778223 h 1549386"/>
                    <a:gd name="connsiteX21" fmla="*/ 151137 w 643955"/>
                    <a:gd name="connsiteY21" fmla="*/ 660779 h 1549386"/>
                    <a:gd name="connsiteX22" fmla="*/ 117324 w 643955"/>
                    <a:gd name="connsiteY22" fmla="*/ 669638 h 1549386"/>
                    <a:gd name="connsiteX23" fmla="*/ 119800 w 643955"/>
                    <a:gd name="connsiteY23" fmla="*/ 699832 h 1549386"/>
                    <a:gd name="connsiteX24" fmla="*/ 155519 w 643955"/>
                    <a:gd name="connsiteY24" fmla="*/ 850708 h 1549386"/>
                    <a:gd name="connsiteX25" fmla="*/ 264675 w 643955"/>
                    <a:gd name="connsiteY25" fmla="*/ 969580 h 1549386"/>
                    <a:gd name="connsiteX26" fmla="*/ 410503 w 643955"/>
                    <a:gd name="connsiteY26" fmla="*/ 963484 h 1549386"/>
                    <a:gd name="connsiteX27" fmla="*/ 190857 w 643955"/>
                    <a:gd name="connsiteY27" fmla="*/ 816037 h 1549386"/>
                    <a:gd name="connsiteX28" fmla="*/ 156376 w 643955"/>
                    <a:gd name="connsiteY28" fmla="*/ 820323 h 1549386"/>
                    <a:gd name="connsiteX29" fmla="*/ 155519 w 643955"/>
                    <a:gd name="connsiteY29" fmla="*/ 850708 h 1549386"/>
                    <a:gd name="connsiteX30" fmla="*/ 162186 w 643955"/>
                    <a:gd name="connsiteY30" fmla="*/ 1019586 h 1549386"/>
                    <a:gd name="connsiteX31" fmla="*/ 273724 w 643955"/>
                    <a:gd name="connsiteY31" fmla="*/ 1135791 h 1549386"/>
                    <a:gd name="connsiteX32" fmla="*/ 419361 w 643955"/>
                    <a:gd name="connsiteY32" fmla="*/ 1126076 h 1549386"/>
                    <a:gd name="connsiteX33" fmla="*/ 196667 w 643955"/>
                    <a:gd name="connsiteY33" fmla="*/ 984058 h 1549386"/>
                    <a:gd name="connsiteX34" fmla="*/ 162282 w 643955"/>
                    <a:gd name="connsiteY34" fmla="*/ 989201 h 1549386"/>
                    <a:gd name="connsiteX35" fmla="*/ 162186 w 643955"/>
                    <a:gd name="connsiteY35" fmla="*/ 1019586 h 1549386"/>
                    <a:gd name="connsiteX36" fmla="*/ 166187 w 643955"/>
                    <a:gd name="connsiteY36" fmla="*/ 1198275 h 1549386"/>
                    <a:gd name="connsiteX37" fmla="*/ 277725 w 643955"/>
                    <a:gd name="connsiteY37" fmla="*/ 1314480 h 1549386"/>
                    <a:gd name="connsiteX38" fmla="*/ 423362 w 643955"/>
                    <a:gd name="connsiteY38" fmla="*/ 1304765 h 1549386"/>
                    <a:gd name="connsiteX39" fmla="*/ 200667 w 643955"/>
                    <a:gd name="connsiteY39" fmla="*/ 1162747 h 1549386"/>
                    <a:gd name="connsiteX40" fmla="*/ 166282 w 643955"/>
                    <a:gd name="connsiteY40" fmla="*/ 1167890 h 1549386"/>
                    <a:gd name="connsiteX41" fmla="*/ 166187 w 643955"/>
                    <a:gd name="connsiteY41" fmla="*/ 1198275 h 1549386"/>
                    <a:gd name="connsiteX42" fmla="*/ 213050 w 643955"/>
                    <a:gd name="connsiteY42" fmla="*/ 1402301 h 1549386"/>
                    <a:gd name="connsiteX43" fmla="*/ 307728 w 643955"/>
                    <a:gd name="connsiteY43" fmla="*/ 1500884 h 1549386"/>
                    <a:gd name="connsiteX44" fmla="*/ 431268 w 643955"/>
                    <a:gd name="connsiteY44" fmla="*/ 1492693 h 1549386"/>
                    <a:gd name="connsiteX45" fmla="*/ 242387 w 643955"/>
                    <a:gd name="connsiteY45" fmla="*/ 1372297 h 1549386"/>
                    <a:gd name="connsiteX46" fmla="*/ 213240 w 643955"/>
                    <a:gd name="connsiteY46" fmla="*/ 1376678 h 1549386"/>
                    <a:gd name="connsiteX47" fmla="*/ 213050 w 643955"/>
                    <a:gd name="connsiteY47" fmla="*/ 1402301 h 1549386"/>
                    <a:gd name="connsiteX48" fmla="*/ 333732 w 643955"/>
                    <a:gd name="connsiteY48" fmla="*/ 502664 h 1549386"/>
                    <a:gd name="connsiteX49" fmla="*/ 465748 w 643955"/>
                    <a:gd name="connsiteY49" fmla="*/ 257491 h 1549386"/>
                    <a:gd name="connsiteX50" fmla="*/ 461462 w 643955"/>
                    <a:gd name="connsiteY50" fmla="*/ 219296 h 1549386"/>
                    <a:gd name="connsiteX51" fmla="*/ 433839 w 643955"/>
                    <a:gd name="connsiteY51" fmla="*/ 218724 h 1549386"/>
                    <a:gd name="connsiteX52" fmla="*/ 326683 w 643955"/>
                    <a:gd name="connsiteY52" fmla="*/ 341025 h 1549386"/>
                    <a:gd name="connsiteX53" fmla="*/ 333732 w 643955"/>
                    <a:gd name="connsiteY53" fmla="*/ 502664 h 1549386"/>
                    <a:gd name="connsiteX54" fmla="*/ 389262 w 643955"/>
                    <a:gd name="connsiteY54" fmla="*/ 666875 h 1549386"/>
                    <a:gd name="connsiteX55" fmla="*/ 521279 w 643955"/>
                    <a:gd name="connsiteY55" fmla="*/ 421702 h 1549386"/>
                    <a:gd name="connsiteX56" fmla="*/ 516993 w 643955"/>
                    <a:gd name="connsiteY56" fmla="*/ 383507 h 1549386"/>
                    <a:gd name="connsiteX57" fmla="*/ 489370 w 643955"/>
                    <a:gd name="connsiteY57" fmla="*/ 382935 h 1549386"/>
                    <a:gd name="connsiteX58" fmla="*/ 382214 w 643955"/>
                    <a:gd name="connsiteY58" fmla="*/ 505236 h 1549386"/>
                    <a:gd name="connsiteX59" fmla="*/ 389262 w 643955"/>
                    <a:gd name="connsiteY59" fmla="*/ 666875 h 1549386"/>
                    <a:gd name="connsiteX60" fmla="*/ 417933 w 643955"/>
                    <a:gd name="connsiteY60" fmla="*/ 844898 h 1549386"/>
                    <a:gd name="connsiteX61" fmla="*/ 573381 w 643955"/>
                    <a:gd name="connsiteY61" fmla="*/ 617060 h 1549386"/>
                    <a:gd name="connsiteX62" fmla="*/ 572904 w 643955"/>
                    <a:gd name="connsiteY62" fmla="*/ 578579 h 1549386"/>
                    <a:gd name="connsiteX63" fmla="*/ 545472 w 643955"/>
                    <a:gd name="connsiteY63" fmla="*/ 574673 h 1549386"/>
                    <a:gd name="connsiteX64" fmla="*/ 426886 w 643955"/>
                    <a:gd name="connsiteY64" fmla="*/ 683354 h 1549386"/>
                    <a:gd name="connsiteX65" fmla="*/ 417933 w 643955"/>
                    <a:gd name="connsiteY65" fmla="*/ 844898 h 1549386"/>
                    <a:gd name="connsiteX66" fmla="*/ 449460 w 643955"/>
                    <a:gd name="connsiteY66" fmla="*/ 990630 h 1549386"/>
                    <a:gd name="connsiteX67" fmla="*/ 604908 w 643955"/>
                    <a:gd name="connsiteY67" fmla="*/ 762792 h 1549386"/>
                    <a:gd name="connsiteX68" fmla="*/ 604432 w 643955"/>
                    <a:gd name="connsiteY68" fmla="*/ 724311 h 1549386"/>
                    <a:gd name="connsiteX69" fmla="*/ 577000 w 643955"/>
                    <a:gd name="connsiteY69" fmla="*/ 720406 h 1549386"/>
                    <a:gd name="connsiteX70" fmla="*/ 458414 w 643955"/>
                    <a:gd name="connsiteY70" fmla="*/ 829086 h 1549386"/>
                    <a:gd name="connsiteX71" fmla="*/ 449460 w 643955"/>
                    <a:gd name="connsiteY71" fmla="*/ 990630 h 1549386"/>
                    <a:gd name="connsiteX72" fmla="*/ 455366 w 643955"/>
                    <a:gd name="connsiteY72" fmla="*/ 1200847 h 1549386"/>
                    <a:gd name="connsiteX73" fmla="*/ 635388 w 643955"/>
                    <a:gd name="connsiteY73" fmla="*/ 1018824 h 1549386"/>
                    <a:gd name="connsiteX74" fmla="*/ 640913 w 643955"/>
                    <a:gd name="connsiteY74" fmla="*/ 982915 h 1549386"/>
                    <a:gd name="connsiteX75" fmla="*/ 616053 w 643955"/>
                    <a:gd name="connsiteY75" fmla="*/ 974057 h 1549386"/>
                    <a:gd name="connsiteX76" fmla="*/ 488894 w 643955"/>
                    <a:gd name="connsiteY76" fmla="*/ 1052447 h 1549386"/>
                    <a:gd name="connsiteX77" fmla="*/ 455366 w 643955"/>
                    <a:gd name="connsiteY77" fmla="*/ 1200847 h 1549386"/>
                    <a:gd name="connsiteX78" fmla="*/ 449556 w 643955"/>
                    <a:gd name="connsiteY78" fmla="*/ 1379155 h 1549386"/>
                    <a:gd name="connsiteX79" fmla="*/ 629578 w 643955"/>
                    <a:gd name="connsiteY79" fmla="*/ 1197132 h 1549386"/>
                    <a:gd name="connsiteX80" fmla="*/ 635103 w 643955"/>
                    <a:gd name="connsiteY80" fmla="*/ 1161223 h 1549386"/>
                    <a:gd name="connsiteX81" fmla="*/ 610242 w 643955"/>
                    <a:gd name="connsiteY81" fmla="*/ 1152365 h 1549386"/>
                    <a:gd name="connsiteX82" fmla="*/ 483084 w 643955"/>
                    <a:gd name="connsiteY82" fmla="*/ 1230755 h 1549386"/>
                    <a:gd name="connsiteX83" fmla="*/ 449556 w 643955"/>
                    <a:gd name="connsiteY83" fmla="*/ 1379155 h 1549386"/>
                    <a:gd name="connsiteX84" fmla="*/ 432125 w 643955"/>
                    <a:gd name="connsiteY84" fmla="*/ 1548509 h 1549386"/>
                    <a:gd name="connsiteX85" fmla="*/ 608433 w 643955"/>
                    <a:gd name="connsiteY85" fmla="*/ 1405634 h 1549386"/>
                    <a:gd name="connsiteX86" fmla="*/ 616529 w 643955"/>
                    <a:gd name="connsiteY86" fmla="*/ 1374297 h 1549386"/>
                    <a:gd name="connsiteX87" fmla="*/ 595193 w 643955"/>
                    <a:gd name="connsiteY87" fmla="*/ 1363820 h 1549386"/>
                    <a:gd name="connsiteX88" fmla="*/ 475083 w 643955"/>
                    <a:gd name="connsiteY88" fmla="*/ 1420017 h 1549386"/>
                    <a:gd name="connsiteX89" fmla="*/ 432125 w 643955"/>
                    <a:gd name="connsiteY89" fmla="*/ 1548509 h 154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43955" h="1549386">
                      <a:moveTo>
                        <a:pt x="268866" y="315403"/>
                      </a:moveTo>
                      <a:cubicBezTo>
                        <a:pt x="274772" y="207580"/>
                        <a:pt x="218384" y="106424"/>
                        <a:pt x="161805" y="22223"/>
                      </a:cubicBezTo>
                      <a:cubicBezTo>
                        <a:pt x="153614" y="10031"/>
                        <a:pt x="141612" y="-3208"/>
                        <a:pt x="128373" y="697"/>
                      </a:cubicBezTo>
                      <a:cubicBezTo>
                        <a:pt x="118086" y="3745"/>
                        <a:pt x="112561" y="15937"/>
                        <a:pt x="109323" y="27176"/>
                      </a:cubicBezTo>
                      <a:cubicBezTo>
                        <a:pt x="91606" y="88898"/>
                        <a:pt x="105322" y="157764"/>
                        <a:pt x="134945" y="213581"/>
                      </a:cubicBezTo>
                      <a:cubicBezTo>
                        <a:pt x="147327" y="237012"/>
                        <a:pt x="264104" y="401699"/>
                        <a:pt x="268866" y="315403"/>
                      </a:cubicBezTo>
                      <a:close/>
                      <a:moveTo>
                        <a:pt x="3881" y="325023"/>
                      </a:moveTo>
                      <a:cubicBezTo>
                        <a:pt x="24836" y="385507"/>
                        <a:pt x="74366" y="429989"/>
                        <a:pt x="129135" y="453325"/>
                      </a:cubicBezTo>
                      <a:cubicBezTo>
                        <a:pt x="151995" y="463136"/>
                        <a:pt x="336303" y="511999"/>
                        <a:pt x="291345" y="441133"/>
                      </a:cubicBezTo>
                      <a:cubicBezTo>
                        <a:pt x="235148" y="352646"/>
                        <a:pt x="133992" y="312164"/>
                        <a:pt x="42171" y="285113"/>
                      </a:cubicBezTo>
                      <a:cubicBezTo>
                        <a:pt x="28932" y="281208"/>
                        <a:pt x="12072" y="279017"/>
                        <a:pt x="3881" y="291209"/>
                      </a:cubicBezTo>
                      <a:cubicBezTo>
                        <a:pt x="-2501" y="300734"/>
                        <a:pt x="71" y="314069"/>
                        <a:pt x="3881" y="325023"/>
                      </a:cubicBezTo>
                      <a:close/>
                      <a:moveTo>
                        <a:pt x="81795" y="534287"/>
                      </a:moveTo>
                      <a:cubicBezTo>
                        <a:pt x="104941" y="586484"/>
                        <a:pt x="152471" y="621917"/>
                        <a:pt x="203049" y="637919"/>
                      </a:cubicBezTo>
                      <a:cubicBezTo>
                        <a:pt x="224194" y="644682"/>
                        <a:pt x="392596" y="672019"/>
                        <a:pt x="347162" y="612678"/>
                      </a:cubicBezTo>
                      <a:cubicBezTo>
                        <a:pt x="290488" y="538574"/>
                        <a:pt x="197143" y="511237"/>
                        <a:pt x="113037" y="495235"/>
                      </a:cubicBezTo>
                      <a:cubicBezTo>
                        <a:pt x="100845" y="492949"/>
                        <a:pt x="85605" y="492473"/>
                        <a:pt x="79224" y="504093"/>
                      </a:cubicBezTo>
                      <a:cubicBezTo>
                        <a:pt x="74271" y="513047"/>
                        <a:pt x="77604" y="524762"/>
                        <a:pt x="81795" y="534287"/>
                      </a:cubicBezTo>
                      <a:close/>
                      <a:moveTo>
                        <a:pt x="119800" y="699832"/>
                      </a:moveTo>
                      <a:cubicBezTo>
                        <a:pt x="142946" y="752029"/>
                        <a:pt x="190476" y="787462"/>
                        <a:pt x="241053" y="803464"/>
                      </a:cubicBezTo>
                      <a:cubicBezTo>
                        <a:pt x="262199" y="810227"/>
                        <a:pt x="430601" y="837563"/>
                        <a:pt x="385167" y="778223"/>
                      </a:cubicBezTo>
                      <a:cubicBezTo>
                        <a:pt x="328588" y="704118"/>
                        <a:pt x="235243" y="676877"/>
                        <a:pt x="151137" y="660779"/>
                      </a:cubicBezTo>
                      <a:cubicBezTo>
                        <a:pt x="138945" y="658493"/>
                        <a:pt x="123705" y="658017"/>
                        <a:pt x="117324" y="669638"/>
                      </a:cubicBezTo>
                      <a:cubicBezTo>
                        <a:pt x="112371" y="678591"/>
                        <a:pt x="115609" y="690307"/>
                        <a:pt x="119800" y="699832"/>
                      </a:cubicBezTo>
                      <a:close/>
                      <a:moveTo>
                        <a:pt x="155519" y="850708"/>
                      </a:moveTo>
                      <a:cubicBezTo>
                        <a:pt x="172854" y="905572"/>
                        <a:pt x="216193" y="947006"/>
                        <a:pt x="264675" y="969580"/>
                      </a:cubicBezTo>
                      <a:cubicBezTo>
                        <a:pt x="284964" y="979105"/>
                        <a:pt x="449175" y="1028444"/>
                        <a:pt x="410503" y="963484"/>
                      </a:cubicBezTo>
                      <a:cubicBezTo>
                        <a:pt x="362211" y="882521"/>
                        <a:pt x="272486" y="843088"/>
                        <a:pt x="190857" y="816037"/>
                      </a:cubicBezTo>
                      <a:cubicBezTo>
                        <a:pt x="179046" y="812132"/>
                        <a:pt x="163996" y="809655"/>
                        <a:pt x="156376" y="820323"/>
                      </a:cubicBezTo>
                      <a:cubicBezTo>
                        <a:pt x="150375" y="828705"/>
                        <a:pt x="152376" y="840707"/>
                        <a:pt x="155519" y="850708"/>
                      </a:cubicBezTo>
                      <a:close/>
                      <a:moveTo>
                        <a:pt x="162186" y="1019586"/>
                      </a:moveTo>
                      <a:cubicBezTo>
                        <a:pt x="180570" y="1074069"/>
                        <a:pt x="224766" y="1114360"/>
                        <a:pt x="273724" y="1135791"/>
                      </a:cubicBezTo>
                      <a:cubicBezTo>
                        <a:pt x="294203" y="1144745"/>
                        <a:pt x="459366" y="1189988"/>
                        <a:pt x="419361" y="1126076"/>
                      </a:cubicBezTo>
                      <a:cubicBezTo>
                        <a:pt x="369450" y="1046256"/>
                        <a:pt x="278963" y="1009109"/>
                        <a:pt x="196667" y="984058"/>
                      </a:cubicBezTo>
                      <a:cubicBezTo>
                        <a:pt x="184761" y="980438"/>
                        <a:pt x="169616" y="978343"/>
                        <a:pt x="162282" y="989201"/>
                      </a:cubicBezTo>
                      <a:cubicBezTo>
                        <a:pt x="156567" y="997679"/>
                        <a:pt x="158853" y="1009680"/>
                        <a:pt x="162186" y="1019586"/>
                      </a:cubicBezTo>
                      <a:close/>
                      <a:moveTo>
                        <a:pt x="166187" y="1198275"/>
                      </a:moveTo>
                      <a:cubicBezTo>
                        <a:pt x="184570" y="1252758"/>
                        <a:pt x="228766" y="1293049"/>
                        <a:pt x="277725" y="1314480"/>
                      </a:cubicBezTo>
                      <a:cubicBezTo>
                        <a:pt x="298203" y="1323434"/>
                        <a:pt x="463367" y="1368677"/>
                        <a:pt x="423362" y="1304765"/>
                      </a:cubicBezTo>
                      <a:cubicBezTo>
                        <a:pt x="373451" y="1224945"/>
                        <a:pt x="282963" y="1187798"/>
                        <a:pt x="200667" y="1162747"/>
                      </a:cubicBezTo>
                      <a:cubicBezTo>
                        <a:pt x="188761" y="1159127"/>
                        <a:pt x="173616" y="1157032"/>
                        <a:pt x="166282" y="1167890"/>
                      </a:cubicBezTo>
                      <a:cubicBezTo>
                        <a:pt x="160662" y="1176463"/>
                        <a:pt x="162853" y="1188464"/>
                        <a:pt x="166187" y="1198275"/>
                      </a:cubicBezTo>
                      <a:close/>
                      <a:moveTo>
                        <a:pt x="213050" y="1402301"/>
                      </a:moveTo>
                      <a:cubicBezTo>
                        <a:pt x="228671" y="1448497"/>
                        <a:pt x="266104" y="1482692"/>
                        <a:pt x="307728" y="1500884"/>
                      </a:cubicBezTo>
                      <a:cubicBezTo>
                        <a:pt x="325064" y="1508504"/>
                        <a:pt x="465177" y="1546890"/>
                        <a:pt x="431268" y="1492693"/>
                      </a:cubicBezTo>
                      <a:cubicBezTo>
                        <a:pt x="388977" y="1424970"/>
                        <a:pt x="312205" y="1393442"/>
                        <a:pt x="242387" y="1372297"/>
                      </a:cubicBezTo>
                      <a:cubicBezTo>
                        <a:pt x="232290" y="1369249"/>
                        <a:pt x="219432" y="1367439"/>
                        <a:pt x="213240" y="1376678"/>
                      </a:cubicBezTo>
                      <a:cubicBezTo>
                        <a:pt x="208287" y="1383727"/>
                        <a:pt x="210192" y="1393919"/>
                        <a:pt x="213050" y="1402301"/>
                      </a:cubicBezTo>
                      <a:close/>
                      <a:moveTo>
                        <a:pt x="333732" y="502664"/>
                      </a:moveTo>
                      <a:cubicBezTo>
                        <a:pt x="407074" y="448277"/>
                        <a:pt x="442031" y="348359"/>
                        <a:pt x="465748" y="257491"/>
                      </a:cubicBezTo>
                      <a:cubicBezTo>
                        <a:pt x="469177" y="244346"/>
                        <a:pt x="471273" y="227582"/>
                        <a:pt x="461462" y="219296"/>
                      </a:cubicBezTo>
                      <a:cubicBezTo>
                        <a:pt x="453842" y="212819"/>
                        <a:pt x="442888" y="215105"/>
                        <a:pt x="433839" y="218724"/>
                      </a:cubicBezTo>
                      <a:cubicBezTo>
                        <a:pt x="384024" y="238536"/>
                        <a:pt x="346686" y="287018"/>
                        <a:pt x="326683" y="341025"/>
                      </a:cubicBezTo>
                      <a:cubicBezTo>
                        <a:pt x="318206" y="363599"/>
                        <a:pt x="275058" y="546194"/>
                        <a:pt x="333732" y="502664"/>
                      </a:cubicBezTo>
                      <a:close/>
                      <a:moveTo>
                        <a:pt x="389262" y="666875"/>
                      </a:moveTo>
                      <a:cubicBezTo>
                        <a:pt x="462605" y="612488"/>
                        <a:pt x="497562" y="512570"/>
                        <a:pt x="521279" y="421702"/>
                      </a:cubicBezTo>
                      <a:cubicBezTo>
                        <a:pt x="524708" y="408557"/>
                        <a:pt x="526803" y="391793"/>
                        <a:pt x="516993" y="383507"/>
                      </a:cubicBezTo>
                      <a:cubicBezTo>
                        <a:pt x="509373" y="377030"/>
                        <a:pt x="498419" y="379316"/>
                        <a:pt x="489370" y="382935"/>
                      </a:cubicBezTo>
                      <a:cubicBezTo>
                        <a:pt x="439554" y="402747"/>
                        <a:pt x="402216" y="451229"/>
                        <a:pt x="382214" y="505236"/>
                      </a:cubicBezTo>
                      <a:cubicBezTo>
                        <a:pt x="373737" y="527810"/>
                        <a:pt x="330588" y="710405"/>
                        <a:pt x="389262" y="666875"/>
                      </a:cubicBezTo>
                      <a:close/>
                      <a:moveTo>
                        <a:pt x="417933" y="844898"/>
                      </a:moveTo>
                      <a:cubicBezTo>
                        <a:pt x="496228" y="799654"/>
                        <a:pt x="540805" y="704594"/>
                        <a:pt x="573381" y="617060"/>
                      </a:cubicBezTo>
                      <a:cubicBezTo>
                        <a:pt x="578143" y="604391"/>
                        <a:pt x="581858" y="588008"/>
                        <a:pt x="572904" y="578579"/>
                      </a:cubicBezTo>
                      <a:cubicBezTo>
                        <a:pt x="565951" y="571244"/>
                        <a:pt x="554807" y="572197"/>
                        <a:pt x="545472" y="574673"/>
                      </a:cubicBezTo>
                      <a:cubicBezTo>
                        <a:pt x="494037" y="588294"/>
                        <a:pt x="452127" y="632014"/>
                        <a:pt x="426886" y="683354"/>
                      </a:cubicBezTo>
                      <a:cubicBezTo>
                        <a:pt x="416313" y="704785"/>
                        <a:pt x="355258" y="881093"/>
                        <a:pt x="417933" y="844898"/>
                      </a:cubicBezTo>
                      <a:close/>
                      <a:moveTo>
                        <a:pt x="449460" y="990630"/>
                      </a:moveTo>
                      <a:cubicBezTo>
                        <a:pt x="527756" y="945386"/>
                        <a:pt x="572333" y="850327"/>
                        <a:pt x="604908" y="762792"/>
                      </a:cubicBezTo>
                      <a:cubicBezTo>
                        <a:pt x="609671" y="750124"/>
                        <a:pt x="613386" y="733741"/>
                        <a:pt x="604432" y="724311"/>
                      </a:cubicBezTo>
                      <a:cubicBezTo>
                        <a:pt x="597479" y="716977"/>
                        <a:pt x="586335" y="717929"/>
                        <a:pt x="577000" y="720406"/>
                      </a:cubicBezTo>
                      <a:cubicBezTo>
                        <a:pt x="525565" y="734027"/>
                        <a:pt x="483655" y="777746"/>
                        <a:pt x="458414" y="829086"/>
                      </a:cubicBezTo>
                      <a:cubicBezTo>
                        <a:pt x="447746" y="850517"/>
                        <a:pt x="386786" y="1026825"/>
                        <a:pt x="449460" y="990630"/>
                      </a:cubicBezTo>
                      <a:close/>
                      <a:moveTo>
                        <a:pt x="455366" y="1200847"/>
                      </a:moveTo>
                      <a:cubicBezTo>
                        <a:pt x="535185" y="1173701"/>
                        <a:pt x="591478" y="1093881"/>
                        <a:pt x="635388" y="1018824"/>
                      </a:cubicBezTo>
                      <a:cubicBezTo>
                        <a:pt x="641770" y="1007966"/>
                        <a:pt x="647771" y="993488"/>
                        <a:pt x="640913" y="982915"/>
                      </a:cubicBezTo>
                      <a:cubicBezTo>
                        <a:pt x="635579" y="974723"/>
                        <a:pt x="625101" y="973580"/>
                        <a:pt x="616053" y="974057"/>
                      </a:cubicBezTo>
                      <a:cubicBezTo>
                        <a:pt x="566142" y="976914"/>
                        <a:pt x="520326" y="1009585"/>
                        <a:pt x="488894" y="1052447"/>
                      </a:cubicBezTo>
                      <a:cubicBezTo>
                        <a:pt x="475749" y="1070354"/>
                        <a:pt x="391548" y="1222564"/>
                        <a:pt x="455366" y="1200847"/>
                      </a:cubicBezTo>
                      <a:close/>
                      <a:moveTo>
                        <a:pt x="449556" y="1379155"/>
                      </a:moveTo>
                      <a:cubicBezTo>
                        <a:pt x="529375" y="1352009"/>
                        <a:pt x="585668" y="1272189"/>
                        <a:pt x="629578" y="1197132"/>
                      </a:cubicBezTo>
                      <a:cubicBezTo>
                        <a:pt x="635960" y="1186274"/>
                        <a:pt x="641961" y="1171796"/>
                        <a:pt x="635103" y="1161223"/>
                      </a:cubicBezTo>
                      <a:cubicBezTo>
                        <a:pt x="629769" y="1153031"/>
                        <a:pt x="619291" y="1151888"/>
                        <a:pt x="610242" y="1152365"/>
                      </a:cubicBezTo>
                      <a:cubicBezTo>
                        <a:pt x="560331" y="1155222"/>
                        <a:pt x="514516" y="1187893"/>
                        <a:pt x="483084" y="1230755"/>
                      </a:cubicBezTo>
                      <a:cubicBezTo>
                        <a:pt x="469844" y="1248662"/>
                        <a:pt x="385643" y="1400872"/>
                        <a:pt x="449556" y="1379155"/>
                      </a:cubicBezTo>
                      <a:close/>
                      <a:moveTo>
                        <a:pt x="432125" y="1548509"/>
                      </a:moveTo>
                      <a:cubicBezTo>
                        <a:pt x="505563" y="1532888"/>
                        <a:pt x="562713" y="1467833"/>
                        <a:pt x="608433" y="1405634"/>
                      </a:cubicBezTo>
                      <a:cubicBezTo>
                        <a:pt x="615005" y="1396681"/>
                        <a:pt x="621672" y="1384394"/>
                        <a:pt x="616529" y="1374297"/>
                      </a:cubicBezTo>
                      <a:cubicBezTo>
                        <a:pt x="612528" y="1366487"/>
                        <a:pt x="603289" y="1364296"/>
                        <a:pt x="595193" y="1363820"/>
                      </a:cubicBezTo>
                      <a:cubicBezTo>
                        <a:pt x="550425" y="1361057"/>
                        <a:pt x="506896" y="1385251"/>
                        <a:pt x="475083" y="1420017"/>
                      </a:cubicBezTo>
                      <a:cubicBezTo>
                        <a:pt x="461652" y="1434590"/>
                        <a:pt x="373260" y="1561082"/>
                        <a:pt x="432125" y="1548509"/>
                      </a:cubicBezTo>
                      <a:close/>
                    </a:path>
                  </a:pathLst>
                </a:custGeom>
                <a:solidFill>
                  <a:srgbClr val="67742C"/>
                </a:solidFill>
                <a:ln w="9525" cap="flat">
                  <a:noFill/>
                  <a:prstDash val="solid"/>
                  <a:miter/>
                </a:ln>
              </p:spPr>
              <p:txBody>
                <a:bodyPr rtlCol="0" anchor="ctr"/>
                <a:lstStyle/>
                <a:p>
                  <a:endParaRPr lang="th-TH"/>
                </a:p>
              </p:txBody>
            </p:sp>
          </p:grpSp>
        </p:grpSp>
        <p:sp>
          <p:nvSpPr>
            <p:cNvPr id="88" name="Freeform: Shape 87">
              <a:extLst>
                <a:ext uri="{FF2B5EF4-FFF2-40B4-BE49-F238E27FC236}">
                  <a16:creationId xmlns:a16="http://schemas.microsoft.com/office/drawing/2014/main" id="{840BD78A-80A6-456D-8BBB-A72798CAB83A}"/>
                </a:ext>
              </a:extLst>
            </p:cNvPr>
            <p:cNvSpPr/>
            <p:nvPr/>
          </p:nvSpPr>
          <p:spPr>
            <a:xfrm>
              <a:off x="5803772" y="3774661"/>
              <a:ext cx="667893" cy="974407"/>
            </a:xfrm>
            <a:custGeom>
              <a:avLst/>
              <a:gdLst>
                <a:gd name="connsiteX0" fmla="*/ 0 w 667893"/>
                <a:gd name="connsiteY0" fmla="*/ 10858 h 974407"/>
                <a:gd name="connsiteX1" fmla="*/ 95250 w 667893"/>
                <a:gd name="connsiteY1" fmla="*/ 917258 h 974407"/>
                <a:gd name="connsiteX2" fmla="*/ 257175 w 667893"/>
                <a:gd name="connsiteY2" fmla="*/ 974408 h 974407"/>
                <a:gd name="connsiteX3" fmla="*/ 569119 w 667893"/>
                <a:gd name="connsiteY3" fmla="*/ 936308 h 974407"/>
                <a:gd name="connsiteX4" fmla="*/ 667893 w 667893"/>
                <a:gd name="connsiteY4" fmla="*/ 0 h 97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893" h="974407">
                  <a:moveTo>
                    <a:pt x="0" y="10858"/>
                  </a:moveTo>
                  <a:lnTo>
                    <a:pt x="95250" y="917258"/>
                  </a:lnTo>
                  <a:lnTo>
                    <a:pt x="257175" y="974408"/>
                  </a:lnTo>
                  <a:lnTo>
                    <a:pt x="569119" y="936308"/>
                  </a:lnTo>
                  <a:lnTo>
                    <a:pt x="667893" y="0"/>
                  </a:lnTo>
                  <a:close/>
                </a:path>
              </a:pathLst>
            </a:custGeom>
            <a:solidFill>
              <a:srgbClr val="E5E1DC"/>
            </a:solidFill>
            <a:ln w="9525"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08A04CEF-0E44-46F9-AA0C-B543412FA757}"/>
                </a:ext>
              </a:extLst>
            </p:cNvPr>
            <p:cNvSpPr/>
            <p:nvPr/>
          </p:nvSpPr>
          <p:spPr>
            <a:xfrm>
              <a:off x="6060947" y="3774661"/>
              <a:ext cx="410718" cy="974407"/>
            </a:xfrm>
            <a:custGeom>
              <a:avLst/>
              <a:gdLst>
                <a:gd name="connsiteX0" fmla="*/ 0 w 410718"/>
                <a:gd name="connsiteY0" fmla="*/ 20955 h 974407"/>
                <a:gd name="connsiteX1" fmla="*/ 0 w 410718"/>
                <a:gd name="connsiteY1" fmla="*/ 974408 h 974407"/>
                <a:gd name="connsiteX2" fmla="*/ 311944 w 410718"/>
                <a:gd name="connsiteY2" fmla="*/ 936308 h 974407"/>
                <a:gd name="connsiteX3" fmla="*/ 410718 w 410718"/>
                <a:gd name="connsiteY3" fmla="*/ 0 h 974407"/>
              </a:gdLst>
              <a:ahLst/>
              <a:cxnLst>
                <a:cxn ang="0">
                  <a:pos x="connsiteX0" y="connsiteY0"/>
                </a:cxn>
                <a:cxn ang="0">
                  <a:pos x="connsiteX1" y="connsiteY1"/>
                </a:cxn>
                <a:cxn ang="0">
                  <a:pos x="connsiteX2" y="connsiteY2"/>
                </a:cxn>
                <a:cxn ang="0">
                  <a:pos x="connsiteX3" y="connsiteY3"/>
                </a:cxn>
              </a:cxnLst>
              <a:rect l="l" t="t" r="r" b="b"/>
              <a:pathLst>
                <a:path w="410718" h="974407">
                  <a:moveTo>
                    <a:pt x="0" y="20955"/>
                  </a:moveTo>
                  <a:lnTo>
                    <a:pt x="0" y="974408"/>
                  </a:lnTo>
                  <a:lnTo>
                    <a:pt x="311944" y="936308"/>
                  </a:lnTo>
                  <a:lnTo>
                    <a:pt x="410718" y="0"/>
                  </a:lnTo>
                  <a:close/>
                </a:path>
              </a:pathLst>
            </a:custGeom>
            <a:solidFill>
              <a:srgbClr val="DAD4CD"/>
            </a:solidFill>
            <a:ln w="9525" cap="flat">
              <a:noFill/>
              <a:prstDash val="solid"/>
              <a:miter/>
            </a:ln>
          </p:spPr>
          <p:txBody>
            <a:bodyPr rtlCol="0" anchor="ctr"/>
            <a:lstStyle/>
            <a:p>
              <a:endParaRPr lang="th-TH"/>
            </a:p>
          </p:txBody>
        </p:sp>
      </p:grpSp>
      <p:grpSp>
        <p:nvGrpSpPr>
          <p:cNvPr id="147" name="Group 146">
            <a:extLst>
              <a:ext uri="{FF2B5EF4-FFF2-40B4-BE49-F238E27FC236}">
                <a16:creationId xmlns:a16="http://schemas.microsoft.com/office/drawing/2014/main" id="{198423AA-5EAA-441C-805E-9F5D259A8973}"/>
              </a:ext>
            </a:extLst>
          </p:cNvPr>
          <p:cNvGrpSpPr/>
          <p:nvPr/>
        </p:nvGrpSpPr>
        <p:grpSpPr>
          <a:xfrm>
            <a:off x="10850303" y="0"/>
            <a:ext cx="1324294" cy="1668667"/>
            <a:chOff x="6239432" y="153348"/>
            <a:chExt cx="1781385" cy="2062805"/>
          </a:xfrm>
        </p:grpSpPr>
        <p:grpSp>
          <p:nvGrpSpPr>
            <p:cNvPr id="139" name="Graphic 3">
              <a:extLst>
                <a:ext uri="{FF2B5EF4-FFF2-40B4-BE49-F238E27FC236}">
                  <a16:creationId xmlns:a16="http://schemas.microsoft.com/office/drawing/2014/main" id="{F57713E7-99D4-42B9-B6BA-A82D21BA1BEA}"/>
                </a:ext>
              </a:extLst>
            </p:cNvPr>
            <p:cNvGrpSpPr/>
            <p:nvPr/>
          </p:nvGrpSpPr>
          <p:grpSpPr>
            <a:xfrm>
              <a:off x="7241574" y="153348"/>
              <a:ext cx="779243" cy="2062805"/>
              <a:chOff x="5055827" y="1366837"/>
              <a:chExt cx="2064909" cy="4125612"/>
            </a:xfrm>
          </p:grpSpPr>
          <p:sp>
            <p:nvSpPr>
              <p:cNvPr id="143" name="Freeform: Shape 142">
                <a:extLst>
                  <a:ext uri="{FF2B5EF4-FFF2-40B4-BE49-F238E27FC236}">
                    <a16:creationId xmlns:a16="http://schemas.microsoft.com/office/drawing/2014/main" id="{5D357606-AEC2-4715-BEB6-3020B3A4969D}"/>
                  </a:ext>
                </a:extLst>
              </p:cNvPr>
              <p:cNvSpPr/>
              <p:nvPr/>
            </p:nvSpPr>
            <p:spPr>
              <a:xfrm>
                <a:off x="5055827" y="4323035"/>
                <a:ext cx="2064909" cy="1169414"/>
              </a:xfrm>
              <a:custGeom>
                <a:avLst/>
                <a:gdLst>
                  <a:gd name="connsiteX0" fmla="*/ 2064777 w 2064909"/>
                  <a:gd name="connsiteY0" fmla="*/ 1107929 h 1169414"/>
                  <a:gd name="connsiteX1" fmla="*/ 805 w 2064909"/>
                  <a:gd name="connsiteY1" fmla="*/ 1129170 h 1169414"/>
                  <a:gd name="connsiteX2" fmla="*/ 92531 w 2064909"/>
                  <a:gd name="connsiteY2" fmla="*/ 618915 h 1169414"/>
                  <a:gd name="connsiteX3" fmla="*/ 750041 w 2064909"/>
                  <a:gd name="connsiteY3" fmla="*/ 47129 h 1169414"/>
                  <a:gd name="connsiteX4" fmla="*/ 2064777 w 2064909"/>
                  <a:gd name="connsiteY4" fmla="*/ 1107929 h 1169414"/>
                  <a:gd name="connsiteX5" fmla="*/ 2064777 w 2064909"/>
                  <a:gd name="connsiteY5" fmla="*/ 1107929 h 11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909" h="1169414">
                    <a:moveTo>
                      <a:pt x="2064777" y="1107929"/>
                    </a:moveTo>
                    <a:cubicBezTo>
                      <a:pt x="2063634" y="1196226"/>
                      <a:pt x="2900" y="1176509"/>
                      <a:pt x="805" y="1129170"/>
                    </a:cubicBezTo>
                    <a:cubicBezTo>
                      <a:pt x="-5386" y="988961"/>
                      <a:pt x="24046" y="783317"/>
                      <a:pt x="92531" y="618915"/>
                    </a:cubicBezTo>
                    <a:cubicBezTo>
                      <a:pt x="226357" y="297256"/>
                      <a:pt x="477341" y="120377"/>
                      <a:pt x="750041" y="47129"/>
                    </a:cubicBezTo>
                    <a:cubicBezTo>
                      <a:pt x="1504802" y="-155467"/>
                      <a:pt x="2074874" y="313068"/>
                      <a:pt x="2064777" y="1107929"/>
                    </a:cubicBezTo>
                    <a:lnTo>
                      <a:pt x="2064777" y="1107929"/>
                    </a:lnTo>
                    <a:close/>
                  </a:path>
                </a:pathLst>
              </a:custGeom>
              <a:solidFill>
                <a:srgbClr val="6B6B6B"/>
              </a:solidFill>
              <a:ln w="9525" cap="flat">
                <a:noFill/>
                <a:prstDash val="solid"/>
                <a:miter/>
              </a:ln>
            </p:spPr>
            <p:txBody>
              <a:bodyPr rtlCol="0" anchor="ctr"/>
              <a:lstStyle/>
              <a:p>
                <a:endParaRPr lang="th-TH"/>
              </a:p>
            </p:txBody>
          </p:sp>
          <p:sp>
            <p:nvSpPr>
              <p:cNvPr id="144" name="Freeform: Shape 143">
                <a:extLst>
                  <a:ext uri="{FF2B5EF4-FFF2-40B4-BE49-F238E27FC236}">
                    <a16:creationId xmlns:a16="http://schemas.microsoft.com/office/drawing/2014/main" id="{592AA315-1A70-4AC1-A391-930490689866}"/>
                  </a:ext>
                </a:extLst>
              </p:cNvPr>
              <p:cNvSpPr/>
              <p:nvPr/>
            </p:nvSpPr>
            <p:spPr>
              <a:xfrm>
                <a:off x="5962510" y="1366837"/>
                <a:ext cx="266648" cy="2971418"/>
              </a:xfrm>
              <a:custGeom>
                <a:avLst/>
                <a:gdLst>
                  <a:gd name="connsiteX0" fmla="*/ 87007 w 266648"/>
                  <a:gd name="connsiteY0" fmla="*/ 3143 h 2971418"/>
                  <a:gd name="connsiteX1" fmla="*/ 82816 w 266648"/>
                  <a:gd name="connsiteY1" fmla="*/ 2800445 h 2971418"/>
                  <a:gd name="connsiteX2" fmla="*/ 1187 w 266648"/>
                  <a:gd name="connsiteY2" fmla="*/ 2971419 h 2971418"/>
                  <a:gd name="connsiteX3" fmla="*/ 266649 w 266648"/>
                  <a:gd name="connsiteY3" fmla="*/ 2963799 h 2971418"/>
                  <a:gd name="connsiteX4" fmla="*/ 174637 w 266648"/>
                  <a:gd name="connsiteY4" fmla="*/ 2800445 h 2971418"/>
                  <a:gd name="connsiteX5" fmla="*/ 164636 w 266648"/>
                  <a:gd name="connsiteY5" fmla="*/ 0 h 2971418"/>
                  <a:gd name="connsiteX6" fmla="*/ 87007 w 266648"/>
                  <a:gd name="connsiteY6" fmla="*/ 3143 h 29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648" h="2971418">
                    <a:moveTo>
                      <a:pt x="87007" y="3143"/>
                    </a:moveTo>
                    <a:lnTo>
                      <a:pt x="82816" y="2800445"/>
                    </a:lnTo>
                    <a:cubicBezTo>
                      <a:pt x="82816" y="2800445"/>
                      <a:pt x="-11577" y="2856643"/>
                      <a:pt x="1187" y="2971419"/>
                    </a:cubicBezTo>
                    <a:lnTo>
                      <a:pt x="266649" y="2963799"/>
                    </a:lnTo>
                    <a:cubicBezTo>
                      <a:pt x="266649" y="2963799"/>
                      <a:pt x="256457" y="2833592"/>
                      <a:pt x="174637" y="2800445"/>
                    </a:cubicBezTo>
                    <a:lnTo>
                      <a:pt x="164636" y="0"/>
                    </a:lnTo>
                    <a:lnTo>
                      <a:pt x="87007" y="3143"/>
                    </a:lnTo>
                    <a:close/>
                  </a:path>
                </a:pathLst>
              </a:custGeom>
              <a:solidFill>
                <a:srgbClr val="484748"/>
              </a:solidFill>
              <a:ln w="9525" cap="flat">
                <a:noFill/>
                <a:prstDash val="solid"/>
                <a:miter/>
              </a:ln>
            </p:spPr>
            <p:txBody>
              <a:bodyPr rtlCol="0" anchor="ctr"/>
              <a:lstStyle/>
              <a:p>
                <a:endParaRPr lang="th-TH"/>
              </a:p>
            </p:txBody>
          </p:sp>
        </p:grpSp>
        <p:grpSp>
          <p:nvGrpSpPr>
            <p:cNvPr id="140" name="Graphic 3">
              <a:extLst>
                <a:ext uri="{FF2B5EF4-FFF2-40B4-BE49-F238E27FC236}">
                  <a16:creationId xmlns:a16="http://schemas.microsoft.com/office/drawing/2014/main" id="{B40363A4-815A-4930-9877-6560D4789CFC}"/>
                </a:ext>
              </a:extLst>
            </p:cNvPr>
            <p:cNvGrpSpPr/>
            <p:nvPr/>
          </p:nvGrpSpPr>
          <p:grpSpPr>
            <a:xfrm>
              <a:off x="6239432" y="153348"/>
              <a:ext cx="779243" cy="2062805"/>
              <a:chOff x="2400257" y="1366837"/>
              <a:chExt cx="2064909" cy="4125612"/>
            </a:xfrm>
          </p:grpSpPr>
          <p:sp>
            <p:nvSpPr>
              <p:cNvPr id="141" name="Freeform: Shape 140">
                <a:extLst>
                  <a:ext uri="{FF2B5EF4-FFF2-40B4-BE49-F238E27FC236}">
                    <a16:creationId xmlns:a16="http://schemas.microsoft.com/office/drawing/2014/main" id="{1C358710-4B6D-4CD1-9297-D749F8AFA1DF}"/>
                  </a:ext>
                </a:extLst>
              </p:cNvPr>
              <p:cNvSpPr/>
              <p:nvPr/>
            </p:nvSpPr>
            <p:spPr>
              <a:xfrm>
                <a:off x="2400257" y="4323035"/>
                <a:ext cx="2064909" cy="1169414"/>
              </a:xfrm>
              <a:custGeom>
                <a:avLst/>
                <a:gdLst>
                  <a:gd name="connsiteX0" fmla="*/ 2064777 w 2064909"/>
                  <a:gd name="connsiteY0" fmla="*/ 1107929 h 1169414"/>
                  <a:gd name="connsiteX1" fmla="*/ 805 w 2064909"/>
                  <a:gd name="connsiteY1" fmla="*/ 1129170 h 1169414"/>
                  <a:gd name="connsiteX2" fmla="*/ 92531 w 2064909"/>
                  <a:gd name="connsiteY2" fmla="*/ 618915 h 1169414"/>
                  <a:gd name="connsiteX3" fmla="*/ 750041 w 2064909"/>
                  <a:gd name="connsiteY3" fmla="*/ 47129 h 1169414"/>
                  <a:gd name="connsiteX4" fmla="*/ 2064777 w 2064909"/>
                  <a:gd name="connsiteY4" fmla="*/ 1107929 h 1169414"/>
                  <a:gd name="connsiteX5" fmla="*/ 2064777 w 2064909"/>
                  <a:gd name="connsiteY5" fmla="*/ 1107929 h 11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909" h="1169414">
                    <a:moveTo>
                      <a:pt x="2064777" y="1107929"/>
                    </a:moveTo>
                    <a:cubicBezTo>
                      <a:pt x="2063634" y="1196226"/>
                      <a:pt x="2900" y="1176509"/>
                      <a:pt x="805" y="1129170"/>
                    </a:cubicBezTo>
                    <a:cubicBezTo>
                      <a:pt x="-5386" y="988961"/>
                      <a:pt x="24046" y="783317"/>
                      <a:pt x="92531" y="618915"/>
                    </a:cubicBezTo>
                    <a:cubicBezTo>
                      <a:pt x="226357" y="297256"/>
                      <a:pt x="477341" y="120377"/>
                      <a:pt x="750041" y="47129"/>
                    </a:cubicBezTo>
                    <a:cubicBezTo>
                      <a:pt x="1504802" y="-155467"/>
                      <a:pt x="2074874" y="313068"/>
                      <a:pt x="2064777" y="1107929"/>
                    </a:cubicBezTo>
                    <a:lnTo>
                      <a:pt x="2064777" y="1107929"/>
                    </a:lnTo>
                    <a:close/>
                  </a:path>
                </a:pathLst>
              </a:custGeom>
              <a:solidFill>
                <a:srgbClr val="6B6B6B"/>
              </a:solidFill>
              <a:ln w="9525" cap="flat">
                <a:noFill/>
                <a:prstDash val="solid"/>
                <a:miter/>
              </a:ln>
            </p:spPr>
            <p:txBody>
              <a:bodyPr rtlCol="0" anchor="ctr"/>
              <a:lstStyle/>
              <a:p>
                <a:endParaRPr lang="th-TH"/>
              </a:p>
            </p:txBody>
          </p:sp>
          <p:sp>
            <p:nvSpPr>
              <p:cNvPr id="142" name="Freeform: Shape 141">
                <a:extLst>
                  <a:ext uri="{FF2B5EF4-FFF2-40B4-BE49-F238E27FC236}">
                    <a16:creationId xmlns:a16="http://schemas.microsoft.com/office/drawing/2014/main" id="{99EDEC80-4EC5-42D5-A5A9-5FACDB74C255}"/>
                  </a:ext>
                </a:extLst>
              </p:cNvPr>
              <p:cNvSpPr/>
              <p:nvPr/>
            </p:nvSpPr>
            <p:spPr>
              <a:xfrm>
                <a:off x="3306940" y="1366837"/>
                <a:ext cx="266648" cy="2971418"/>
              </a:xfrm>
              <a:custGeom>
                <a:avLst/>
                <a:gdLst>
                  <a:gd name="connsiteX0" fmla="*/ 87007 w 266648"/>
                  <a:gd name="connsiteY0" fmla="*/ 3143 h 2971418"/>
                  <a:gd name="connsiteX1" fmla="*/ 82816 w 266648"/>
                  <a:gd name="connsiteY1" fmla="*/ 2800445 h 2971418"/>
                  <a:gd name="connsiteX2" fmla="*/ 1187 w 266648"/>
                  <a:gd name="connsiteY2" fmla="*/ 2971419 h 2971418"/>
                  <a:gd name="connsiteX3" fmla="*/ 266649 w 266648"/>
                  <a:gd name="connsiteY3" fmla="*/ 2963799 h 2971418"/>
                  <a:gd name="connsiteX4" fmla="*/ 174637 w 266648"/>
                  <a:gd name="connsiteY4" fmla="*/ 2800445 h 2971418"/>
                  <a:gd name="connsiteX5" fmla="*/ 164636 w 266648"/>
                  <a:gd name="connsiteY5" fmla="*/ 0 h 2971418"/>
                  <a:gd name="connsiteX6" fmla="*/ 87007 w 266648"/>
                  <a:gd name="connsiteY6" fmla="*/ 3143 h 29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648" h="2971418">
                    <a:moveTo>
                      <a:pt x="87007" y="3143"/>
                    </a:moveTo>
                    <a:lnTo>
                      <a:pt x="82816" y="2800445"/>
                    </a:lnTo>
                    <a:cubicBezTo>
                      <a:pt x="82816" y="2800445"/>
                      <a:pt x="-11577" y="2856643"/>
                      <a:pt x="1187" y="2971419"/>
                    </a:cubicBezTo>
                    <a:lnTo>
                      <a:pt x="266649" y="2963799"/>
                    </a:lnTo>
                    <a:cubicBezTo>
                      <a:pt x="266649" y="2963799"/>
                      <a:pt x="256457" y="2833592"/>
                      <a:pt x="174637" y="2800445"/>
                    </a:cubicBezTo>
                    <a:lnTo>
                      <a:pt x="164636" y="0"/>
                    </a:lnTo>
                    <a:lnTo>
                      <a:pt x="87007" y="3143"/>
                    </a:lnTo>
                    <a:close/>
                  </a:path>
                </a:pathLst>
              </a:custGeom>
              <a:solidFill>
                <a:srgbClr val="484748"/>
              </a:solidFill>
              <a:ln w="9525" cap="flat">
                <a:noFill/>
                <a:prstDash val="solid"/>
                <a:miter/>
              </a:ln>
            </p:spPr>
            <p:txBody>
              <a:bodyPr rtlCol="0" anchor="ctr"/>
              <a:lstStyle/>
              <a:p>
                <a:endParaRPr lang="th-TH"/>
              </a:p>
            </p:txBody>
          </p:sp>
        </p:grpSp>
      </p:grpSp>
      <p:pic>
        <p:nvPicPr>
          <p:cNvPr id="8" name="Picture 7">
            <a:extLst>
              <a:ext uri="{FF2B5EF4-FFF2-40B4-BE49-F238E27FC236}">
                <a16:creationId xmlns:a16="http://schemas.microsoft.com/office/drawing/2014/main" id="{3ECE69E8-F2D9-2BB8-13FA-B25C2E612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720" y="147598"/>
            <a:ext cx="8928037" cy="5963650"/>
          </a:xfrm>
          <a:prstGeom prst="rect">
            <a:avLst/>
          </a:prstGeom>
        </p:spPr>
      </p:pic>
      <p:sp>
        <p:nvSpPr>
          <p:cNvPr id="4" name="Subtitle 3">
            <a:extLst>
              <a:ext uri="{FF2B5EF4-FFF2-40B4-BE49-F238E27FC236}">
                <a16:creationId xmlns:a16="http://schemas.microsoft.com/office/drawing/2014/main" id="{4F005153-B54D-AC73-45F2-0193005017C9}"/>
              </a:ext>
            </a:extLst>
          </p:cNvPr>
          <p:cNvSpPr>
            <a:spLocks noGrp="1"/>
          </p:cNvSpPr>
          <p:nvPr>
            <p:ph type="subTitle" idx="1"/>
          </p:nvPr>
        </p:nvSpPr>
        <p:spPr>
          <a:xfrm>
            <a:off x="9453230" y="495656"/>
            <a:ext cx="1651436" cy="4762144"/>
          </a:xfrm>
        </p:spPr>
        <p:txBody>
          <a:bodyPr/>
          <a:lstStyle/>
          <a:p>
            <a:r>
              <a:rPr lang="en-US">
                <a:latin typeface="Times New Roman" panose="02020603050405020304" pitchFamily="18" charset="0"/>
                <a:cs typeface="Times New Roman" panose="02020603050405020304" pitchFamily="18" charset="0"/>
              </a:rPr>
              <a:t>Foster home 4 pictures, this photo is taken by 2017</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817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aphic 1">
            <a:extLst>
              <a:ext uri="{FF2B5EF4-FFF2-40B4-BE49-F238E27FC236}">
                <a16:creationId xmlns:a16="http://schemas.microsoft.com/office/drawing/2014/main" id="{1A8E2043-5314-4DF0-AAC5-BFFBF7BD9AA5}"/>
              </a:ext>
            </a:extLst>
          </p:cNvPr>
          <p:cNvGrpSpPr/>
          <p:nvPr/>
        </p:nvGrpSpPr>
        <p:grpSpPr>
          <a:xfrm>
            <a:off x="10714919" y="1670144"/>
            <a:ext cx="2954161" cy="6258666"/>
            <a:chOff x="5048437" y="985817"/>
            <a:chExt cx="2095654" cy="4887600"/>
          </a:xfrm>
        </p:grpSpPr>
        <p:sp>
          <p:nvSpPr>
            <p:cNvPr id="4" name="Freeform: Shape 3">
              <a:extLst>
                <a:ext uri="{FF2B5EF4-FFF2-40B4-BE49-F238E27FC236}">
                  <a16:creationId xmlns:a16="http://schemas.microsoft.com/office/drawing/2014/main" id="{D458373E-FAC7-4860-8650-0E79A678DA1D}"/>
                </a:ext>
              </a:extLst>
            </p:cNvPr>
            <p:cNvSpPr/>
            <p:nvPr/>
          </p:nvSpPr>
          <p:spPr>
            <a:xfrm>
              <a:off x="5640609" y="4032484"/>
              <a:ext cx="1330928" cy="127959"/>
            </a:xfrm>
            <a:custGeom>
              <a:avLst/>
              <a:gdLst>
                <a:gd name="connsiteX0" fmla="*/ 665321 w 1330928"/>
                <a:gd name="connsiteY0" fmla="*/ 19 h 127959"/>
                <a:gd name="connsiteX1" fmla="*/ 1330928 w 1330928"/>
                <a:gd name="connsiteY1" fmla="*/ 62408 h 127959"/>
                <a:gd name="connsiteX2" fmla="*/ 665607 w 1330928"/>
                <a:gd name="connsiteY2" fmla="*/ 127940 h 127959"/>
                <a:gd name="connsiteX3" fmla="*/ 0 w 1330928"/>
                <a:gd name="connsiteY3" fmla="*/ 65551 h 127959"/>
                <a:gd name="connsiteX4" fmla="*/ 665321 w 1330928"/>
                <a:gd name="connsiteY4" fmla="*/ 19 h 127959"/>
                <a:gd name="connsiteX5" fmla="*/ 665321 w 1330928"/>
                <a:gd name="connsiteY5" fmla="*/ 19 h 12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0928" h="127959">
                  <a:moveTo>
                    <a:pt x="665321" y="19"/>
                  </a:moveTo>
                  <a:cubicBezTo>
                    <a:pt x="1032605" y="-838"/>
                    <a:pt x="1330833" y="27165"/>
                    <a:pt x="1330928" y="62408"/>
                  </a:cubicBezTo>
                  <a:cubicBezTo>
                    <a:pt x="1331024" y="97746"/>
                    <a:pt x="1032891" y="127083"/>
                    <a:pt x="665607" y="127940"/>
                  </a:cubicBezTo>
                  <a:cubicBezTo>
                    <a:pt x="298323" y="128797"/>
                    <a:pt x="95" y="100794"/>
                    <a:pt x="0" y="65551"/>
                  </a:cubicBezTo>
                  <a:cubicBezTo>
                    <a:pt x="0" y="30214"/>
                    <a:pt x="298133" y="877"/>
                    <a:pt x="665321" y="19"/>
                  </a:cubicBezTo>
                  <a:lnTo>
                    <a:pt x="665321" y="19"/>
                  </a:lnTo>
                  <a:close/>
                </a:path>
              </a:pathLst>
            </a:custGeom>
            <a:solidFill>
              <a:srgbClr val="484848"/>
            </a:solidFill>
            <a:ln w="9525" cap="flat">
              <a:noFill/>
              <a:prstDash val="solid"/>
              <a:miter/>
            </a:ln>
          </p:spPr>
          <p:txBody>
            <a:bodyPr rtlCol="0" anchor="ctr"/>
            <a:lstStyle/>
            <a:p>
              <a:endParaRPr lang="th-TH"/>
            </a:p>
          </p:txBody>
        </p:sp>
        <p:sp>
          <p:nvSpPr>
            <p:cNvPr id="5" name="Freeform: Shape 4">
              <a:extLst>
                <a:ext uri="{FF2B5EF4-FFF2-40B4-BE49-F238E27FC236}">
                  <a16:creationId xmlns:a16="http://schemas.microsoft.com/office/drawing/2014/main" id="{75343037-699F-4F37-B416-6A98A21B9B08}"/>
                </a:ext>
              </a:extLst>
            </p:cNvPr>
            <p:cNvSpPr/>
            <p:nvPr/>
          </p:nvSpPr>
          <p:spPr>
            <a:xfrm>
              <a:off x="5495873" y="4002218"/>
              <a:ext cx="1559554" cy="227635"/>
            </a:xfrm>
            <a:custGeom>
              <a:avLst/>
              <a:gdLst>
                <a:gd name="connsiteX0" fmla="*/ 1225919 w 1559554"/>
                <a:gd name="connsiteY0" fmla="*/ 178303 h 227635"/>
                <a:gd name="connsiteX1" fmla="*/ 835299 w 1559554"/>
                <a:gd name="connsiteY1" fmla="*/ 216213 h 227635"/>
                <a:gd name="connsiteX2" fmla="*/ 654324 w 1559554"/>
                <a:gd name="connsiteY2" fmla="*/ 227357 h 227635"/>
                <a:gd name="connsiteX3" fmla="*/ 154928 w 1559554"/>
                <a:gd name="connsiteY3" fmla="*/ 168016 h 227635"/>
                <a:gd name="connsiteX4" fmla="*/ 51 w 1559554"/>
                <a:gd name="connsiteY4" fmla="*/ 105913 h 227635"/>
                <a:gd name="connsiteX5" fmla="*/ 86634 w 1559554"/>
                <a:gd name="connsiteY5" fmla="*/ 55621 h 227635"/>
                <a:gd name="connsiteX6" fmla="*/ 354381 w 1559554"/>
                <a:gd name="connsiteY6" fmla="*/ 27141 h 227635"/>
                <a:gd name="connsiteX7" fmla="*/ 1210870 w 1559554"/>
                <a:gd name="connsiteY7" fmla="*/ 9139 h 227635"/>
                <a:gd name="connsiteX8" fmla="*/ 1486047 w 1559554"/>
                <a:gd name="connsiteY8" fmla="*/ 50001 h 227635"/>
                <a:gd name="connsiteX9" fmla="*/ 1559103 w 1559554"/>
                <a:gd name="connsiteY9" fmla="*/ 94769 h 227635"/>
                <a:gd name="connsiteX10" fmla="*/ 1225919 w 1559554"/>
                <a:gd name="connsiteY10" fmla="*/ 178303 h 227635"/>
                <a:gd name="connsiteX11" fmla="*/ 1225919 w 1559554"/>
                <a:gd name="connsiteY11" fmla="*/ 178303 h 227635"/>
                <a:gd name="connsiteX12" fmla="*/ 1152291 w 1559554"/>
                <a:gd name="connsiteY12" fmla="*/ 123344 h 227635"/>
                <a:gd name="connsiteX13" fmla="*/ 837775 w 1559554"/>
                <a:gd name="connsiteY13" fmla="*/ 145347 h 227635"/>
                <a:gd name="connsiteX14" fmla="*/ 691948 w 1559554"/>
                <a:gd name="connsiteY14" fmla="*/ 151919 h 227635"/>
                <a:gd name="connsiteX15" fmla="*/ 288278 w 1559554"/>
                <a:gd name="connsiteY15" fmla="*/ 119153 h 227635"/>
                <a:gd name="connsiteX16" fmla="*/ 162453 w 1559554"/>
                <a:gd name="connsiteY16" fmla="*/ 84291 h 227635"/>
                <a:gd name="connsiteX17" fmla="*/ 456299 w 1559554"/>
                <a:gd name="connsiteY17" fmla="*/ 49906 h 227635"/>
                <a:gd name="connsiteX18" fmla="*/ 1147528 w 1559554"/>
                <a:gd name="connsiteY18" fmla="*/ 42858 h 227635"/>
                <a:gd name="connsiteX19" fmla="*/ 1419848 w 1559554"/>
                <a:gd name="connsiteY19" fmla="*/ 75624 h 227635"/>
                <a:gd name="connsiteX20" fmla="*/ 1152291 w 1559554"/>
                <a:gd name="connsiteY20" fmla="*/ 123344 h 227635"/>
                <a:gd name="connsiteX21" fmla="*/ 1152291 w 1559554"/>
                <a:gd name="connsiteY21" fmla="*/ 123344 h 22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9554" h="227635">
                  <a:moveTo>
                    <a:pt x="1225919" y="178303"/>
                  </a:moveTo>
                  <a:cubicBezTo>
                    <a:pt x="1134574" y="193733"/>
                    <a:pt x="856730" y="215070"/>
                    <a:pt x="835299" y="216213"/>
                  </a:cubicBezTo>
                  <a:cubicBezTo>
                    <a:pt x="774910" y="219356"/>
                    <a:pt x="714808" y="226595"/>
                    <a:pt x="654324" y="227357"/>
                  </a:cubicBezTo>
                  <a:cubicBezTo>
                    <a:pt x="482779" y="229548"/>
                    <a:pt x="319425" y="219641"/>
                    <a:pt x="154928" y="168016"/>
                  </a:cubicBezTo>
                  <a:cubicBezTo>
                    <a:pt x="138640" y="162873"/>
                    <a:pt x="-3092" y="133250"/>
                    <a:pt x="51" y="105913"/>
                  </a:cubicBezTo>
                  <a:cubicBezTo>
                    <a:pt x="3385" y="77148"/>
                    <a:pt x="64726" y="62098"/>
                    <a:pt x="86634" y="55621"/>
                  </a:cubicBezTo>
                  <a:cubicBezTo>
                    <a:pt x="172740" y="29999"/>
                    <a:pt x="265513" y="32285"/>
                    <a:pt x="354381" y="27141"/>
                  </a:cubicBezTo>
                  <a:cubicBezTo>
                    <a:pt x="639655" y="10473"/>
                    <a:pt x="925024" y="-13245"/>
                    <a:pt x="1210870" y="9139"/>
                  </a:cubicBezTo>
                  <a:cubicBezTo>
                    <a:pt x="1300214" y="16092"/>
                    <a:pt x="1400417" y="22474"/>
                    <a:pt x="1486047" y="50001"/>
                  </a:cubicBezTo>
                  <a:cubicBezTo>
                    <a:pt x="1500334" y="54573"/>
                    <a:pt x="1565581" y="70861"/>
                    <a:pt x="1559103" y="94769"/>
                  </a:cubicBezTo>
                  <a:cubicBezTo>
                    <a:pt x="1553007" y="116867"/>
                    <a:pt x="1307072" y="164587"/>
                    <a:pt x="1225919" y="178303"/>
                  </a:cubicBezTo>
                  <a:lnTo>
                    <a:pt x="1225919" y="178303"/>
                  </a:lnTo>
                  <a:close/>
                  <a:moveTo>
                    <a:pt x="1152291" y="123344"/>
                  </a:moveTo>
                  <a:cubicBezTo>
                    <a:pt x="1078853" y="132202"/>
                    <a:pt x="855015" y="144680"/>
                    <a:pt x="837775" y="145347"/>
                  </a:cubicBezTo>
                  <a:cubicBezTo>
                    <a:pt x="789102" y="147252"/>
                    <a:pt x="740716" y="151347"/>
                    <a:pt x="691948" y="151919"/>
                  </a:cubicBezTo>
                  <a:cubicBezTo>
                    <a:pt x="553549" y="153443"/>
                    <a:pt x="421723" y="148014"/>
                    <a:pt x="288278" y="119153"/>
                  </a:cubicBezTo>
                  <a:cubicBezTo>
                    <a:pt x="275038" y="116295"/>
                    <a:pt x="160262" y="99722"/>
                    <a:pt x="162453" y="84291"/>
                  </a:cubicBezTo>
                  <a:cubicBezTo>
                    <a:pt x="164739" y="68004"/>
                    <a:pt x="384671" y="52954"/>
                    <a:pt x="456299" y="49906"/>
                  </a:cubicBezTo>
                  <a:cubicBezTo>
                    <a:pt x="686137" y="40000"/>
                    <a:pt x="916547" y="30570"/>
                    <a:pt x="1147528" y="42858"/>
                  </a:cubicBezTo>
                  <a:cubicBezTo>
                    <a:pt x="1219728" y="46667"/>
                    <a:pt x="1424801" y="62098"/>
                    <a:pt x="1419848" y="75624"/>
                  </a:cubicBezTo>
                  <a:cubicBezTo>
                    <a:pt x="1415181" y="88101"/>
                    <a:pt x="1217537" y="115438"/>
                    <a:pt x="1152291" y="123344"/>
                  </a:cubicBezTo>
                  <a:lnTo>
                    <a:pt x="1152291" y="123344"/>
                  </a:lnTo>
                  <a:close/>
                </a:path>
              </a:pathLst>
            </a:custGeom>
            <a:solidFill>
              <a:srgbClr val="92A3AC"/>
            </a:solidFill>
            <a:ln w="9525" cap="flat">
              <a:noFill/>
              <a:prstDash val="solid"/>
              <a:miter/>
            </a:ln>
          </p:spPr>
          <p:txBody>
            <a:bodyPr rtlCol="0" anchor="ctr"/>
            <a:lstStyle/>
            <a:p>
              <a:endParaRPr lang="th-TH"/>
            </a:p>
          </p:txBody>
        </p:sp>
        <p:grpSp>
          <p:nvGrpSpPr>
            <p:cNvPr id="6" name="Graphic 1">
              <a:extLst>
                <a:ext uri="{FF2B5EF4-FFF2-40B4-BE49-F238E27FC236}">
                  <a16:creationId xmlns:a16="http://schemas.microsoft.com/office/drawing/2014/main" id="{1A8E2043-5314-4DF0-AAC5-BFFBF7BD9AA5}"/>
                </a:ext>
              </a:extLst>
            </p:cNvPr>
            <p:cNvGrpSpPr/>
            <p:nvPr/>
          </p:nvGrpSpPr>
          <p:grpSpPr>
            <a:xfrm>
              <a:off x="5048437" y="985817"/>
              <a:ext cx="2095654" cy="3169756"/>
              <a:chOff x="5048437" y="985817"/>
              <a:chExt cx="2095654" cy="3169756"/>
            </a:xfrm>
          </p:grpSpPr>
          <p:sp>
            <p:nvSpPr>
              <p:cNvPr id="7" name="Freeform: Shape 6">
                <a:extLst>
                  <a:ext uri="{FF2B5EF4-FFF2-40B4-BE49-F238E27FC236}">
                    <a16:creationId xmlns:a16="http://schemas.microsoft.com/office/drawing/2014/main" id="{75AAA957-DF48-459E-AAF2-4AC6576C325F}"/>
                  </a:ext>
                </a:extLst>
              </p:cNvPr>
              <p:cNvSpPr/>
              <p:nvPr/>
            </p:nvSpPr>
            <p:spPr>
              <a:xfrm>
                <a:off x="5048437" y="985817"/>
                <a:ext cx="2095654" cy="3169756"/>
              </a:xfrm>
              <a:custGeom>
                <a:avLst/>
                <a:gdLst>
                  <a:gd name="connsiteX0" fmla="*/ 781339 w 2095654"/>
                  <a:gd name="connsiteY0" fmla="*/ 19 h 3169756"/>
                  <a:gd name="connsiteX1" fmla="*/ 657133 w 2095654"/>
                  <a:gd name="connsiteY1" fmla="*/ 324822 h 3169756"/>
                  <a:gd name="connsiteX2" fmla="*/ 622938 w 2095654"/>
                  <a:gd name="connsiteY2" fmla="*/ 606476 h 3169756"/>
                  <a:gd name="connsiteX3" fmla="*/ 745335 w 2095654"/>
                  <a:gd name="connsiteY3" fmla="*/ 959187 h 3169756"/>
                  <a:gd name="connsiteX4" fmla="*/ 694947 w 2095654"/>
                  <a:gd name="connsiteY4" fmla="*/ 1367523 h 3169756"/>
                  <a:gd name="connsiteX5" fmla="*/ 817248 w 2095654"/>
                  <a:gd name="connsiteY5" fmla="*/ 1655750 h 3169756"/>
                  <a:gd name="connsiteX6" fmla="*/ 651513 w 2095654"/>
                  <a:gd name="connsiteY6" fmla="*/ 1648701 h 3169756"/>
                  <a:gd name="connsiteX7" fmla="*/ 431962 w 2095654"/>
                  <a:gd name="connsiteY7" fmla="*/ 1448486 h 3169756"/>
                  <a:gd name="connsiteX8" fmla="*/ 259274 w 2095654"/>
                  <a:gd name="connsiteY8" fmla="*/ 1331233 h 3169756"/>
                  <a:gd name="connsiteX9" fmla="*/ 42771 w 2095654"/>
                  <a:gd name="connsiteY9" fmla="*/ 1066819 h 3169756"/>
                  <a:gd name="connsiteX10" fmla="*/ 63821 w 2095654"/>
                  <a:gd name="connsiteY10" fmla="*/ 1494301 h 3169756"/>
                  <a:gd name="connsiteX11" fmla="*/ 192123 w 2095654"/>
                  <a:gd name="connsiteY11" fmla="*/ 1659179 h 3169756"/>
                  <a:gd name="connsiteX12" fmla="*/ 265275 w 2095654"/>
                  <a:gd name="connsiteY12" fmla="*/ 1927974 h 3169756"/>
                  <a:gd name="connsiteX13" fmla="*/ 532070 w 2095654"/>
                  <a:gd name="connsiteY13" fmla="*/ 2083518 h 3169756"/>
                  <a:gd name="connsiteX14" fmla="*/ 619700 w 2095654"/>
                  <a:gd name="connsiteY14" fmla="*/ 2379650 h 3169756"/>
                  <a:gd name="connsiteX15" fmla="*/ 788959 w 2095654"/>
                  <a:gd name="connsiteY15" fmla="*/ 2546623 h 3169756"/>
                  <a:gd name="connsiteX16" fmla="*/ 665134 w 2095654"/>
                  <a:gd name="connsiteY16" fmla="*/ 2765793 h 3169756"/>
                  <a:gd name="connsiteX17" fmla="*/ 721713 w 2095654"/>
                  <a:gd name="connsiteY17" fmla="*/ 2926766 h 3169756"/>
                  <a:gd name="connsiteX18" fmla="*/ 959361 w 2095654"/>
                  <a:gd name="connsiteY18" fmla="*/ 3164700 h 3169756"/>
                  <a:gd name="connsiteX19" fmla="*/ 1458757 w 2095654"/>
                  <a:gd name="connsiteY19" fmla="*/ 3152032 h 3169756"/>
                  <a:gd name="connsiteX20" fmla="*/ 1506668 w 2095654"/>
                  <a:gd name="connsiteY20" fmla="*/ 3066212 h 3169756"/>
                  <a:gd name="connsiteX21" fmla="*/ 1602680 w 2095654"/>
                  <a:gd name="connsiteY21" fmla="*/ 2696261 h 3169756"/>
                  <a:gd name="connsiteX22" fmla="*/ 1504477 w 2095654"/>
                  <a:gd name="connsiteY22" fmla="*/ 2515953 h 3169756"/>
                  <a:gd name="connsiteX23" fmla="*/ 1598584 w 2095654"/>
                  <a:gd name="connsiteY23" fmla="*/ 2433847 h 3169756"/>
                  <a:gd name="connsiteX24" fmla="*/ 1635541 w 2095654"/>
                  <a:gd name="connsiteY24" fmla="*/ 2292687 h 3169756"/>
                  <a:gd name="connsiteX25" fmla="*/ 1779369 w 2095654"/>
                  <a:gd name="connsiteY25" fmla="*/ 2158289 h 3169756"/>
                  <a:gd name="connsiteX26" fmla="*/ 1864141 w 2095654"/>
                  <a:gd name="connsiteY26" fmla="*/ 2012461 h 3169756"/>
                  <a:gd name="connsiteX27" fmla="*/ 2095408 w 2095654"/>
                  <a:gd name="connsiteY27" fmla="*/ 1885493 h 3169756"/>
                  <a:gd name="connsiteX28" fmla="*/ 1751651 w 2095654"/>
                  <a:gd name="connsiteY28" fmla="*/ 1780337 h 3169756"/>
                  <a:gd name="connsiteX29" fmla="*/ 1618587 w 2095654"/>
                  <a:gd name="connsiteY29" fmla="*/ 1808150 h 3169756"/>
                  <a:gd name="connsiteX30" fmla="*/ 1681452 w 2095654"/>
                  <a:gd name="connsiteY30" fmla="*/ 1707090 h 3169756"/>
                  <a:gd name="connsiteX31" fmla="*/ 1715361 w 2095654"/>
                  <a:gd name="connsiteY31" fmla="*/ 1509255 h 3169756"/>
                  <a:gd name="connsiteX32" fmla="*/ 1925673 w 2095654"/>
                  <a:gd name="connsiteY32" fmla="*/ 1238936 h 3169756"/>
                  <a:gd name="connsiteX33" fmla="*/ 1932150 w 2095654"/>
                  <a:gd name="connsiteY33" fmla="*/ 910133 h 3169756"/>
                  <a:gd name="connsiteX34" fmla="*/ 2021875 w 2095654"/>
                  <a:gd name="connsiteY34" fmla="*/ 644481 h 3169756"/>
                  <a:gd name="connsiteX35" fmla="*/ 1884810 w 2095654"/>
                  <a:gd name="connsiteY35" fmla="*/ 642671 h 3169756"/>
                  <a:gd name="connsiteX36" fmla="*/ 1498667 w 2095654"/>
                  <a:gd name="connsiteY36" fmla="*/ 926516 h 3169756"/>
                  <a:gd name="connsiteX37" fmla="*/ 1381224 w 2095654"/>
                  <a:gd name="connsiteY37" fmla="*/ 1045674 h 3169756"/>
                  <a:gd name="connsiteX38" fmla="*/ 1338266 w 2095654"/>
                  <a:gd name="connsiteY38" fmla="*/ 986047 h 3169756"/>
                  <a:gd name="connsiteX39" fmla="*/ 1218822 w 2095654"/>
                  <a:gd name="connsiteY39" fmla="*/ 514845 h 3169756"/>
                  <a:gd name="connsiteX40" fmla="*/ 920690 w 2095654"/>
                  <a:gd name="connsiteY40" fmla="*/ 227857 h 3169756"/>
                  <a:gd name="connsiteX41" fmla="*/ 781339 w 2095654"/>
                  <a:gd name="connsiteY41" fmla="*/ 19 h 3169756"/>
                  <a:gd name="connsiteX42" fmla="*/ 781339 w 2095654"/>
                  <a:gd name="connsiteY42" fmla="*/ 19 h 31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95654" h="3169756">
                    <a:moveTo>
                      <a:pt x="781339" y="19"/>
                    </a:moveTo>
                    <a:cubicBezTo>
                      <a:pt x="743715" y="-2076"/>
                      <a:pt x="627034" y="169374"/>
                      <a:pt x="657133" y="324822"/>
                    </a:cubicBezTo>
                    <a:cubicBezTo>
                      <a:pt x="674373" y="414071"/>
                      <a:pt x="609508" y="509988"/>
                      <a:pt x="622938" y="606476"/>
                    </a:cubicBezTo>
                    <a:cubicBezTo>
                      <a:pt x="640464" y="733254"/>
                      <a:pt x="735619" y="825741"/>
                      <a:pt x="745335" y="959187"/>
                    </a:cubicBezTo>
                    <a:cubicBezTo>
                      <a:pt x="755526" y="1098918"/>
                      <a:pt x="673040" y="1224648"/>
                      <a:pt x="694947" y="1367523"/>
                    </a:cubicBezTo>
                    <a:cubicBezTo>
                      <a:pt x="706663" y="1444009"/>
                      <a:pt x="821820" y="1634033"/>
                      <a:pt x="817248" y="1655750"/>
                    </a:cubicBezTo>
                    <a:cubicBezTo>
                      <a:pt x="808200" y="1699470"/>
                      <a:pt x="672754" y="1656226"/>
                      <a:pt x="651513" y="1648701"/>
                    </a:cubicBezTo>
                    <a:cubicBezTo>
                      <a:pt x="507972" y="1598028"/>
                      <a:pt x="536547" y="1526400"/>
                      <a:pt x="431962" y="1448486"/>
                    </a:cubicBezTo>
                    <a:cubicBezTo>
                      <a:pt x="370812" y="1402956"/>
                      <a:pt x="300993" y="1404480"/>
                      <a:pt x="259274" y="1331233"/>
                    </a:cubicBezTo>
                    <a:cubicBezTo>
                      <a:pt x="226698" y="1273988"/>
                      <a:pt x="64964" y="1035291"/>
                      <a:pt x="42771" y="1066819"/>
                    </a:cubicBezTo>
                    <a:cubicBezTo>
                      <a:pt x="-30858" y="1171404"/>
                      <a:pt x="99" y="1395908"/>
                      <a:pt x="63821" y="1494301"/>
                    </a:cubicBezTo>
                    <a:cubicBezTo>
                      <a:pt x="102207" y="1553547"/>
                      <a:pt x="165929" y="1590885"/>
                      <a:pt x="192123" y="1659179"/>
                    </a:cubicBezTo>
                    <a:cubicBezTo>
                      <a:pt x="227079" y="1750238"/>
                      <a:pt x="190694" y="1851584"/>
                      <a:pt x="265275" y="1927974"/>
                    </a:cubicBezTo>
                    <a:cubicBezTo>
                      <a:pt x="340903" y="2005413"/>
                      <a:pt x="472824" y="1987982"/>
                      <a:pt x="532070" y="2083518"/>
                    </a:cubicBezTo>
                    <a:cubicBezTo>
                      <a:pt x="587696" y="2173148"/>
                      <a:pt x="560645" y="2287162"/>
                      <a:pt x="619700" y="2379650"/>
                    </a:cubicBezTo>
                    <a:cubicBezTo>
                      <a:pt x="657228" y="2438514"/>
                      <a:pt x="771528" y="2484997"/>
                      <a:pt x="788959" y="2546623"/>
                    </a:cubicBezTo>
                    <a:cubicBezTo>
                      <a:pt x="812010" y="2628252"/>
                      <a:pt x="675802" y="2666067"/>
                      <a:pt x="665134" y="2765793"/>
                    </a:cubicBezTo>
                    <a:cubicBezTo>
                      <a:pt x="660181" y="2812371"/>
                      <a:pt x="677802" y="2864758"/>
                      <a:pt x="721713" y="2926766"/>
                    </a:cubicBezTo>
                    <a:cubicBezTo>
                      <a:pt x="728666" y="2936577"/>
                      <a:pt x="952313" y="3163748"/>
                      <a:pt x="959361" y="3164700"/>
                    </a:cubicBezTo>
                    <a:cubicBezTo>
                      <a:pt x="1012987" y="3171463"/>
                      <a:pt x="1200820" y="3174892"/>
                      <a:pt x="1458757" y="3152032"/>
                    </a:cubicBezTo>
                    <a:cubicBezTo>
                      <a:pt x="1471140" y="3150889"/>
                      <a:pt x="1494952" y="3085738"/>
                      <a:pt x="1506668" y="3066212"/>
                    </a:cubicBezTo>
                    <a:cubicBezTo>
                      <a:pt x="1573248" y="2955817"/>
                      <a:pt x="1659735" y="2834373"/>
                      <a:pt x="1602680" y="2696261"/>
                    </a:cubicBezTo>
                    <a:cubicBezTo>
                      <a:pt x="1579439" y="2640064"/>
                      <a:pt x="1466472" y="2579770"/>
                      <a:pt x="1504477" y="2515953"/>
                    </a:cubicBezTo>
                    <a:cubicBezTo>
                      <a:pt x="1526575" y="2478900"/>
                      <a:pt x="1574772" y="2469471"/>
                      <a:pt x="1598584" y="2433847"/>
                    </a:cubicBezTo>
                    <a:cubicBezTo>
                      <a:pt x="1626492" y="2392032"/>
                      <a:pt x="1610776" y="2336978"/>
                      <a:pt x="1635541" y="2292687"/>
                    </a:cubicBezTo>
                    <a:cubicBezTo>
                      <a:pt x="1669831" y="2231346"/>
                      <a:pt x="1734887" y="2208867"/>
                      <a:pt x="1779369" y="2158289"/>
                    </a:cubicBezTo>
                    <a:cubicBezTo>
                      <a:pt x="1817754" y="2114569"/>
                      <a:pt x="1824136" y="2055514"/>
                      <a:pt x="1864141" y="2012461"/>
                    </a:cubicBezTo>
                    <a:cubicBezTo>
                      <a:pt x="1923006" y="1949120"/>
                      <a:pt x="2103219" y="1917306"/>
                      <a:pt x="2095408" y="1885493"/>
                    </a:cubicBezTo>
                    <a:cubicBezTo>
                      <a:pt x="2091122" y="1867967"/>
                      <a:pt x="1946723" y="1756620"/>
                      <a:pt x="1751651" y="1780337"/>
                    </a:cubicBezTo>
                    <a:cubicBezTo>
                      <a:pt x="1700883" y="1786528"/>
                      <a:pt x="1618206" y="1810245"/>
                      <a:pt x="1618587" y="1808150"/>
                    </a:cubicBezTo>
                    <a:cubicBezTo>
                      <a:pt x="1624206" y="1774241"/>
                      <a:pt x="1668402" y="1740618"/>
                      <a:pt x="1681452" y="1707090"/>
                    </a:cubicBezTo>
                    <a:cubicBezTo>
                      <a:pt x="1706312" y="1642891"/>
                      <a:pt x="1680785" y="1570120"/>
                      <a:pt x="1715361" y="1509255"/>
                    </a:cubicBezTo>
                    <a:cubicBezTo>
                      <a:pt x="1768796" y="1415148"/>
                      <a:pt x="1883572" y="1347140"/>
                      <a:pt x="1925673" y="1238936"/>
                    </a:cubicBezTo>
                    <a:cubicBezTo>
                      <a:pt x="1969011" y="1127493"/>
                      <a:pt x="1914338" y="1024623"/>
                      <a:pt x="1932150" y="910133"/>
                    </a:cubicBezTo>
                    <a:cubicBezTo>
                      <a:pt x="1940151" y="858888"/>
                      <a:pt x="2030829" y="661530"/>
                      <a:pt x="2021875" y="644481"/>
                    </a:cubicBezTo>
                    <a:cubicBezTo>
                      <a:pt x="2001968" y="606571"/>
                      <a:pt x="1924530" y="630288"/>
                      <a:pt x="1884810" y="642671"/>
                    </a:cubicBezTo>
                    <a:cubicBezTo>
                      <a:pt x="1679832" y="706774"/>
                      <a:pt x="1701454" y="818502"/>
                      <a:pt x="1498667" y="926516"/>
                    </a:cubicBezTo>
                    <a:cubicBezTo>
                      <a:pt x="1404084" y="976903"/>
                      <a:pt x="1383033" y="1046436"/>
                      <a:pt x="1381224" y="1045674"/>
                    </a:cubicBezTo>
                    <a:cubicBezTo>
                      <a:pt x="1367698" y="1040054"/>
                      <a:pt x="1349220" y="997477"/>
                      <a:pt x="1338266" y="986047"/>
                    </a:cubicBezTo>
                    <a:cubicBezTo>
                      <a:pt x="1151100" y="790308"/>
                      <a:pt x="1305976" y="712299"/>
                      <a:pt x="1218822" y="514845"/>
                    </a:cubicBezTo>
                    <a:cubicBezTo>
                      <a:pt x="1203773" y="480746"/>
                      <a:pt x="1040038" y="297961"/>
                      <a:pt x="920690" y="227857"/>
                    </a:cubicBezTo>
                    <a:cubicBezTo>
                      <a:pt x="778386" y="144513"/>
                      <a:pt x="832393" y="2877"/>
                      <a:pt x="781339" y="19"/>
                    </a:cubicBezTo>
                    <a:lnTo>
                      <a:pt x="781339" y="19"/>
                    </a:lnTo>
                    <a:close/>
                  </a:path>
                </a:pathLst>
              </a:custGeom>
              <a:solidFill>
                <a:srgbClr val="527068"/>
              </a:solidFill>
              <a:ln w="9525" cap="flat">
                <a:noFill/>
                <a:prstDash val="solid"/>
                <a:miter/>
              </a:ln>
            </p:spPr>
            <p:txBody>
              <a:bodyPr rtlCol="0" anchor="ctr"/>
              <a:lstStyle/>
              <a:p>
                <a:endParaRPr lang="th-TH"/>
              </a:p>
            </p:txBody>
          </p:sp>
          <p:sp>
            <p:nvSpPr>
              <p:cNvPr id="8" name="Freeform: Shape 7">
                <a:extLst>
                  <a:ext uri="{FF2B5EF4-FFF2-40B4-BE49-F238E27FC236}">
                    <a16:creationId xmlns:a16="http://schemas.microsoft.com/office/drawing/2014/main" id="{D3993E2C-2E30-493A-A738-A426CB2DA898}"/>
                  </a:ext>
                </a:extLst>
              </p:cNvPr>
              <p:cNvSpPr/>
              <p:nvPr/>
            </p:nvSpPr>
            <p:spPr>
              <a:xfrm>
                <a:off x="5761943" y="3625011"/>
                <a:ext cx="856420" cy="517081"/>
              </a:xfrm>
              <a:custGeom>
                <a:avLst/>
                <a:gdLst>
                  <a:gd name="connsiteX0" fmla="*/ 571610 w 856420"/>
                  <a:gd name="connsiteY0" fmla="*/ 202800 h 517081"/>
                  <a:gd name="connsiteX1" fmla="*/ 693149 w 856420"/>
                  <a:gd name="connsiteY1" fmla="*/ 121361 h 517081"/>
                  <a:gd name="connsiteX2" fmla="*/ 844787 w 856420"/>
                  <a:gd name="connsiteY2" fmla="*/ 102120 h 517081"/>
                  <a:gd name="connsiteX3" fmla="*/ 856408 w 856420"/>
                  <a:gd name="connsiteY3" fmla="*/ 91643 h 517081"/>
                  <a:gd name="connsiteX4" fmla="*/ 846025 w 856420"/>
                  <a:gd name="connsiteY4" fmla="*/ 80022 h 517081"/>
                  <a:gd name="connsiteX5" fmla="*/ 686196 w 856420"/>
                  <a:gd name="connsiteY5" fmla="*/ 100406 h 517081"/>
                  <a:gd name="connsiteX6" fmla="*/ 558275 w 856420"/>
                  <a:gd name="connsiteY6" fmla="*/ 185274 h 517081"/>
                  <a:gd name="connsiteX7" fmla="*/ 436069 w 856420"/>
                  <a:gd name="connsiteY7" fmla="*/ 245186 h 517081"/>
                  <a:gd name="connsiteX8" fmla="*/ 425782 w 856420"/>
                  <a:gd name="connsiteY8" fmla="*/ 144126 h 517081"/>
                  <a:gd name="connsiteX9" fmla="*/ 422830 w 856420"/>
                  <a:gd name="connsiteY9" fmla="*/ 11442 h 517081"/>
                  <a:gd name="connsiteX10" fmla="*/ 412257 w 856420"/>
                  <a:gd name="connsiteY10" fmla="*/ 12 h 517081"/>
                  <a:gd name="connsiteX11" fmla="*/ 400827 w 856420"/>
                  <a:gd name="connsiteY11" fmla="*/ 10585 h 517081"/>
                  <a:gd name="connsiteX12" fmla="*/ 403875 w 856420"/>
                  <a:gd name="connsiteY12" fmla="*/ 146316 h 517081"/>
                  <a:gd name="connsiteX13" fmla="*/ 414352 w 856420"/>
                  <a:gd name="connsiteY13" fmla="*/ 248424 h 517081"/>
                  <a:gd name="connsiteX14" fmla="*/ 349963 w 856420"/>
                  <a:gd name="connsiteY14" fmla="*/ 227565 h 517081"/>
                  <a:gd name="connsiteX15" fmla="*/ 285765 w 856420"/>
                  <a:gd name="connsiteY15" fmla="*/ 178225 h 517081"/>
                  <a:gd name="connsiteX16" fmla="*/ 144319 w 856420"/>
                  <a:gd name="connsiteY16" fmla="*/ 121075 h 517081"/>
                  <a:gd name="connsiteX17" fmla="*/ 6778 w 856420"/>
                  <a:gd name="connsiteY17" fmla="*/ 150793 h 517081"/>
                  <a:gd name="connsiteX18" fmla="*/ 872 w 856420"/>
                  <a:gd name="connsiteY18" fmla="*/ 165176 h 517081"/>
                  <a:gd name="connsiteX19" fmla="*/ 15255 w 856420"/>
                  <a:gd name="connsiteY19" fmla="*/ 171081 h 517081"/>
                  <a:gd name="connsiteX20" fmla="*/ 141652 w 856420"/>
                  <a:gd name="connsiteY20" fmla="*/ 142887 h 517081"/>
                  <a:gd name="connsiteX21" fmla="*/ 272430 w 856420"/>
                  <a:gd name="connsiteY21" fmla="*/ 195656 h 517081"/>
                  <a:gd name="connsiteX22" fmla="*/ 338152 w 856420"/>
                  <a:gd name="connsiteY22" fmla="*/ 246043 h 517081"/>
                  <a:gd name="connsiteX23" fmla="*/ 417019 w 856420"/>
                  <a:gd name="connsiteY23" fmla="*/ 270237 h 517081"/>
                  <a:gd name="connsiteX24" fmla="*/ 450071 w 856420"/>
                  <a:gd name="connsiteY24" fmla="*/ 434448 h 517081"/>
                  <a:gd name="connsiteX25" fmla="*/ 328818 w 856420"/>
                  <a:gd name="connsiteY25" fmla="*/ 387489 h 517081"/>
                  <a:gd name="connsiteX26" fmla="*/ 250808 w 856420"/>
                  <a:gd name="connsiteY26" fmla="*/ 341769 h 517081"/>
                  <a:gd name="connsiteX27" fmla="*/ 85073 w 856420"/>
                  <a:gd name="connsiteY27" fmla="*/ 330530 h 517081"/>
                  <a:gd name="connsiteX28" fmla="*/ 75834 w 856420"/>
                  <a:gd name="connsiteY28" fmla="*/ 343103 h 517081"/>
                  <a:gd name="connsiteX29" fmla="*/ 88407 w 856420"/>
                  <a:gd name="connsiteY29" fmla="*/ 352342 h 517081"/>
                  <a:gd name="connsiteX30" fmla="*/ 242902 w 856420"/>
                  <a:gd name="connsiteY30" fmla="*/ 362439 h 517081"/>
                  <a:gd name="connsiteX31" fmla="*/ 336343 w 856420"/>
                  <a:gd name="connsiteY31" fmla="*/ 418731 h 517081"/>
                  <a:gd name="connsiteX32" fmla="*/ 457501 w 856420"/>
                  <a:gd name="connsiteY32" fmla="*/ 456736 h 517081"/>
                  <a:gd name="connsiteX33" fmla="*/ 480646 w 856420"/>
                  <a:gd name="connsiteY33" fmla="*/ 511029 h 517081"/>
                  <a:gd name="connsiteX34" fmla="*/ 495505 w 856420"/>
                  <a:gd name="connsiteY34" fmla="*/ 515886 h 517081"/>
                  <a:gd name="connsiteX35" fmla="*/ 500363 w 856420"/>
                  <a:gd name="connsiteY35" fmla="*/ 501027 h 517081"/>
                  <a:gd name="connsiteX36" fmla="*/ 479884 w 856420"/>
                  <a:gd name="connsiteY36" fmla="*/ 453593 h 517081"/>
                  <a:gd name="connsiteX37" fmla="*/ 619140 w 856420"/>
                  <a:gd name="connsiteY37" fmla="*/ 412921 h 517081"/>
                  <a:gd name="connsiteX38" fmla="*/ 700102 w 856420"/>
                  <a:gd name="connsiteY38" fmla="*/ 357676 h 517081"/>
                  <a:gd name="connsiteX39" fmla="*/ 832786 w 856420"/>
                  <a:gd name="connsiteY39" fmla="*/ 296907 h 517081"/>
                  <a:gd name="connsiteX40" fmla="*/ 841930 w 856420"/>
                  <a:gd name="connsiteY40" fmla="*/ 284238 h 517081"/>
                  <a:gd name="connsiteX41" fmla="*/ 829262 w 856420"/>
                  <a:gd name="connsiteY41" fmla="*/ 275094 h 517081"/>
                  <a:gd name="connsiteX42" fmla="*/ 686577 w 856420"/>
                  <a:gd name="connsiteY42" fmla="*/ 340150 h 517081"/>
                  <a:gd name="connsiteX43" fmla="*/ 608948 w 856420"/>
                  <a:gd name="connsiteY43" fmla="*/ 393300 h 517081"/>
                  <a:gd name="connsiteX44" fmla="*/ 472455 w 856420"/>
                  <a:gd name="connsiteY44" fmla="*/ 432066 h 517081"/>
                  <a:gd name="connsiteX45" fmla="*/ 438832 w 856420"/>
                  <a:gd name="connsiteY45" fmla="*/ 267284 h 517081"/>
                  <a:gd name="connsiteX46" fmla="*/ 571610 w 856420"/>
                  <a:gd name="connsiteY46" fmla="*/ 202800 h 51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56420" h="517081">
                    <a:moveTo>
                      <a:pt x="571610" y="202800"/>
                    </a:moveTo>
                    <a:cubicBezTo>
                      <a:pt x="626665" y="160413"/>
                      <a:pt x="646762" y="136982"/>
                      <a:pt x="693149" y="121361"/>
                    </a:cubicBezTo>
                    <a:cubicBezTo>
                      <a:pt x="755633" y="100310"/>
                      <a:pt x="790114" y="99263"/>
                      <a:pt x="844787" y="102120"/>
                    </a:cubicBezTo>
                    <a:cubicBezTo>
                      <a:pt x="850883" y="102406"/>
                      <a:pt x="856027" y="97739"/>
                      <a:pt x="856408" y="91643"/>
                    </a:cubicBezTo>
                    <a:cubicBezTo>
                      <a:pt x="856693" y="85547"/>
                      <a:pt x="852026" y="80403"/>
                      <a:pt x="846025" y="80022"/>
                    </a:cubicBezTo>
                    <a:cubicBezTo>
                      <a:pt x="788304" y="76974"/>
                      <a:pt x="752014" y="78117"/>
                      <a:pt x="686196" y="100406"/>
                    </a:cubicBezTo>
                    <a:cubicBezTo>
                      <a:pt x="637618" y="116789"/>
                      <a:pt x="616092" y="140792"/>
                      <a:pt x="558275" y="185274"/>
                    </a:cubicBezTo>
                    <a:cubicBezTo>
                      <a:pt x="508745" y="223374"/>
                      <a:pt x="454262" y="240328"/>
                      <a:pt x="436069" y="245186"/>
                    </a:cubicBezTo>
                    <a:cubicBezTo>
                      <a:pt x="432164" y="210801"/>
                      <a:pt x="429116" y="176701"/>
                      <a:pt x="425782" y="144126"/>
                    </a:cubicBezTo>
                    <a:cubicBezTo>
                      <a:pt x="422830" y="114789"/>
                      <a:pt x="420067" y="79546"/>
                      <a:pt x="422830" y="11442"/>
                    </a:cubicBezTo>
                    <a:cubicBezTo>
                      <a:pt x="423115" y="5346"/>
                      <a:pt x="418353" y="203"/>
                      <a:pt x="412257" y="12"/>
                    </a:cubicBezTo>
                    <a:cubicBezTo>
                      <a:pt x="406161" y="-274"/>
                      <a:pt x="401017" y="4489"/>
                      <a:pt x="400827" y="10585"/>
                    </a:cubicBezTo>
                    <a:cubicBezTo>
                      <a:pt x="397969" y="80308"/>
                      <a:pt x="400827" y="116408"/>
                      <a:pt x="403875" y="146316"/>
                    </a:cubicBezTo>
                    <a:cubicBezTo>
                      <a:pt x="407209" y="179273"/>
                      <a:pt x="410352" y="213658"/>
                      <a:pt x="414352" y="248424"/>
                    </a:cubicBezTo>
                    <a:cubicBezTo>
                      <a:pt x="390540" y="248996"/>
                      <a:pt x="369490" y="240042"/>
                      <a:pt x="349963" y="227565"/>
                    </a:cubicBezTo>
                    <a:cubicBezTo>
                      <a:pt x="327199" y="213087"/>
                      <a:pt x="306434" y="194037"/>
                      <a:pt x="285765" y="178225"/>
                    </a:cubicBezTo>
                    <a:cubicBezTo>
                      <a:pt x="244426" y="146697"/>
                      <a:pt x="206898" y="128695"/>
                      <a:pt x="144319" y="121075"/>
                    </a:cubicBezTo>
                    <a:cubicBezTo>
                      <a:pt x="112029" y="117170"/>
                      <a:pt x="74310" y="122599"/>
                      <a:pt x="6778" y="150793"/>
                    </a:cubicBezTo>
                    <a:cubicBezTo>
                      <a:pt x="1158" y="153174"/>
                      <a:pt x="-1509" y="159651"/>
                      <a:pt x="872" y="165176"/>
                    </a:cubicBezTo>
                    <a:cubicBezTo>
                      <a:pt x="3253" y="170796"/>
                      <a:pt x="9730" y="173463"/>
                      <a:pt x="15255" y="171081"/>
                    </a:cubicBezTo>
                    <a:cubicBezTo>
                      <a:pt x="77358" y="145173"/>
                      <a:pt x="111934" y="139268"/>
                      <a:pt x="141652" y="142887"/>
                    </a:cubicBezTo>
                    <a:cubicBezTo>
                      <a:pt x="199468" y="149936"/>
                      <a:pt x="234235" y="166605"/>
                      <a:pt x="272430" y="195656"/>
                    </a:cubicBezTo>
                    <a:cubicBezTo>
                      <a:pt x="293575" y="211753"/>
                      <a:pt x="314911" y="231184"/>
                      <a:pt x="338152" y="246043"/>
                    </a:cubicBezTo>
                    <a:cubicBezTo>
                      <a:pt x="361965" y="261188"/>
                      <a:pt x="387778" y="271570"/>
                      <a:pt x="417019" y="270237"/>
                    </a:cubicBezTo>
                    <a:cubicBezTo>
                      <a:pt x="423973" y="325863"/>
                      <a:pt x="433688" y="381870"/>
                      <a:pt x="450071" y="434448"/>
                    </a:cubicBezTo>
                    <a:cubicBezTo>
                      <a:pt x="398922" y="431971"/>
                      <a:pt x="362346" y="409968"/>
                      <a:pt x="328818" y="387489"/>
                    </a:cubicBezTo>
                    <a:cubicBezTo>
                      <a:pt x="302624" y="369963"/>
                      <a:pt x="278145" y="352151"/>
                      <a:pt x="250808" y="341769"/>
                    </a:cubicBezTo>
                    <a:cubicBezTo>
                      <a:pt x="174418" y="312623"/>
                      <a:pt x="123935" y="324529"/>
                      <a:pt x="85073" y="330530"/>
                    </a:cubicBezTo>
                    <a:cubicBezTo>
                      <a:pt x="79072" y="331482"/>
                      <a:pt x="74977" y="337102"/>
                      <a:pt x="75834" y="343103"/>
                    </a:cubicBezTo>
                    <a:cubicBezTo>
                      <a:pt x="76786" y="349104"/>
                      <a:pt x="82406" y="353295"/>
                      <a:pt x="88407" y="352342"/>
                    </a:cubicBezTo>
                    <a:cubicBezTo>
                      <a:pt x="124602" y="346722"/>
                      <a:pt x="171655" y="335197"/>
                      <a:pt x="242902" y="362439"/>
                    </a:cubicBezTo>
                    <a:cubicBezTo>
                      <a:pt x="275478" y="374916"/>
                      <a:pt x="303672" y="398634"/>
                      <a:pt x="336343" y="418731"/>
                    </a:cubicBezTo>
                    <a:cubicBezTo>
                      <a:pt x="369680" y="439305"/>
                      <a:pt x="407399" y="456355"/>
                      <a:pt x="457501" y="456736"/>
                    </a:cubicBezTo>
                    <a:cubicBezTo>
                      <a:pt x="464168" y="475405"/>
                      <a:pt x="471788" y="493598"/>
                      <a:pt x="480646" y="511029"/>
                    </a:cubicBezTo>
                    <a:cubicBezTo>
                      <a:pt x="483409" y="516458"/>
                      <a:pt x="490076" y="518649"/>
                      <a:pt x="495505" y="515886"/>
                    </a:cubicBezTo>
                    <a:cubicBezTo>
                      <a:pt x="500935" y="513124"/>
                      <a:pt x="503125" y="506457"/>
                      <a:pt x="500363" y="501027"/>
                    </a:cubicBezTo>
                    <a:cubicBezTo>
                      <a:pt x="492648" y="485787"/>
                      <a:pt x="485885" y="469881"/>
                      <a:pt x="479884" y="453593"/>
                    </a:cubicBezTo>
                    <a:cubicBezTo>
                      <a:pt x="539701" y="447687"/>
                      <a:pt x="590946" y="427494"/>
                      <a:pt x="619140" y="412921"/>
                    </a:cubicBezTo>
                    <a:cubicBezTo>
                      <a:pt x="651906" y="395871"/>
                      <a:pt x="675909" y="376250"/>
                      <a:pt x="700102" y="357676"/>
                    </a:cubicBezTo>
                    <a:cubicBezTo>
                      <a:pt x="734297" y="331292"/>
                      <a:pt x="768873" y="307098"/>
                      <a:pt x="832786" y="296907"/>
                    </a:cubicBezTo>
                    <a:cubicBezTo>
                      <a:pt x="838787" y="295954"/>
                      <a:pt x="842882" y="290334"/>
                      <a:pt x="841930" y="284238"/>
                    </a:cubicBezTo>
                    <a:cubicBezTo>
                      <a:pt x="840977" y="278238"/>
                      <a:pt x="835358" y="274142"/>
                      <a:pt x="829262" y="275094"/>
                    </a:cubicBezTo>
                    <a:cubicBezTo>
                      <a:pt x="760586" y="286048"/>
                      <a:pt x="723343" y="311766"/>
                      <a:pt x="686577" y="340150"/>
                    </a:cubicBezTo>
                    <a:cubicBezTo>
                      <a:pt x="663431" y="358057"/>
                      <a:pt x="640476" y="376917"/>
                      <a:pt x="608948" y="393300"/>
                    </a:cubicBezTo>
                    <a:cubicBezTo>
                      <a:pt x="581612" y="407492"/>
                      <a:pt x="531034" y="427304"/>
                      <a:pt x="472455" y="432066"/>
                    </a:cubicBezTo>
                    <a:cubicBezTo>
                      <a:pt x="455500" y="379488"/>
                      <a:pt x="445785" y="323196"/>
                      <a:pt x="438832" y="267284"/>
                    </a:cubicBezTo>
                    <a:cubicBezTo>
                      <a:pt x="460263" y="262998"/>
                      <a:pt x="515889" y="245662"/>
                      <a:pt x="571610" y="202800"/>
                    </a:cubicBezTo>
                    <a:close/>
                  </a:path>
                </a:pathLst>
              </a:custGeom>
              <a:solidFill>
                <a:srgbClr val="66877D"/>
              </a:solidFill>
              <a:ln w="9525" cap="flat">
                <a:noFill/>
                <a:prstDash val="solid"/>
                <a:miter/>
              </a:ln>
            </p:spPr>
            <p:txBody>
              <a:bodyPr rtlCol="0" anchor="ctr"/>
              <a:lstStyle/>
              <a:p>
                <a:endParaRPr lang="th-TH"/>
              </a:p>
            </p:txBody>
          </p:sp>
          <p:sp>
            <p:nvSpPr>
              <p:cNvPr id="9" name="Freeform: Shape 8">
                <a:extLst>
                  <a:ext uri="{FF2B5EF4-FFF2-40B4-BE49-F238E27FC236}">
                    <a16:creationId xmlns:a16="http://schemas.microsoft.com/office/drawing/2014/main" id="{5B633544-45C7-4831-B92B-93A160B0E9E8}"/>
                  </a:ext>
                </a:extLst>
              </p:cNvPr>
              <p:cNvSpPr/>
              <p:nvPr/>
            </p:nvSpPr>
            <p:spPr>
              <a:xfrm>
                <a:off x="6172878" y="2823749"/>
                <a:ext cx="906413" cy="745157"/>
              </a:xfrm>
              <a:custGeom>
                <a:avLst/>
                <a:gdLst>
                  <a:gd name="connsiteX0" fmla="*/ 906101 w 906413"/>
                  <a:gd name="connsiteY0" fmla="*/ 12890 h 745157"/>
                  <a:gd name="connsiteX1" fmla="*/ 892766 w 906413"/>
                  <a:gd name="connsiteY1" fmla="*/ 4794 h 745157"/>
                  <a:gd name="connsiteX2" fmla="*/ 864477 w 906413"/>
                  <a:gd name="connsiteY2" fmla="*/ 13176 h 745157"/>
                  <a:gd name="connsiteX3" fmla="*/ 791706 w 906413"/>
                  <a:gd name="connsiteY3" fmla="*/ 40227 h 745157"/>
                  <a:gd name="connsiteX4" fmla="*/ 580537 w 906413"/>
                  <a:gd name="connsiteY4" fmla="*/ 155003 h 745157"/>
                  <a:gd name="connsiteX5" fmla="*/ 363462 w 906413"/>
                  <a:gd name="connsiteY5" fmla="*/ 352457 h 745157"/>
                  <a:gd name="connsiteX6" fmla="*/ 367558 w 906413"/>
                  <a:gd name="connsiteY6" fmla="*/ 321786 h 745157"/>
                  <a:gd name="connsiteX7" fmla="*/ 377559 w 906413"/>
                  <a:gd name="connsiteY7" fmla="*/ 267589 h 745157"/>
                  <a:gd name="connsiteX8" fmla="*/ 368034 w 906413"/>
                  <a:gd name="connsiteY8" fmla="*/ 195866 h 745157"/>
                  <a:gd name="connsiteX9" fmla="*/ 360605 w 906413"/>
                  <a:gd name="connsiteY9" fmla="*/ 130048 h 745157"/>
                  <a:gd name="connsiteX10" fmla="*/ 380321 w 906413"/>
                  <a:gd name="connsiteY10" fmla="*/ 70802 h 745157"/>
                  <a:gd name="connsiteX11" fmla="*/ 406896 w 906413"/>
                  <a:gd name="connsiteY11" fmla="*/ 14605 h 745157"/>
                  <a:gd name="connsiteX12" fmla="*/ 400038 w 906413"/>
                  <a:gd name="connsiteY12" fmla="*/ 603 h 745157"/>
                  <a:gd name="connsiteX13" fmla="*/ 386036 w 906413"/>
                  <a:gd name="connsiteY13" fmla="*/ 7556 h 745157"/>
                  <a:gd name="connsiteX14" fmla="*/ 360509 w 906413"/>
                  <a:gd name="connsiteY14" fmla="*/ 61087 h 745157"/>
                  <a:gd name="connsiteX15" fmla="*/ 338697 w 906413"/>
                  <a:gd name="connsiteY15" fmla="*/ 128047 h 745157"/>
                  <a:gd name="connsiteX16" fmla="*/ 346603 w 906413"/>
                  <a:gd name="connsiteY16" fmla="*/ 200723 h 745157"/>
                  <a:gd name="connsiteX17" fmla="*/ 355652 w 906413"/>
                  <a:gd name="connsiteY17" fmla="*/ 266541 h 745157"/>
                  <a:gd name="connsiteX18" fmla="*/ 346127 w 906413"/>
                  <a:gd name="connsiteY18" fmla="*/ 316833 h 745157"/>
                  <a:gd name="connsiteX19" fmla="*/ 343841 w 906413"/>
                  <a:gd name="connsiteY19" fmla="*/ 374269 h 745157"/>
                  <a:gd name="connsiteX20" fmla="*/ 344031 w 906413"/>
                  <a:gd name="connsiteY20" fmla="*/ 374840 h 745157"/>
                  <a:gd name="connsiteX21" fmla="*/ 198108 w 906413"/>
                  <a:gd name="connsiteY21" fmla="*/ 592010 h 745157"/>
                  <a:gd name="connsiteX22" fmla="*/ 189155 w 906413"/>
                  <a:gd name="connsiteY22" fmla="*/ 553910 h 745157"/>
                  <a:gd name="connsiteX23" fmla="*/ 183440 w 906413"/>
                  <a:gd name="connsiteY23" fmla="*/ 497999 h 745157"/>
                  <a:gd name="connsiteX24" fmla="*/ 143530 w 906413"/>
                  <a:gd name="connsiteY24" fmla="*/ 386270 h 745157"/>
                  <a:gd name="connsiteX25" fmla="*/ 153055 w 906413"/>
                  <a:gd name="connsiteY25" fmla="*/ 267493 h 745157"/>
                  <a:gd name="connsiteX26" fmla="*/ 196489 w 906413"/>
                  <a:gd name="connsiteY26" fmla="*/ 164147 h 745157"/>
                  <a:gd name="connsiteX27" fmla="*/ 224683 w 906413"/>
                  <a:gd name="connsiteY27" fmla="*/ 121856 h 745157"/>
                  <a:gd name="connsiteX28" fmla="*/ 223826 w 906413"/>
                  <a:gd name="connsiteY28" fmla="*/ 106330 h 745157"/>
                  <a:gd name="connsiteX29" fmla="*/ 208205 w 906413"/>
                  <a:gd name="connsiteY29" fmla="*/ 107188 h 745157"/>
                  <a:gd name="connsiteX30" fmla="*/ 177058 w 906413"/>
                  <a:gd name="connsiteY30" fmla="*/ 153670 h 745157"/>
                  <a:gd name="connsiteX31" fmla="*/ 131719 w 906413"/>
                  <a:gd name="connsiteY31" fmla="*/ 261683 h 745157"/>
                  <a:gd name="connsiteX32" fmla="*/ 121908 w 906413"/>
                  <a:gd name="connsiteY32" fmla="*/ 391128 h 745157"/>
                  <a:gd name="connsiteX33" fmla="*/ 131814 w 906413"/>
                  <a:gd name="connsiteY33" fmla="*/ 422751 h 745157"/>
                  <a:gd name="connsiteX34" fmla="*/ 89809 w 906413"/>
                  <a:gd name="connsiteY34" fmla="*/ 397986 h 745157"/>
                  <a:gd name="connsiteX35" fmla="*/ 31135 w 906413"/>
                  <a:gd name="connsiteY35" fmla="*/ 348932 h 745157"/>
                  <a:gd name="connsiteX36" fmla="*/ 24086 w 906413"/>
                  <a:gd name="connsiteY36" fmla="*/ 295307 h 745157"/>
                  <a:gd name="connsiteX37" fmla="*/ 15419 w 906413"/>
                  <a:gd name="connsiteY37" fmla="*/ 282353 h 745157"/>
                  <a:gd name="connsiteX38" fmla="*/ 2465 w 906413"/>
                  <a:gd name="connsiteY38" fmla="*/ 291020 h 745157"/>
                  <a:gd name="connsiteX39" fmla="*/ 12371 w 906413"/>
                  <a:gd name="connsiteY39" fmla="*/ 360362 h 745157"/>
                  <a:gd name="connsiteX40" fmla="*/ 78855 w 906413"/>
                  <a:gd name="connsiteY40" fmla="*/ 417036 h 745157"/>
                  <a:gd name="connsiteX41" fmla="*/ 144863 w 906413"/>
                  <a:gd name="connsiteY41" fmla="*/ 460661 h 745157"/>
                  <a:gd name="connsiteX42" fmla="*/ 148578 w 906413"/>
                  <a:gd name="connsiteY42" fmla="*/ 463137 h 745157"/>
                  <a:gd name="connsiteX43" fmla="*/ 161818 w 906413"/>
                  <a:gd name="connsiteY43" fmla="*/ 502951 h 745157"/>
                  <a:gd name="connsiteX44" fmla="*/ 167152 w 906413"/>
                  <a:gd name="connsiteY44" fmla="*/ 555911 h 745157"/>
                  <a:gd name="connsiteX45" fmla="*/ 184868 w 906413"/>
                  <a:gd name="connsiteY45" fmla="*/ 612775 h 745157"/>
                  <a:gd name="connsiteX46" fmla="*/ 186869 w 906413"/>
                  <a:gd name="connsiteY46" fmla="*/ 614775 h 745157"/>
                  <a:gd name="connsiteX47" fmla="*/ 139910 w 906413"/>
                  <a:gd name="connsiteY47" fmla="*/ 730694 h 745157"/>
                  <a:gd name="connsiteX48" fmla="*/ 146959 w 906413"/>
                  <a:gd name="connsiteY48" fmla="*/ 744601 h 745157"/>
                  <a:gd name="connsiteX49" fmla="*/ 160865 w 906413"/>
                  <a:gd name="connsiteY49" fmla="*/ 737552 h 745157"/>
                  <a:gd name="connsiteX50" fmla="*/ 206300 w 906413"/>
                  <a:gd name="connsiteY50" fmla="*/ 625157 h 745157"/>
                  <a:gd name="connsiteX51" fmla="*/ 210300 w 906413"/>
                  <a:gd name="connsiteY51" fmla="*/ 626205 h 745157"/>
                  <a:gd name="connsiteX52" fmla="*/ 229826 w 906413"/>
                  <a:gd name="connsiteY52" fmla="*/ 630396 h 745157"/>
                  <a:gd name="connsiteX53" fmla="*/ 292120 w 906413"/>
                  <a:gd name="connsiteY53" fmla="*/ 629444 h 745157"/>
                  <a:gd name="connsiteX54" fmla="*/ 371939 w 906413"/>
                  <a:gd name="connsiteY54" fmla="*/ 598868 h 745157"/>
                  <a:gd name="connsiteX55" fmla="*/ 443663 w 906413"/>
                  <a:gd name="connsiteY55" fmla="*/ 592105 h 745157"/>
                  <a:gd name="connsiteX56" fmla="*/ 457950 w 906413"/>
                  <a:gd name="connsiteY56" fmla="*/ 585819 h 745157"/>
                  <a:gd name="connsiteX57" fmla="*/ 451664 w 906413"/>
                  <a:gd name="connsiteY57" fmla="*/ 571532 h 745157"/>
                  <a:gd name="connsiteX58" fmla="*/ 363748 w 906413"/>
                  <a:gd name="connsiteY58" fmla="*/ 578389 h 745157"/>
                  <a:gd name="connsiteX59" fmla="*/ 287929 w 906413"/>
                  <a:gd name="connsiteY59" fmla="*/ 607822 h 745157"/>
                  <a:gd name="connsiteX60" fmla="*/ 232874 w 906413"/>
                  <a:gd name="connsiteY60" fmla="*/ 608584 h 745157"/>
                  <a:gd name="connsiteX61" fmla="*/ 217158 w 906413"/>
                  <a:gd name="connsiteY61" fmla="*/ 605250 h 745157"/>
                  <a:gd name="connsiteX62" fmla="*/ 216206 w 906413"/>
                  <a:gd name="connsiteY62" fmla="*/ 604964 h 745157"/>
                  <a:gd name="connsiteX63" fmla="*/ 360700 w 906413"/>
                  <a:gd name="connsiteY63" fmla="*/ 389128 h 745157"/>
                  <a:gd name="connsiteX64" fmla="*/ 363938 w 906413"/>
                  <a:gd name="connsiteY64" fmla="*/ 388937 h 745157"/>
                  <a:gd name="connsiteX65" fmla="*/ 369082 w 906413"/>
                  <a:gd name="connsiteY65" fmla="*/ 389509 h 745157"/>
                  <a:gd name="connsiteX66" fmla="*/ 386322 w 906413"/>
                  <a:gd name="connsiteY66" fmla="*/ 389604 h 745157"/>
                  <a:gd name="connsiteX67" fmla="*/ 440138 w 906413"/>
                  <a:gd name="connsiteY67" fmla="*/ 375983 h 745157"/>
                  <a:gd name="connsiteX68" fmla="*/ 477572 w 906413"/>
                  <a:gd name="connsiteY68" fmla="*/ 351885 h 745157"/>
                  <a:gd name="connsiteX69" fmla="*/ 511481 w 906413"/>
                  <a:gd name="connsiteY69" fmla="*/ 332549 h 745157"/>
                  <a:gd name="connsiteX70" fmla="*/ 547485 w 906413"/>
                  <a:gd name="connsiteY70" fmla="*/ 328358 h 745157"/>
                  <a:gd name="connsiteX71" fmla="*/ 589681 w 906413"/>
                  <a:gd name="connsiteY71" fmla="*/ 325120 h 745157"/>
                  <a:gd name="connsiteX72" fmla="*/ 597872 w 906413"/>
                  <a:gd name="connsiteY72" fmla="*/ 311785 h 745157"/>
                  <a:gd name="connsiteX73" fmla="*/ 584537 w 906413"/>
                  <a:gd name="connsiteY73" fmla="*/ 303593 h 745157"/>
                  <a:gd name="connsiteX74" fmla="*/ 547390 w 906413"/>
                  <a:gd name="connsiteY74" fmla="*/ 306260 h 745157"/>
                  <a:gd name="connsiteX75" fmla="*/ 504432 w 906413"/>
                  <a:gd name="connsiteY75" fmla="*/ 311594 h 745157"/>
                  <a:gd name="connsiteX76" fmla="*/ 464713 w 906413"/>
                  <a:gd name="connsiteY76" fmla="*/ 333978 h 745157"/>
                  <a:gd name="connsiteX77" fmla="*/ 430804 w 906413"/>
                  <a:gd name="connsiteY77" fmla="*/ 355886 h 745157"/>
                  <a:gd name="connsiteX78" fmla="*/ 384703 w 906413"/>
                  <a:gd name="connsiteY78" fmla="*/ 367506 h 745157"/>
                  <a:gd name="connsiteX79" fmla="*/ 379178 w 906413"/>
                  <a:gd name="connsiteY79" fmla="*/ 367697 h 745157"/>
                  <a:gd name="connsiteX80" fmla="*/ 593777 w 906413"/>
                  <a:gd name="connsiteY80" fmla="*/ 172243 h 745157"/>
                  <a:gd name="connsiteX81" fmla="*/ 799993 w 906413"/>
                  <a:gd name="connsiteY81" fmla="*/ 60230 h 745157"/>
                  <a:gd name="connsiteX82" fmla="*/ 871526 w 906413"/>
                  <a:gd name="connsiteY82" fmla="*/ 33655 h 745157"/>
                  <a:gd name="connsiteX83" fmla="*/ 898196 w 906413"/>
                  <a:gd name="connsiteY83" fmla="*/ 25749 h 745157"/>
                  <a:gd name="connsiteX84" fmla="*/ 906101 w 906413"/>
                  <a:gd name="connsiteY84" fmla="*/ 12890 h 745157"/>
                  <a:gd name="connsiteX85" fmla="*/ 211824 w 906413"/>
                  <a:gd name="connsiteY85" fmla="*/ 620966 h 745157"/>
                  <a:gd name="connsiteX86" fmla="*/ 215634 w 906413"/>
                  <a:gd name="connsiteY86" fmla="*/ 615537 h 745157"/>
                  <a:gd name="connsiteX87" fmla="*/ 211824 w 906413"/>
                  <a:gd name="connsiteY87" fmla="*/ 620966 h 74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906413" h="745157">
                    <a:moveTo>
                      <a:pt x="906101" y="12890"/>
                    </a:moveTo>
                    <a:cubicBezTo>
                      <a:pt x="904673" y="6985"/>
                      <a:pt x="898672" y="3365"/>
                      <a:pt x="892766" y="4794"/>
                    </a:cubicBezTo>
                    <a:cubicBezTo>
                      <a:pt x="883241" y="7175"/>
                      <a:pt x="873812" y="10033"/>
                      <a:pt x="864477" y="13176"/>
                    </a:cubicBezTo>
                    <a:cubicBezTo>
                      <a:pt x="839903" y="21367"/>
                      <a:pt x="815709" y="30607"/>
                      <a:pt x="791706" y="40227"/>
                    </a:cubicBezTo>
                    <a:cubicBezTo>
                      <a:pt x="716840" y="70326"/>
                      <a:pt x="645402" y="106807"/>
                      <a:pt x="580537" y="155003"/>
                    </a:cubicBezTo>
                    <a:cubicBezTo>
                      <a:pt x="502051" y="213392"/>
                      <a:pt x="428518" y="279400"/>
                      <a:pt x="363462" y="352457"/>
                    </a:cubicBezTo>
                    <a:cubicBezTo>
                      <a:pt x="363462" y="341884"/>
                      <a:pt x="365272" y="331787"/>
                      <a:pt x="367558" y="321786"/>
                    </a:cubicBezTo>
                    <a:cubicBezTo>
                      <a:pt x="371558" y="304355"/>
                      <a:pt x="376702" y="287020"/>
                      <a:pt x="377559" y="267589"/>
                    </a:cubicBezTo>
                    <a:cubicBezTo>
                      <a:pt x="378702" y="243109"/>
                      <a:pt x="373273" y="219583"/>
                      <a:pt x="368034" y="195866"/>
                    </a:cubicBezTo>
                    <a:cubicBezTo>
                      <a:pt x="363176" y="174244"/>
                      <a:pt x="358509" y="152622"/>
                      <a:pt x="360605" y="130048"/>
                    </a:cubicBezTo>
                    <a:cubicBezTo>
                      <a:pt x="362510" y="109474"/>
                      <a:pt x="371082" y="89567"/>
                      <a:pt x="380321" y="70802"/>
                    </a:cubicBezTo>
                    <a:cubicBezTo>
                      <a:pt x="390323" y="50419"/>
                      <a:pt x="401276" y="31369"/>
                      <a:pt x="406896" y="14605"/>
                    </a:cubicBezTo>
                    <a:cubicBezTo>
                      <a:pt x="408896" y="8890"/>
                      <a:pt x="405753" y="2603"/>
                      <a:pt x="400038" y="603"/>
                    </a:cubicBezTo>
                    <a:cubicBezTo>
                      <a:pt x="394323" y="-1397"/>
                      <a:pt x="388037" y="1746"/>
                      <a:pt x="386036" y="7556"/>
                    </a:cubicBezTo>
                    <a:cubicBezTo>
                      <a:pt x="380607" y="23558"/>
                      <a:pt x="370130" y="41656"/>
                      <a:pt x="360509" y="61087"/>
                    </a:cubicBezTo>
                    <a:cubicBezTo>
                      <a:pt x="350127" y="82232"/>
                      <a:pt x="340793" y="104807"/>
                      <a:pt x="338697" y="128047"/>
                    </a:cubicBezTo>
                    <a:cubicBezTo>
                      <a:pt x="336411" y="153003"/>
                      <a:pt x="341269" y="176911"/>
                      <a:pt x="346603" y="200723"/>
                    </a:cubicBezTo>
                    <a:cubicBezTo>
                      <a:pt x="351461" y="222440"/>
                      <a:pt x="356699" y="244157"/>
                      <a:pt x="355652" y="266541"/>
                    </a:cubicBezTo>
                    <a:cubicBezTo>
                      <a:pt x="354794" y="284543"/>
                      <a:pt x="349841" y="300641"/>
                      <a:pt x="346127" y="316833"/>
                    </a:cubicBezTo>
                    <a:cubicBezTo>
                      <a:pt x="341936" y="335216"/>
                      <a:pt x="339364" y="353600"/>
                      <a:pt x="343841" y="374269"/>
                    </a:cubicBezTo>
                    <a:cubicBezTo>
                      <a:pt x="343841" y="374459"/>
                      <a:pt x="343936" y="374650"/>
                      <a:pt x="344031" y="374840"/>
                    </a:cubicBezTo>
                    <a:cubicBezTo>
                      <a:pt x="287357" y="441611"/>
                      <a:pt x="237923" y="514191"/>
                      <a:pt x="198108" y="592010"/>
                    </a:cubicBezTo>
                    <a:cubicBezTo>
                      <a:pt x="192393" y="580485"/>
                      <a:pt x="190298" y="567341"/>
                      <a:pt x="189155" y="553910"/>
                    </a:cubicBezTo>
                    <a:cubicBezTo>
                      <a:pt x="187440" y="534860"/>
                      <a:pt x="187345" y="515239"/>
                      <a:pt x="183440" y="497999"/>
                    </a:cubicBezTo>
                    <a:cubicBezTo>
                      <a:pt x="174581" y="459041"/>
                      <a:pt x="152293" y="425132"/>
                      <a:pt x="143530" y="386270"/>
                    </a:cubicBezTo>
                    <a:cubicBezTo>
                      <a:pt x="134672" y="346837"/>
                      <a:pt x="142482" y="305879"/>
                      <a:pt x="153055" y="267493"/>
                    </a:cubicBezTo>
                    <a:cubicBezTo>
                      <a:pt x="162961" y="231584"/>
                      <a:pt x="178772" y="196818"/>
                      <a:pt x="196489" y="164147"/>
                    </a:cubicBezTo>
                    <a:cubicBezTo>
                      <a:pt x="202680" y="152622"/>
                      <a:pt x="222111" y="124809"/>
                      <a:pt x="224683" y="121856"/>
                    </a:cubicBezTo>
                    <a:cubicBezTo>
                      <a:pt x="228779" y="117284"/>
                      <a:pt x="228302" y="110331"/>
                      <a:pt x="223826" y="106330"/>
                    </a:cubicBezTo>
                    <a:cubicBezTo>
                      <a:pt x="219254" y="102235"/>
                      <a:pt x="212300" y="102711"/>
                      <a:pt x="208205" y="107188"/>
                    </a:cubicBezTo>
                    <a:cubicBezTo>
                      <a:pt x="205347" y="110426"/>
                      <a:pt x="183916" y="141001"/>
                      <a:pt x="177058" y="153670"/>
                    </a:cubicBezTo>
                    <a:cubicBezTo>
                      <a:pt x="158484" y="187864"/>
                      <a:pt x="142006" y="224155"/>
                      <a:pt x="131719" y="261683"/>
                    </a:cubicBezTo>
                    <a:cubicBezTo>
                      <a:pt x="120194" y="303498"/>
                      <a:pt x="112288" y="348170"/>
                      <a:pt x="121908" y="391128"/>
                    </a:cubicBezTo>
                    <a:cubicBezTo>
                      <a:pt x="124289" y="401987"/>
                      <a:pt x="127909" y="412464"/>
                      <a:pt x="131814" y="422751"/>
                    </a:cubicBezTo>
                    <a:cubicBezTo>
                      <a:pt x="118574" y="414179"/>
                      <a:pt x="104096" y="406273"/>
                      <a:pt x="89809" y="397986"/>
                    </a:cubicBezTo>
                    <a:cubicBezTo>
                      <a:pt x="66758" y="384651"/>
                      <a:pt x="44375" y="370459"/>
                      <a:pt x="31135" y="348932"/>
                    </a:cubicBezTo>
                    <a:cubicBezTo>
                      <a:pt x="24182" y="337597"/>
                      <a:pt x="19133" y="320738"/>
                      <a:pt x="24086" y="295307"/>
                    </a:cubicBezTo>
                    <a:cubicBezTo>
                      <a:pt x="25229" y="289306"/>
                      <a:pt x="21324" y="283496"/>
                      <a:pt x="15419" y="282353"/>
                    </a:cubicBezTo>
                    <a:cubicBezTo>
                      <a:pt x="9418" y="281209"/>
                      <a:pt x="3608" y="285115"/>
                      <a:pt x="2465" y="291020"/>
                    </a:cubicBezTo>
                    <a:cubicBezTo>
                      <a:pt x="-4012" y="323977"/>
                      <a:pt x="3322" y="345694"/>
                      <a:pt x="12371" y="360362"/>
                    </a:cubicBezTo>
                    <a:cubicBezTo>
                      <a:pt x="27515" y="384937"/>
                      <a:pt x="52471" y="401796"/>
                      <a:pt x="78855" y="417036"/>
                    </a:cubicBezTo>
                    <a:cubicBezTo>
                      <a:pt x="102668" y="430847"/>
                      <a:pt x="127528" y="443230"/>
                      <a:pt x="144863" y="460661"/>
                    </a:cubicBezTo>
                    <a:cubicBezTo>
                      <a:pt x="146006" y="461804"/>
                      <a:pt x="147245" y="462566"/>
                      <a:pt x="148578" y="463137"/>
                    </a:cubicBezTo>
                    <a:cubicBezTo>
                      <a:pt x="153912" y="476091"/>
                      <a:pt x="158675" y="489236"/>
                      <a:pt x="161818" y="502951"/>
                    </a:cubicBezTo>
                    <a:cubicBezTo>
                      <a:pt x="165533" y="519239"/>
                      <a:pt x="165437" y="537813"/>
                      <a:pt x="167152" y="555911"/>
                    </a:cubicBezTo>
                    <a:cubicBezTo>
                      <a:pt x="169057" y="576485"/>
                      <a:pt x="173153" y="596392"/>
                      <a:pt x="184868" y="612775"/>
                    </a:cubicBezTo>
                    <a:cubicBezTo>
                      <a:pt x="185440" y="613537"/>
                      <a:pt x="186107" y="614204"/>
                      <a:pt x="186869" y="614775"/>
                    </a:cubicBezTo>
                    <a:cubicBezTo>
                      <a:pt x="168866" y="652208"/>
                      <a:pt x="153150" y="690880"/>
                      <a:pt x="139910" y="730694"/>
                    </a:cubicBezTo>
                    <a:cubicBezTo>
                      <a:pt x="138005" y="736505"/>
                      <a:pt x="141149" y="742696"/>
                      <a:pt x="146959" y="744601"/>
                    </a:cubicBezTo>
                    <a:cubicBezTo>
                      <a:pt x="152769" y="746506"/>
                      <a:pt x="158960" y="743363"/>
                      <a:pt x="160865" y="737552"/>
                    </a:cubicBezTo>
                    <a:cubicBezTo>
                      <a:pt x="173629" y="698976"/>
                      <a:pt x="188869" y="661543"/>
                      <a:pt x="206300" y="625157"/>
                    </a:cubicBezTo>
                    <a:cubicBezTo>
                      <a:pt x="207824" y="625538"/>
                      <a:pt x="209348" y="625919"/>
                      <a:pt x="210300" y="626205"/>
                    </a:cubicBezTo>
                    <a:cubicBezTo>
                      <a:pt x="216682" y="628301"/>
                      <a:pt x="223254" y="629444"/>
                      <a:pt x="229826" y="630396"/>
                    </a:cubicBezTo>
                    <a:cubicBezTo>
                      <a:pt x="250305" y="633158"/>
                      <a:pt x="271832" y="633444"/>
                      <a:pt x="292120" y="629444"/>
                    </a:cubicBezTo>
                    <a:cubicBezTo>
                      <a:pt x="318218" y="624300"/>
                      <a:pt x="344984" y="609727"/>
                      <a:pt x="371939" y="598868"/>
                    </a:cubicBezTo>
                    <a:cubicBezTo>
                      <a:pt x="395657" y="589343"/>
                      <a:pt x="419564" y="582676"/>
                      <a:pt x="443663" y="592105"/>
                    </a:cubicBezTo>
                    <a:cubicBezTo>
                      <a:pt x="449378" y="594296"/>
                      <a:pt x="455759" y="591439"/>
                      <a:pt x="457950" y="585819"/>
                    </a:cubicBezTo>
                    <a:cubicBezTo>
                      <a:pt x="460141" y="580104"/>
                      <a:pt x="457283" y="573722"/>
                      <a:pt x="451664" y="571532"/>
                    </a:cubicBezTo>
                    <a:cubicBezTo>
                      <a:pt x="422136" y="560101"/>
                      <a:pt x="392704" y="566769"/>
                      <a:pt x="363748" y="578389"/>
                    </a:cubicBezTo>
                    <a:cubicBezTo>
                      <a:pt x="338030" y="588676"/>
                      <a:pt x="312789" y="602869"/>
                      <a:pt x="287929" y="607822"/>
                    </a:cubicBezTo>
                    <a:cubicBezTo>
                      <a:pt x="269927" y="611346"/>
                      <a:pt x="250972" y="611060"/>
                      <a:pt x="232874" y="608584"/>
                    </a:cubicBezTo>
                    <a:cubicBezTo>
                      <a:pt x="227540" y="607822"/>
                      <a:pt x="222302" y="606964"/>
                      <a:pt x="217158" y="605250"/>
                    </a:cubicBezTo>
                    <a:cubicBezTo>
                      <a:pt x="216968" y="605155"/>
                      <a:pt x="216587" y="605060"/>
                      <a:pt x="216206" y="604964"/>
                    </a:cubicBezTo>
                    <a:cubicBezTo>
                      <a:pt x="255449" y="527526"/>
                      <a:pt x="304407" y="455422"/>
                      <a:pt x="360700" y="389128"/>
                    </a:cubicBezTo>
                    <a:cubicBezTo>
                      <a:pt x="361843" y="389223"/>
                      <a:pt x="362891" y="389223"/>
                      <a:pt x="363938" y="388937"/>
                    </a:cubicBezTo>
                    <a:cubicBezTo>
                      <a:pt x="365748" y="389128"/>
                      <a:pt x="368129" y="389413"/>
                      <a:pt x="369082" y="389509"/>
                    </a:cubicBezTo>
                    <a:cubicBezTo>
                      <a:pt x="374797" y="389890"/>
                      <a:pt x="380607" y="390080"/>
                      <a:pt x="386322" y="389604"/>
                    </a:cubicBezTo>
                    <a:cubicBezTo>
                      <a:pt x="404610" y="388175"/>
                      <a:pt x="423470" y="383794"/>
                      <a:pt x="440138" y="375983"/>
                    </a:cubicBezTo>
                    <a:cubicBezTo>
                      <a:pt x="453569" y="369697"/>
                      <a:pt x="465570" y="360648"/>
                      <a:pt x="477572" y="351885"/>
                    </a:cubicBezTo>
                    <a:cubicBezTo>
                      <a:pt x="488144" y="344265"/>
                      <a:pt x="498908" y="336740"/>
                      <a:pt x="511481" y="332549"/>
                    </a:cubicBezTo>
                    <a:cubicBezTo>
                      <a:pt x="523196" y="328549"/>
                      <a:pt x="535293" y="328454"/>
                      <a:pt x="547485" y="328358"/>
                    </a:cubicBezTo>
                    <a:cubicBezTo>
                      <a:pt x="561677" y="328263"/>
                      <a:pt x="575870" y="328454"/>
                      <a:pt x="589681" y="325120"/>
                    </a:cubicBezTo>
                    <a:cubicBezTo>
                      <a:pt x="595586" y="323691"/>
                      <a:pt x="599206" y="317786"/>
                      <a:pt x="597872" y="311785"/>
                    </a:cubicBezTo>
                    <a:cubicBezTo>
                      <a:pt x="596444" y="305879"/>
                      <a:pt x="590538" y="302164"/>
                      <a:pt x="584537" y="303593"/>
                    </a:cubicBezTo>
                    <a:cubicBezTo>
                      <a:pt x="572345" y="306546"/>
                      <a:pt x="559868" y="306165"/>
                      <a:pt x="547390" y="306260"/>
                    </a:cubicBezTo>
                    <a:cubicBezTo>
                      <a:pt x="532912" y="306355"/>
                      <a:pt x="518434" y="306927"/>
                      <a:pt x="504432" y="311594"/>
                    </a:cubicBezTo>
                    <a:cubicBezTo>
                      <a:pt x="489764" y="316547"/>
                      <a:pt x="477095" y="325025"/>
                      <a:pt x="464713" y="333978"/>
                    </a:cubicBezTo>
                    <a:cubicBezTo>
                      <a:pt x="453759" y="341884"/>
                      <a:pt x="442996" y="350171"/>
                      <a:pt x="430804" y="355886"/>
                    </a:cubicBezTo>
                    <a:cubicBezTo>
                      <a:pt x="416516" y="362553"/>
                      <a:pt x="400419" y="366268"/>
                      <a:pt x="384703" y="367506"/>
                    </a:cubicBezTo>
                    <a:cubicBezTo>
                      <a:pt x="382893" y="367601"/>
                      <a:pt x="381083" y="367697"/>
                      <a:pt x="379178" y="367697"/>
                    </a:cubicBezTo>
                    <a:cubicBezTo>
                      <a:pt x="443377" y="295307"/>
                      <a:pt x="516148" y="230060"/>
                      <a:pt x="593777" y="172243"/>
                    </a:cubicBezTo>
                    <a:cubicBezTo>
                      <a:pt x="657023" y="125190"/>
                      <a:pt x="726936" y="89567"/>
                      <a:pt x="799993" y="60230"/>
                    </a:cubicBezTo>
                    <a:cubicBezTo>
                      <a:pt x="823615" y="50705"/>
                      <a:pt x="847427" y="41656"/>
                      <a:pt x="871526" y="33655"/>
                    </a:cubicBezTo>
                    <a:cubicBezTo>
                      <a:pt x="880289" y="30702"/>
                      <a:pt x="889147" y="28035"/>
                      <a:pt x="898196" y="25749"/>
                    </a:cubicBezTo>
                    <a:cubicBezTo>
                      <a:pt x="903911" y="24701"/>
                      <a:pt x="907530" y="18796"/>
                      <a:pt x="906101" y="12890"/>
                    </a:cubicBezTo>
                    <a:close/>
                    <a:moveTo>
                      <a:pt x="211824" y="620966"/>
                    </a:moveTo>
                    <a:cubicBezTo>
                      <a:pt x="213729" y="619538"/>
                      <a:pt x="214967" y="617632"/>
                      <a:pt x="215634" y="615537"/>
                    </a:cubicBezTo>
                    <a:cubicBezTo>
                      <a:pt x="215253" y="617347"/>
                      <a:pt x="214110" y="619252"/>
                      <a:pt x="211824" y="620966"/>
                    </a:cubicBezTo>
                    <a:close/>
                  </a:path>
                </a:pathLst>
              </a:custGeom>
              <a:solidFill>
                <a:srgbClr val="66877D"/>
              </a:solidFill>
              <a:ln w="9525" cap="flat">
                <a:noFill/>
                <a:prstDash val="solid"/>
                <a:miter/>
              </a:ln>
            </p:spPr>
            <p:txBody>
              <a:bodyPr rtlCol="0" anchor="ctr"/>
              <a:lstStyle/>
              <a:p>
                <a:endParaRPr lang="th-TH"/>
              </a:p>
            </p:txBody>
          </p:sp>
          <p:sp>
            <p:nvSpPr>
              <p:cNvPr id="10" name="Freeform: Shape 9">
                <a:extLst>
                  <a:ext uri="{FF2B5EF4-FFF2-40B4-BE49-F238E27FC236}">
                    <a16:creationId xmlns:a16="http://schemas.microsoft.com/office/drawing/2014/main" id="{CB69C04C-D144-46F9-81E1-CF38B49BC0C8}"/>
                  </a:ext>
                </a:extLst>
              </p:cNvPr>
              <p:cNvSpPr/>
              <p:nvPr/>
            </p:nvSpPr>
            <p:spPr>
              <a:xfrm>
                <a:off x="5096774" y="2109371"/>
                <a:ext cx="939211" cy="1121976"/>
              </a:xfrm>
              <a:custGeom>
                <a:avLst/>
                <a:gdLst>
                  <a:gd name="connsiteX0" fmla="*/ 939123 w 939211"/>
                  <a:gd name="connsiteY0" fmla="*/ 1109221 h 1121976"/>
                  <a:gd name="connsiteX1" fmla="*/ 905023 w 939211"/>
                  <a:gd name="connsiteY1" fmla="*/ 985491 h 1121976"/>
                  <a:gd name="connsiteX2" fmla="*/ 905309 w 939211"/>
                  <a:gd name="connsiteY2" fmla="*/ 985015 h 1121976"/>
                  <a:gd name="connsiteX3" fmla="*/ 918168 w 939211"/>
                  <a:gd name="connsiteY3" fmla="*/ 724697 h 1121976"/>
                  <a:gd name="connsiteX4" fmla="*/ 907500 w 939211"/>
                  <a:gd name="connsiteY4" fmla="*/ 713267 h 1121976"/>
                  <a:gd name="connsiteX5" fmla="*/ 896070 w 939211"/>
                  <a:gd name="connsiteY5" fmla="*/ 723935 h 1121976"/>
                  <a:gd name="connsiteX6" fmla="*/ 891307 w 939211"/>
                  <a:gd name="connsiteY6" fmla="*/ 955487 h 1121976"/>
                  <a:gd name="connsiteX7" fmla="*/ 602319 w 939211"/>
                  <a:gd name="connsiteY7" fmla="*/ 646782 h 1121976"/>
                  <a:gd name="connsiteX8" fmla="*/ 563171 w 939211"/>
                  <a:gd name="connsiteY8" fmla="*/ 607730 h 1121976"/>
                  <a:gd name="connsiteX9" fmla="*/ 548217 w 939211"/>
                  <a:gd name="connsiteY9" fmla="*/ 533339 h 1121976"/>
                  <a:gd name="connsiteX10" fmla="*/ 537549 w 939211"/>
                  <a:gd name="connsiteY10" fmla="*/ 521909 h 1121976"/>
                  <a:gd name="connsiteX11" fmla="*/ 526119 w 939211"/>
                  <a:gd name="connsiteY11" fmla="*/ 532577 h 1121976"/>
                  <a:gd name="connsiteX12" fmla="*/ 538025 w 939211"/>
                  <a:gd name="connsiteY12" fmla="*/ 606110 h 1121976"/>
                  <a:gd name="connsiteX13" fmla="*/ 265515 w 939211"/>
                  <a:gd name="connsiteY13" fmla="*/ 414277 h 1121976"/>
                  <a:gd name="connsiteX14" fmla="*/ 198744 w 939211"/>
                  <a:gd name="connsiteY14" fmla="*/ 338172 h 1121976"/>
                  <a:gd name="connsiteX15" fmla="*/ 203888 w 939211"/>
                  <a:gd name="connsiteY15" fmla="*/ 321122 h 1121976"/>
                  <a:gd name="connsiteX16" fmla="*/ 214365 w 939211"/>
                  <a:gd name="connsiteY16" fmla="*/ 244256 h 1121976"/>
                  <a:gd name="connsiteX17" fmla="*/ 207317 w 939211"/>
                  <a:gd name="connsiteY17" fmla="*/ 230349 h 1121976"/>
                  <a:gd name="connsiteX18" fmla="*/ 193410 w 939211"/>
                  <a:gd name="connsiteY18" fmla="*/ 237398 h 1121976"/>
                  <a:gd name="connsiteX19" fmla="*/ 182266 w 939211"/>
                  <a:gd name="connsiteY19" fmla="*/ 317027 h 1121976"/>
                  <a:gd name="connsiteX20" fmla="*/ 75967 w 939211"/>
                  <a:gd name="connsiteY20" fmla="*/ 133670 h 1121976"/>
                  <a:gd name="connsiteX21" fmla="*/ 30438 w 939211"/>
                  <a:gd name="connsiteY21" fmla="*/ 7655 h 1121976"/>
                  <a:gd name="connsiteX22" fmla="*/ 16531 w 939211"/>
                  <a:gd name="connsiteY22" fmla="*/ 511 h 1121976"/>
                  <a:gd name="connsiteX23" fmla="*/ 9387 w 939211"/>
                  <a:gd name="connsiteY23" fmla="*/ 14417 h 1121976"/>
                  <a:gd name="connsiteX24" fmla="*/ 55584 w 939211"/>
                  <a:gd name="connsiteY24" fmla="*/ 142052 h 1121976"/>
                  <a:gd name="connsiteX25" fmla="*/ 170169 w 939211"/>
                  <a:gd name="connsiteY25" fmla="*/ 337410 h 1121976"/>
                  <a:gd name="connsiteX26" fmla="*/ 150929 w 939211"/>
                  <a:gd name="connsiteY26" fmla="*/ 335886 h 1121976"/>
                  <a:gd name="connsiteX27" fmla="*/ 120163 w 939211"/>
                  <a:gd name="connsiteY27" fmla="*/ 325694 h 1121976"/>
                  <a:gd name="connsiteX28" fmla="*/ 14721 w 939211"/>
                  <a:gd name="connsiteY28" fmla="*/ 271116 h 1121976"/>
                  <a:gd name="connsiteX29" fmla="*/ 624 w 939211"/>
                  <a:gd name="connsiteY29" fmla="*/ 277879 h 1121976"/>
                  <a:gd name="connsiteX30" fmla="*/ 7387 w 939211"/>
                  <a:gd name="connsiteY30" fmla="*/ 291976 h 1121976"/>
                  <a:gd name="connsiteX31" fmla="*/ 110257 w 939211"/>
                  <a:gd name="connsiteY31" fmla="*/ 345411 h 1121976"/>
                  <a:gd name="connsiteX32" fmla="*/ 145214 w 939211"/>
                  <a:gd name="connsiteY32" fmla="*/ 357222 h 1121976"/>
                  <a:gd name="connsiteX33" fmla="*/ 184171 w 939211"/>
                  <a:gd name="connsiteY33" fmla="*/ 355127 h 1121976"/>
                  <a:gd name="connsiteX34" fmla="*/ 249513 w 939211"/>
                  <a:gd name="connsiteY34" fmla="*/ 429517 h 1121976"/>
                  <a:gd name="connsiteX35" fmla="*/ 532786 w 939211"/>
                  <a:gd name="connsiteY35" fmla="*/ 628780 h 1121976"/>
                  <a:gd name="connsiteX36" fmla="*/ 468016 w 939211"/>
                  <a:gd name="connsiteY36" fmla="*/ 640115 h 1121976"/>
                  <a:gd name="connsiteX37" fmla="*/ 422582 w 939211"/>
                  <a:gd name="connsiteY37" fmla="*/ 665927 h 1121976"/>
                  <a:gd name="connsiteX38" fmla="*/ 421820 w 939211"/>
                  <a:gd name="connsiteY38" fmla="*/ 665737 h 1121976"/>
                  <a:gd name="connsiteX39" fmla="*/ 330094 w 939211"/>
                  <a:gd name="connsiteY39" fmla="*/ 616016 h 1121976"/>
                  <a:gd name="connsiteX40" fmla="*/ 251418 w 939211"/>
                  <a:gd name="connsiteY40" fmla="*/ 554199 h 1121976"/>
                  <a:gd name="connsiteX41" fmla="*/ 179409 w 939211"/>
                  <a:gd name="connsiteY41" fmla="*/ 533625 h 1121976"/>
                  <a:gd name="connsiteX42" fmla="*/ 166359 w 939211"/>
                  <a:gd name="connsiteY42" fmla="*/ 542198 h 1121976"/>
                  <a:gd name="connsiteX43" fmla="*/ 174932 w 939211"/>
                  <a:gd name="connsiteY43" fmla="*/ 555247 h 1121976"/>
                  <a:gd name="connsiteX44" fmla="*/ 241797 w 939211"/>
                  <a:gd name="connsiteY44" fmla="*/ 574106 h 1121976"/>
                  <a:gd name="connsiteX45" fmla="*/ 315807 w 939211"/>
                  <a:gd name="connsiteY45" fmla="*/ 632876 h 1121976"/>
                  <a:gd name="connsiteX46" fmla="*/ 400198 w 939211"/>
                  <a:gd name="connsiteY46" fmla="*/ 683358 h 1121976"/>
                  <a:gd name="connsiteX47" fmla="*/ 382767 w 939211"/>
                  <a:gd name="connsiteY47" fmla="*/ 697265 h 1121976"/>
                  <a:gd name="connsiteX48" fmla="*/ 301138 w 939211"/>
                  <a:gd name="connsiteY48" fmla="*/ 732888 h 1121976"/>
                  <a:gd name="connsiteX49" fmla="*/ 213508 w 939211"/>
                  <a:gd name="connsiteY49" fmla="*/ 700884 h 1121976"/>
                  <a:gd name="connsiteX50" fmla="*/ 197982 w 939211"/>
                  <a:gd name="connsiteY50" fmla="*/ 702408 h 1121976"/>
                  <a:gd name="connsiteX51" fmla="*/ 199506 w 939211"/>
                  <a:gd name="connsiteY51" fmla="*/ 717934 h 1121976"/>
                  <a:gd name="connsiteX52" fmla="*/ 300948 w 939211"/>
                  <a:gd name="connsiteY52" fmla="*/ 754986 h 1121976"/>
                  <a:gd name="connsiteX53" fmla="*/ 396388 w 939211"/>
                  <a:gd name="connsiteY53" fmla="*/ 714695 h 1121976"/>
                  <a:gd name="connsiteX54" fmla="*/ 475541 w 939211"/>
                  <a:gd name="connsiteY54" fmla="*/ 661070 h 1121976"/>
                  <a:gd name="connsiteX55" fmla="*/ 544692 w 939211"/>
                  <a:gd name="connsiteY55" fmla="*/ 652688 h 1121976"/>
                  <a:gd name="connsiteX56" fmla="*/ 595556 w 939211"/>
                  <a:gd name="connsiteY56" fmla="*/ 670023 h 1121976"/>
                  <a:gd name="connsiteX57" fmla="*/ 597842 w 939211"/>
                  <a:gd name="connsiteY57" fmla="*/ 670690 h 1121976"/>
                  <a:gd name="connsiteX58" fmla="*/ 876543 w 939211"/>
                  <a:gd name="connsiteY58" fmla="*/ 975871 h 1121976"/>
                  <a:gd name="connsiteX59" fmla="*/ 726144 w 939211"/>
                  <a:gd name="connsiteY59" fmla="*/ 960631 h 1121976"/>
                  <a:gd name="connsiteX60" fmla="*/ 672899 w 939211"/>
                  <a:gd name="connsiteY60" fmla="*/ 929198 h 1121976"/>
                  <a:gd name="connsiteX61" fmla="*/ 613749 w 939211"/>
                  <a:gd name="connsiteY61" fmla="*/ 897194 h 1121976"/>
                  <a:gd name="connsiteX62" fmla="*/ 541168 w 939211"/>
                  <a:gd name="connsiteY62" fmla="*/ 887098 h 1121976"/>
                  <a:gd name="connsiteX63" fmla="*/ 481637 w 939211"/>
                  <a:gd name="connsiteY63" fmla="*/ 882907 h 1121976"/>
                  <a:gd name="connsiteX64" fmla="*/ 468302 w 939211"/>
                  <a:gd name="connsiteY64" fmla="*/ 890908 h 1121976"/>
                  <a:gd name="connsiteX65" fmla="*/ 476303 w 939211"/>
                  <a:gd name="connsiteY65" fmla="*/ 904243 h 1121976"/>
                  <a:gd name="connsiteX66" fmla="*/ 540882 w 939211"/>
                  <a:gd name="connsiteY66" fmla="*/ 909101 h 1121976"/>
                  <a:gd name="connsiteX67" fmla="*/ 606700 w 939211"/>
                  <a:gd name="connsiteY67" fmla="*/ 918054 h 1121976"/>
                  <a:gd name="connsiteX68" fmla="*/ 660516 w 939211"/>
                  <a:gd name="connsiteY68" fmla="*/ 947391 h 1121976"/>
                  <a:gd name="connsiteX69" fmla="*/ 717666 w 939211"/>
                  <a:gd name="connsiteY69" fmla="*/ 981014 h 1121976"/>
                  <a:gd name="connsiteX70" fmla="*/ 737193 w 939211"/>
                  <a:gd name="connsiteY70" fmla="*/ 987015 h 1121976"/>
                  <a:gd name="connsiteX71" fmla="*/ 694044 w 939211"/>
                  <a:gd name="connsiteY71" fmla="*/ 1029687 h 1121976"/>
                  <a:gd name="connsiteX72" fmla="*/ 630703 w 939211"/>
                  <a:gd name="connsiteY72" fmla="*/ 1062263 h 1121976"/>
                  <a:gd name="connsiteX73" fmla="*/ 566505 w 939211"/>
                  <a:gd name="connsiteY73" fmla="*/ 1047689 h 1121976"/>
                  <a:gd name="connsiteX74" fmla="*/ 540692 w 939211"/>
                  <a:gd name="connsiteY74" fmla="*/ 1033592 h 1121976"/>
                  <a:gd name="connsiteX75" fmla="*/ 525452 w 939211"/>
                  <a:gd name="connsiteY75" fmla="*/ 1036926 h 1121976"/>
                  <a:gd name="connsiteX76" fmla="*/ 528786 w 939211"/>
                  <a:gd name="connsiteY76" fmla="*/ 1052166 h 1121976"/>
                  <a:gd name="connsiteX77" fmla="*/ 557551 w 939211"/>
                  <a:gd name="connsiteY77" fmla="*/ 1067882 h 1121976"/>
                  <a:gd name="connsiteX78" fmla="*/ 631846 w 939211"/>
                  <a:gd name="connsiteY78" fmla="*/ 1084361 h 1121976"/>
                  <a:gd name="connsiteX79" fmla="*/ 709189 w 939211"/>
                  <a:gd name="connsiteY79" fmla="*/ 1045689 h 1121976"/>
                  <a:gd name="connsiteX80" fmla="*/ 766053 w 939211"/>
                  <a:gd name="connsiteY80" fmla="*/ 992444 h 1121976"/>
                  <a:gd name="connsiteX81" fmla="*/ 766149 w 939211"/>
                  <a:gd name="connsiteY81" fmla="*/ 992349 h 1121976"/>
                  <a:gd name="connsiteX82" fmla="*/ 885878 w 939211"/>
                  <a:gd name="connsiteY82" fmla="*/ 997493 h 1121976"/>
                  <a:gd name="connsiteX83" fmla="*/ 917025 w 939211"/>
                  <a:gd name="connsiteY83" fmla="*/ 1112364 h 1121976"/>
                  <a:gd name="connsiteX84" fmla="*/ 929407 w 939211"/>
                  <a:gd name="connsiteY84" fmla="*/ 1121889 h 1121976"/>
                  <a:gd name="connsiteX85" fmla="*/ 939123 w 939211"/>
                  <a:gd name="connsiteY85" fmla="*/ 1109221 h 112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939211" h="1121976">
                    <a:moveTo>
                      <a:pt x="939123" y="1109221"/>
                    </a:moveTo>
                    <a:cubicBezTo>
                      <a:pt x="933408" y="1066073"/>
                      <a:pt x="921501" y="1024829"/>
                      <a:pt x="905023" y="985491"/>
                    </a:cubicBezTo>
                    <a:cubicBezTo>
                      <a:pt x="905118" y="985301"/>
                      <a:pt x="905214" y="985205"/>
                      <a:pt x="905309" y="985015"/>
                    </a:cubicBezTo>
                    <a:cubicBezTo>
                      <a:pt x="937218" y="899671"/>
                      <a:pt x="915977" y="791753"/>
                      <a:pt x="918168" y="724697"/>
                    </a:cubicBezTo>
                    <a:cubicBezTo>
                      <a:pt x="918358" y="718601"/>
                      <a:pt x="913596" y="713552"/>
                      <a:pt x="907500" y="713267"/>
                    </a:cubicBezTo>
                    <a:cubicBezTo>
                      <a:pt x="901404" y="713076"/>
                      <a:pt x="896355" y="717839"/>
                      <a:pt x="896070" y="723935"/>
                    </a:cubicBezTo>
                    <a:cubicBezTo>
                      <a:pt x="894165" y="783656"/>
                      <a:pt x="911976" y="876525"/>
                      <a:pt x="891307" y="955487"/>
                    </a:cubicBezTo>
                    <a:cubicBezTo>
                      <a:pt x="828728" y="828805"/>
                      <a:pt x="717476" y="724030"/>
                      <a:pt x="602319" y="646782"/>
                    </a:cubicBezTo>
                    <a:cubicBezTo>
                      <a:pt x="590412" y="636209"/>
                      <a:pt x="567552" y="615731"/>
                      <a:pt x="563171" y="607730"/>
                    </a:cubicBezTo>
                    <a:cubicBezTo>
                      <a:pt x="552789" y="588965"/>
                      <a:pt x="547264" y="562867"/>
                      <a:pt x="548217" y="533339"/>
                    </a:cubicBezTo>
                    <a:cubicBezTo>
                      <a:pt x="548407" y="527243"/>
                      <a:pt x="543645" y="522195"/>
                      <a:pt x="537549" y="521909"/>
                    </a:cubicBezTo>
                    <a:cubicBezTo>
                      <a:pt x="531453" y="521719"/>
                      <a:pt x="526404" y="526481"/>
                      <a:pt x="526119" y="532577"/>
                    </a:cubicBezTo>
                    <a:cubicBezTo>
                      <a:pt x="525166" y="560676"/>
                      <a:pt x="529738" y="585917"/>
                      <a:pt x="538025" y="606110"/>
                    </a:cubicBezTo>
                    <a:cubicBezTo>
                      <a:pt x="443061" y="548579"/>
                      <a:pt x="342286" y="494477"/>
                      <a:pt x="265515" y="414277"/>
                    </a:cubicBezTo>
                    <a:cubicBezTo>
                      <a:pt x="242083" y="389702"/>
                      <a:pt x="219795" y="364366"/>
                      <a:pt x="198744" y="338172"/>
                    </a:cubicBezTo>
                    <a:cubicBezTo>
                      <a:pt x="201030" y="333219"/>
                      <a:pt x="202745" y="327504"/>
                      <a:pt x="203888" y="321122"/>
                    </a:cubicBezTo>
                    <a:cubicBezTo>
                      <a:pt x="207888" y="299405"/>
                      <a:pt x="206079" y="269306"/>
                      <a:pt x="214365" y="244256"/>
                    </a:cubicBezTo>
                    <a:cubicBezTo>
                      <a:pt x="216270" y="238445"/>
                      <a:pt x="213127" y="232254"/>
                      <a:pt x="207317" y="230349"/>
                    </a:cubicBezTo>
                    <a:cubicBezTo>
                      <a:pt x="201507" y="228444"/>
                      <a:pt x="195315" y="231587"/>
                      <a:pt x="193410" y="237398"/>
                    </a:cubicBezTo>
                    <a:cubicBezTo>
                      <a:pt x="184838" y="263401"/>
                      <a:pt x="186362" y="294452"/>
                      <a:pt x="182266" y="317027"/>
                    </a:cubicBezTo>
                    <a:cubicBezTo>
                      <a:pt x="139689" y="260639"/>
                      <a:pt x="103494" y="199964"/>
                      <a:pt x="75967" y="133670"/>
                    </a:cubicBezTo>
                    <a:cubicBezTo>
                      <a:pt x="61680" y="99095"/>
                      <a:pt x="49583" y="67091"/>
                      <a:pt x="30438" y="7655"/>
                    </a:cubicBezTo>
                    <a:cubicBezTo>
                      <a:pt x="28533" y="1844"/>
                      <a:pt x="22341" y="-1299"/>
                      <a:pt x="16531" y="511"/>
                    </a:cubicBezTo>
                    <a:cubicBezTo>
                      <a:pt x="10721" y="2416"/>
                      <a:pt x="7578" y="8607"/>
                      <a:pt x="9387" y="14417"/>
                    </a:cubicBezTo>
                    <a:cubicBezTo>
                      <a:pt x="28818" y="74615"/>
                      <a:pt x="41010" y="107000"/>
                      <a:pt x="55584" y="142052"/>
                    </a:cubicBezTo>
                    <a:cubicBezTo>
                      <a:pt x="84921" y="212918"/>
                      <a:pt x="124068" y="277593"/>
                      <a:pt x="170169" y="337410"/>
                    </a:cubicBezTo>
                    <a:cubicBezTo>
                      <a:pt x="165502" y="338839"/>
                      <a:pt x="159311" y="338172"/>
                      <a:pt x="150929" y="335886"/>
                    </a:cubicBezTo>
                    <a:cubicBezTo>
                      <a:pt x="140547" y="333124"/>
                      <a:pt x="129783" y="330552"/>
                      <a:pt x="120163" y="325694"/>
                    </a:cubicBezTo>
                    <a:cubicBezTo>
                      <a:pt x="59013" y="294833"/>
                      <a:pt x="41772" y="280641"/>
                      <a:pt x="14721" y="271116"/>
                    </a:cubicBezTo>
                    <a:cubicBezTo>
                      <a:pt x="9006" y="269116"/>
                      <a:pt x="2720" y="272069"/>
                      <a:pt x="624" y="277879"/>
                    </a:cubicBezTo>
                    <a:cubicBezTo>
                      <a:pt x="-1376" y="283594"/>
                      <a:pt x="1577" y="289976"/>
                      <a:pt x="7387" y="291976"/>
                    </a:cubicBezTo>
                    <a:cubicBezTo>
                      <a:pt x="33771" y="301310"/>
                      <a:pt x="50535" y="315312"/>
                      <a:pt x="110257" y="345411"/>
                    </a:cubicBezTo>
                    <a:cubicBezTo>
                      <a:pt x="121211" y="350936"/>
                      <a:pt x="133308" y="354079"/>
                      <a:pt x="145214" y="357222"/>
                    </a:cubicBezTo>
                    <a:cubicBezTo>
                      <a:pt x="163121" y="361985"/>
                      <a:pt x="175408" y="360270"/>
                      <a:pt x="184171" y="355127"/>
                    </a:cubicBezTo>
                    <a:cubicBezTo>
                      <a:pt x="204745" y="380749"/>
                      <a:pt x="226653" y="405514"/>
                      <a:pt x="249513" y="429517"/>
                    </a:cubicBezTo>
                    <a:cubicBezTo>
                      <a:pt x="329237" y="512956"/>
                      <a:pt x="434393" y="568582"/>
                      <a:pt x="532786" y="628780"/>
                    </a:cubicBezTo>
                    <a:cubicBezTo>
                      <a:pt x="510974" y="627732"/>
                      <a:pt x="487447" y="632971"/>
                      <a:pt x="468016" y="640115"/>
                    </a:cubicBezTo>
                    <a:cubicBezTo>
                      <a:pt x="451728" y="646115"/>
                      <a:pt x="436869" y="655450"/>
                      <a:pt x="422582" y="665927"/>
                    </a:cubicBezTo>
                    <a:cubicBezTo>
                      <a:pt x="422296" y="665832"/>
                      <a:pt x="422106" y="665737"/>
                      <a:pt x="421820" y="665737"/>
                    </a:cubicBezTo>
                    <a:cubicBezTo>
                      <a:pt x="385339" y="659546"/>
                      <a:pt x="356193" y="638305"/>
                      <a:pt x="330094" y="616016"/>
                    </a:cubicBezTo>
                    <a:cubicBezTo>
                      <a:pt x="301805" y="591823"/>
                      <a:pt x="276849" y="566486"/>
                      <a:pt x="251418" y="554199"/>
                    </a:cubicBezTo>
                    <a:cubicBezTo>
                      <a:pt x="213984" y="536102"/>
                      <a:pt x="185314" y="534768"/>
                      <a:pt x="179409" y="533625"/>
                    </a:cubicBezTo>
                    <a:cubicBezTo>
                      <a:pt x="173408" y="532387"/>
                      <a:pt x="167598" y="536292"/>
                      <a:pt x="166359" y="542198"/>
                    </a:cubicBezTo>
                    <a:cubicBezTo>
                      <a:pt x="165121" y="548198"/>
                      <a:pt x="169026" y="554009"/>
                      <a:pt x="174932" y="555247"/>
                    </a:cubicBezTo>
                    <a:cubicBezTo>
                      <a:pt x="180361" y="556390"/>
                      <a:pt x="207031" y="557342"/>
                      <a:pt x="241797" y="574106"/>
                    </a:cubicBezTo>
                    <a:cubicBezTo>
                      <a:pt x="265896" y="585727"/>
                      <a:pt x="289041" y="610016"/>
                      <a:pt x="315807" y="632876"/>
                    </a:cubicBezTo>
                    <a:cubicBezTo>
                      <a:pt x="340381" y="653831"/>
                      <a:pt x="367718" y="673547"/>
                      <a:pt x="400198" y="683358"/>
                    </a:cubicBezTo>
                    <a:cubicBezTo>
                      <a:pt x="394388" y="688025"/>
                      <a:pt x="388578" y="692693"/>
                      <a:pt x="382767" y="697265"/>
                    </a:cubicBezTo>
                    <a:cubicBezTo>
                      <a:pt x="358479" y="716315"/>
                      <a:pt x="333428" y="733174"/>
                      <a:pt x="301138" y="732888"/>
                    </a:cubicBezTo>
                    <a:cubicBezTo>
                      <a:pt x="275706" y="732698"/>
                      <a:pt x="241131" y="723554"/>
                      <a:pt x="213508" y="700884"/>
                    </a:cubicBezTo>
                    <a:cubicBezTo>
                      <a:pt x="208841" y="696979"/>
                      <a:pt x="201888" y="697741"/>
                      <a:pt x="197982" y="702408"/>
                    </a:cubicBezTo>
                    <a:cubicBezTo>
                      <a:pt x="194077" y="707075"/>
                      <a:pt x="194744" y="714029"/>
                      <a:pt x="199506" y="717934"/>
                    </a:cubicBezTo>
                    <a:cubicBezTo>
                      <a:pt x="231415" y="744223"/>
                      <a:pt x="271515" y="754700"/>
                      <a:pt x="300948" y="754986"/>
                    </a:cubicBezTo>
                    <a:cubicBezTo>
                      <a:pt x="338476" y="755272"/>
                      <a:pt x="368099" y="736793"/>
                      <a:pt x="396388" y="714695"/>
                    </a:cubicBezTo>
                    <a:cubicBezTo>
                      <a:pt x="421725" y="694788"/>
                      <a:pt x="445918" y="671928"/>
                      <a:pt x="475541" y="661070"/>
                    </a:cubicBezTo>
                    <a:cubicBezTo>
                      <a:pt x="496401" y="653354"/>
                      <a:pt x="522690" y="647449"/>
                      <a:pt x="544692" y="652688"/>
                    </a:cubicBezTo>
                    <a:cubicBezTo>
                      <a:pt x="571839" y="659165"/>
                      <a:pt x="592317" y="668690"/>
                      <a:pt x="595556" y="670023"/>
                    </a:cubicBezTo>
                    <a:cubicBezTo>
                      <a:pt x="596413" y="670404"/>
                      <a:pt x="597080" y="670595"/>
                      <a:pt x="597842" y="670690"/>
                    </a:cubicBezTo>
                    <a:cubicBezTo>
                      <a:pt x="710332" y="747461"/>
                      <a:pt x="818346" y="850808"/>
                      <a:pt x="876543" y="975871"/>
                    </a:cubicBezTo>
                    <a:cubicBezTo>
                      <a:pt x="834157" y="977966"/>
                      <a:pt x="756909" y="973394"/>
                      <a:pt x="726144" y="960631"/>
                    </a:cubicBezTo>
                    <a:cubicBezTo>
                      <a:pt x="706808" y="952630"/>
                      <a:pt x="690044" y="940724"/>
                      <a:pt x="672899" y="929198"/>
                    </a:cubicBezTo>
                    <a:cubicBezTo>
                      <a:pt x="654420" y="916721"/>
                      <a:pt x="635561" y="904624"/>
                      <a:pt x="613749" y="897194"/>
                    </a:cubicBezTo>
                    <a:cubicBezTo>
                      <a:pt x="588698" y="888717"/>
                      <a:pt x="564314" y="887479"/>
                      <a:pt x="541168" y="887098"/>
                    </a:cubicBezTo>
                    <a:cubicBezTo>
                      <a:pt x="520023" y="886812"/>
                      <a:pt x="499925" y="887479"/>
                      <a:pt x="481637" y="882907"/>
                    </a:cubicBezTo>
                    <a:cubicBezTo>
                      <a:pt x="475731" y="881478"/>
                      <a:pt x="469731" y="885002"/>
                      <a:pt x="468302" y="890908"/>
                    </a:cubicBezTo>
                    <a:cubicBezTo>
                      <a:pt x="466873" y="896813"/>
                      <a:pt x="470397" y="902814"/>
                      <a:pt x="476303" y="904243"/>
                    </a:cubicBezTo>
                    <a:cubicBezTo>
                      <a:pt x="496210" y="909196"/>
                      <a:pt x="517927" y="908815"/>
                      <a:pt x="540882" y="909101"/>
                    </a:cubicBezTo>
                    <a:cubicBezTo>
                      <a:pt x="561837" y="909386"/>
                      <a:pt x="584031" y="910339"/>
                      <a:pt x="606700" y="918054"/>
                    </a:cubicBezTo>
                    <a:cubicBezTo>
                      <a:pt x="626607" y="924722"/>
                      <a:pt x="643657" y="935961"/>
                      <a:pt x="660516" y="947391"/>
                    </a:cubicBezTo>
                    <a:cubicBezTo>
                      <a:pt x="678804" y="959774"/>
                      <a:pt x="696902" y="972442"/>
                      <a:pt x="717666" y="981014"/>
                    </a:cubicBezTo>
                    <a:cubicBezTo>
                      <a:pt x="723000" y="983205"/>
                      <a:pt x="729573" y="985205"/>
                      <a:pt x="737193" y="987015"/>
                    </a:cubicBezTo>
                    <a:cubicBezTo>
                      <a:pt x="722334" y="1000064"/>
                      <a:pt x="708713" y="1015685"/>
                      <a:pt x="694044" y="1029687"/>
                    </a:cubicBezTo>
                    <a:cubicBezTo>
                      <a:pt x="676423" y="1046451"/>
                      <a:pt x="657183" y="1060834"/>
                      <a:pt x="630703" y="1062263"/>
                    </a:cubicBezTo>
                    <a:cubicBezTo>
                      <a:pt x="608605" y="1063501"/>
                      <a:pt x="586507" y="1056548"/>
                      <a:pt x="566505" y="1047689"/>
                    </a:cubicBezTo>
                    <a:cubicBezTo>
                      <a:pt x="557456" y="1043689"/>
                      <a:pt x="548979" y="1038831"/>
                      <a:pt x="540692" y="1033592"/>
                    </a:cubicBezTo>
                    <a:cubicBezTo>
                      <a:pt x="535548" y="1030354"/>
                      <a:pt x="528786" y="1031783"/>
                      <a:pt x="525452" y="1036926"/>
                    </a:cubicBezTo>
                    <a:cubicBezTo>
                      <a:pt x="522213" y="1042070"/>
                      <a:pt x="523642" y="1048832"/>
                      <a:pt x="528786" y="1052166"/>
                    </a:cubicBezTo>
                    <a:cubicBezTo>
                      <a:pt x="538025" y="1058072"/>
                      <a:pt x="547550" y="1063501"/>
                      <a:pt x="557551" y="1067882"/>
                    </a:cubicBezTo>
                    <a:cubicBezTo>
                      <a:pt x="580697" y="1078074"/>
                      <a:pt x="606224" y="1085694"/>
                      <a:pt x="631846" y="1084361"/>
                    </a:cubicBezTo>
                    <a:cubicBezTo>
                      <a:pt x="663945" y="1082646"/>
                      <a:pt x="687758" y="1066073"/>
                      <a:pt x="709189" y="1045689"/>
                    </a:cubicBezTo>
                    <a:cubicBezTo>
                      <a:pt x="728239" y="1027496"/>
                      <a:pt x="745289" y="1006256"/>
                      <a:pt x="766053" y="992444"/>
                    </a:cubicBezTo>
                    <a:cubicBezTo>
                      <a:pt x="766053" y="992444"/>
                      <a:pt x="766149" y="992349"/>
                      <a:pt x="766149" y="992349"/>
                    </a:cubicBezTo>
                    <a:cubicBezTo>
                      <a:pt x="806725" y="998064"/>
                      <a:pt x="857208" y="999779"/>
                      <a:pt x="885878" y="997493"/>
                    </a:cubicBezTo>
                    <a:cubicBezTo>
                      <a:pt x="900927" y="1034069"/>
                      <a:pt x="911691" y="1072359"/>
                      <a:pt x="917025" y="1112364"/>
                    </a:cubicBezTo>
                    <a:cubicBezTo>
                      <a:pt x="917882" y="1118365"/>
                      <a:pt x="923406" y="1122651"/>
                      <a:pt x="929407" y="1121889"/>
                    </a:cubicBezTo>
                    <a:cubicBezTo>
                      <a:pt x="935694" y="1120841"/>
                      <a:pt x="939885" y="1115317"/>
                      <a:pt x="939123" y="1109221"/>
                    </a:cubicBezTo>
                    <a:close/>
                  </a:path>
                </a:pathLst>
              </a:custGeom>
              <a:solidFill>
                <a:srgbClr val="66877D"/>
              </a:solidFill>
              <a:ln w="9525" cap="flat">
                <a:noFill/>
                <a:prstDash val="solid"/>
                <a:miter/>
              </a:ln>
            </p:spPr>
            <p:txBody>
              <a:bodyPr rtlCol="0" anchor="ctr"/>
              <a:lstStyle/>
              <a:p>
                <a:endParaRPr lang="th-TH"/>
              </a:p>
            </p:txBody>
          </p:sp>
          <p:sp>
            <p:nvSpPr>
              <p:cNvPr id="11" name="Freeform: Shape 10">
                <a:extLst>
                  <a:ext uri="{FF2B5EF4-FFF2-40B4-BE49-F238E27FC236}">
                    <a16:creationId xmlns:a16="http://schemas.microsoft.com/office/drawing/2014/main" id="{F2B32F39-515E-413C-9419-E81AA73E12D6}"/>
                  </a:ext>
                </a:extLst>
              </p:cNvPr>
              <p:cNvSpPr/>
              <p:nvPr/>
            </p:nvSpPr>
            <p:spPr>
              <a:xfrm>
                <a:off x="6149767" y="1639232"/>
                <a:ext cx="862880" cy="1412833"/>
              </a:xfrm>
              <a:custGeom>
                <a:avLst/>
                <a:gdLst>
                  <a:gd name="connsiteX0" fmla="*/ 861681 w 862880"/>
                  <a:gd name="connsiteY0" fmla="*/ 6020 h 1412833"/>
                  <a:gd name="connsiteX1" fmla="*/ 846822 w 862880"/>
                  <a:gd name="connsiteY1" fmla="*/ 1258 h 1412833"/>
                  <a:gd name="connsiteX2" fmla="*/ 802245 w 862880"/>
                  <a:gd name="connsiteY2" fmla="*/ 26499 h 1412833"/>
                  <a:gd name="connsiteX3" fmla="*/ 669657 w 862880"/>
                  <a:gd name="connsiteY3" fmla="*/ 122130 h 1412833"/>
                  <a:gd name="connsiteX4" fmla="*/ 517542 w 862880"/>
                  <a:gd name="connsiteY4" fmla="*/ 318726 h 1412833"/>
                  <a:gd name="connsiteX5" fmla="*/ 383430 w 862880"/>
                  <a:gd name="connsiteY5" fmla="*/ 440932 h 1412833"/>
                  <a:gd name="connsiteX6" fmla="*/ 322375 w 862880"/>
                  <a:gd name="connsiteY6" fmla="*/ 511702 h 1412833"/>
                  <a:gd name="connsiteX7" fmla="*/ 298277 w 862880"/>
                  <a:gd name="connsiteY7" fmla="*/ 453981 h 1412833"/>
                  <a:gd name="connsiteX8" fmla="*/ 294276 w 862880"/>
                  <a:gd name="connsiteY8" fmla="*/ 449599 h 1412833"/>
                  <a:gd name="connsiteX9" fmla="*/ 285704 w 862880"/>
                  <a:gd name="connsiteY9" fmla="*/ 448266 h 1412833"/>
                  <a:gd name="connsiteX10" fmla="*/ 279036 w 862880"/>
                  <a:gd name="connsiteY10" fmla="*/ 453124 h 1412833"/>
                  <a:gd name="connsiteX11" fmla="*/ 279798 w 862880"/>
                  <a:gd name="connsiteY11" fmla="*/ 465982 h 1412833"/>
                  <a:gd name="connsiteX12" fmla="*/ 302373 w 862880"/>
                  <a:gd name="connsiteY12" fmla="*/ 540944 h 1412833"/>
                  <a:gd name="connsiteX13" fmla="*/ 301515 w 862880"/>
                  <a:gd name="connsiteY13" fmla="*/ 545230 h 1412833"/>
                  <a:gd name="connsiteX14" fmla="*/ 201598 w 862880"/>
                  <a:gd name="connsiteY14" fmla="*/ 770211 h 1412833"/>
                  <a:gd name="connsiteX15" fmla="*/ 97585 w 862880"/>
                  <a:gd name="connsiteY15" fmla="*/ 985762 h 1412833"/>
                  <a:gd name="connsiteX16" fmla="*/ 61866 w 862880"/>
                  <a:gd name="connsiteY16" fmla="*/ 919182 h 1412833"/>
                  <a:gd name="connsiteX17" fmla="*/ 22147 w 862880"/>
                  <a:gd name="connsiteY17" fmla="*/ 827075 h 1412833"/>
                  <a:gd name="connsiteX18" fmla="*/ 45388 w 862880"/>
                  <a:gd name="connsiteY18" fmla="*/ 708108 h 1412833"/>
                  <a:gd name="connsiteX19" fmla="*/ 56913 w 862880"/>
                  <a:gd name="connsiteY19" fmla="*/ 668484 h 1412833"/>
                  <a:gd name="connsiteX20" fmla="*/ 64343 w 862880"/>
                  <a:gd name="connsiteY20" fmla="*/ 649339 h 1412833"/>
                  <a:gd name="connsiteX21" fmla="*/ 59485 w 862880"/>
                  <a:gd name="connsiteY21" fmla="*/ 636289 h 1412833"/>
                  <a:gd name="connsiteX22" fmla="*/ 44340 w 862880"/>
                  <a:gd name="connsiteY22" fmla="*/ 640099 h 1412833"/>
                  <a:gd name="connsiteX23" fmla="*/ 43007 w 862880"/>
                  <a:gd name="connsiteY23" fmla="*/ 643624 h 1412833"/>
                  <a:gd name="connsiteX24" fmla="*/ 36149 w 862880"/>
                  <a:gd name="connsiteY24" fmla="*/ 660959 h 1412833"/>
                  <a:gd name="connsiteX25" fmla="*/ 24147 w 862880"/>
                  <a:gd name="connsiteY25" fmla="*/ 702202 h 1412833"/>
                  <a:gd name="connsiteX26" fmla="*/ 49 w 862880"/>
                  <a:gd name="connsiteY26" fmla="*/ 826504 h 1412833"/>
                  <a:gd name="connsiteX27" fmla="*/ 43674 w 862880"/>
                  <a:gd name="connsiteY27" fmla="*/ 931850 h 1412833"/>
                  <a:gd name="connsiteX28" fmla="*/ 80059 w 862880"/>
                  <a:gd name="connsiteY28" fmla="*/ 1025767 h 1412833"/>
                  <a:gd name="connsiteX29" fmla="*/ 48055 w 862880"/>
                  <a:gd name="connsiteY29" fmla="*/ 1120255 h 1412833"/>
                  <a:gd name="connsiteX30" fmla="*/ 25862 w 862880"/>
                  <a:gd name="connsiteY30" fmla="*/ 1400671 h 1412833"/>
                  <a:gd name="connsiteX31" fmla="*/ 35673 w 862880"/>
                  <a:gd name="connsiteY31" fmla="*/ 1412767 h 1412833"/>
                  <a:gd name="connsiteX32" fmla="*/ 47769 w 862880"/>
                  <a:gd name="connsiteY32" fmla="*/ 1402957 h 1412833"/>
                  <a:gd name="connsiteX33" fmla="*/ 69391 w 862880"/>
                  <a:gd name="connsiteY33" fmla="*/ 1125684 h 1412833"/>
                  <a:gd name="connsiteX34" fmla="*/ 101871 w 862880"/>
                  <a:gd name="connsiteY34" fmla="*/ 1030434 h 1412833"/>
                  <a:gd name="connsiteX35" fmla="*/ 102062 w 862880"/>
                  <a:gd name="connsiteY35" fmla="*/ 1030339 h 1412833"/>
                  <a:gd name="connsiteX36" fmla="*/ 235698 w 862880"/>
                  <a:gd name="connsiteY36" fmla="*/ 940708 h 1412833"/>
                  <a:gd name="connsiteX37" fmla="*/ 323328 w 862880"/>
                  <a:gd name="connsiteY37" fmla="*/ 935851 h 1412833"/>
                  <a:gd name="connsiteX38" fmla="*/ 418482 w 862880"/>
                  <a:gd name="connsiteY38" fmla="*/ 939851 h 1412833"/>
                  <a:gd name="connsiteX39" fmla="*/ 622794 w 862880"/>
                  <a:gd name="connsiteY39" fmla="*/ 830695 h 1412833"/>
                  <a:gd name="connsiteX40" fmla="*/ 623556 w 862880"/>
                  <a:gd name="connsiteY40" fmla="*/ 815074 h 1412833"/>
                  <a:gd name="connsiteX41" fmla="*/ 607935 w 862880"/>
                  <a:gd name="connsiteY41" fmla="*/ 814312 h 1412833"/>
                  <a:gd name="connsiteX42" fmla="*/ 416673 w 862880"/>
                  <a:gd name="connsiteY42" fmla="*/ 917848 h 1412833"/>
                  <a:gd name="connsiteX43" fmla="*/ 325137 w 862880"/>
                  <a:gd name="connsiteY43" fmla="*/ 913848 h 1412833"/>
                  <a:gd name="connsiteX44" fmla="*/ 229602 w 862880"/>
                  <a:gd name="connsiteY44" fmla="*/ 919468 h 1412833"/>
                  <a:gd name="connsiteX45" fmla="*/ 126922 w 862880"/>
                  <a:gd name="connsiteY45" fmla="*/ 974903 h 1412833"/>
                  <a:gd name="connsiteX46" fmla="*/ 221982 w 862880"/>
                  <a:gd name="connsiteY46" fmla="*/ 778783 h 1412833"/>
                  <a:gd name="connsiteX47" fmla="*/ 323804 w 862880"/>
                  <a:gd name="connsiteY47" fmla="*/ 550469 h 1412833"/>
                  <a:gd name="connsiteX48" fmla="*/ 426864 w 862880"/>
                  <a:gd name="connsiteY48" fmla="*/ 507988 h 1412833"/>
                  <a:gd name="connsiteX49" fmla="*/ 538497 w 862880"/>
                  <a:gd name="connsiteY49" fmla="*/ 513417 h 1412833"/>
                  <a:gd name="connsiteX50" fmla="*/ 542403 w 862880"/>
                  <a:gd name="connsiteY50" fmla="*/ 513893 h 1412833"/>
                  <a:gd name="connsiteX51" fmla="*/ 544974 w 862880"/>
                  <a:gd name="connsiteY51" fmla="*/ 515989 h 1412833"/>
                  <a:gd name="connsiteX52" fmla="*/ 545832 w 862880"/>
                  <a:gd name="connsiteY52" fmla="*/ 516370 h 1412833"/>
                  <a:gd name="connsiteX53" fmla="*/ 564310 w 862880"/>
                  <a:gd name="connsiteY53" fmla="*/ 527800 h 1412833"/>
                  <a:gd name="connsiteX54" fmla="*/ 617555 w 862880"/>
                  <a:gd name="connsiteY54" fmla="*/ 587045 h 1412833"/>
                  <a:gd name="connsiteX55" fmla="*/ 684516 w 862880"/>
                  <a:gd name="connsiteY55" fmla="*/ 639909 h 1412833"/>
                  <a:gd name="connsiteX56" fmla="*/ 767764 w 862880"/>
                  <a:gd name="connsiteY56" fmla="*/ 623526 h 1412833"/>
                  <a:gd name="connsiteX57" fmla="*/ 771765 w 862880"/>
                  <a:gd name="connsiteY57" fmla="*/ 608476 h 1412833"/>
                  <a:gd name="connsiteX58" fmla="*/ 756715 w 862880"/>
                  <a:gd name="connsiteY58" fmla="*/ 604476 h 1412833"/>
                  <a:gd name="connsiteX59" fmla="*/ 689945 w 862880"/>
                  <a:gd name="connsiteY59" fmla="*/ 618478 h 1412833"/>
                  <a:gd name="connsiteX60" fmla="*/ 636129 w 862880"/>
                  <a:gd name="connsiteY60" fmla="*/ 574853 h 1412833"/>
                  <a:gd name="connsiteX61" fmla="*/ 586313 w 862880"/>
                  <a:gd name="connsiteY61" fmla="*/ 516941 h 1412833"/>
                  <a:gd name="connsiteX62" fmla="*/ 657084 w 862880"/>
                  <a:gd name="connsiteY62" fmla="*/ 508464 h 1412833"/>
                  <a:gd name="connsiteX63" fmla="*/ 743761 w 862880"/>
                  <a:gd name="connsiteY63" fmla="*/ 458077 h 1412833"/>
                  <a:gd name="connsiteX64" fmla="*/ 816913 w 862880"/>
                  <a:gd name="connsiteY64" fmla="*/ 400546 h 1412833"/>
                  <a:gd name="connsiteX65" fmla="*/ 820818 w 862880"/>
                  <a:gd name="connsiteY65" fmla="*/ 385401 h 1412833"/>
                  <a:gd name="connsiteX66" fmla="*/ 805674 w 862880"/>
                  <a:gd name="connsiteY66" fmla="*/ 381496 h 1412833"/>
                  <a:gd name="connsiteX67" fmla="*/ 729474 w 862880"/>
                  <a:gd name="connsiteY67" fmla="*/ 441122 h 1412833"/>
                  <a:gd name="connsiteX68" fmla="*/ 650797 w 862880"/>
                  <a:gd name="connsiteY68" fmla="*/ 487223 h 1412833"/>
                  <a:gd name="connsiteX69" fmla="*/ 541069 w 862880"/>
                  <a:gd name="connsiteY69" fmla="*/ 491414 h 1412833"/>
                  <a:gd name="connsiteX70" fmla="*/ 424293 w 862880"/>
                  <a:gd name="connsiteY70" fmla="*/ 485985 h 1412833"/>
                  <a:gd name="connsiteX71" fmla="*/ 351807 w 862880"/>
                  <a:gd name="connsiteY71" fmla="*/ 508654 h 1412833"/>
                  <a:gd name="connsiteX72" fmla="*/ 398480 w 862880"/>
                  <a:gd name="connsiteY72" fmla="*/ 457219 h 1412833"/>
                  <a:gd name="connsiteX73" fmla="*/ 534973 w 862880"/>
                  <a:gd name="connsiteY73" fmla="*/ 332442 h 1412833"/>
                  <a:gd name="connsiteX74" fmla="*/ 684135 w 862880"/>
                  <a:gd name="connsiteY74" fmla="*/ 138894 h 1412833"/>
                  <a:gd name="connsiteX75" fmla="*/ 814151 w 862880"/>
                  <a:gd name="connsiteY75" fmla="*/ 45073 h 1412833"/>
                  <a:gd name="connsiteX76" fmla="*/ 857013 w 862880"/>
                  <a:gd name="connsiteY76" fmla="*/ 20689 h 1412833"/>
                  <a:gd name="connsiteX77" fmla="*/ 861681 w 862880"/>
                  <a:gd name="connsiteY77" fmla="*/ 6020 h 1412833"/>
                  <a:gd name="connsiteX78" fmla="*/ 283418 w 862880"/>
                  <a:gd name="connsiteY78" fmla="*/ 468745 h 1412833"/>
                  <a:gd name="connsiteX79" fmla="*/ 289514 w 862880"/>
                  <a:gd name="connsiteY79" fmla="*/ 469983 h 1412833"/>
                  <a:gd name="connsiteX80" fmla="*/ 283418 w 862880"/>
                  <a:gd name="connsiteY80" fmla="*/ 468745 h 1412833"/>
                  <a:gd name="connsiteX81" fmla="*/ 556690 w 862880"/>
                  <a:gd name="connsiteY81" fmla="*/ 515227 h 1412833"/>
                  <a:gd name="connsiteX82" fmla="*/ 556690 w 862880"/>
                  <a:gd name="connsiteY82" fmla="*/ 515227 h 1412833"/>
                  <a:gd name="connsiteX83" fmla="*/ 553547 w 862880"/>
                  <a:gd name="connsiteY83" fmla="*/ 516846 h 1412833"/>
                  <a:gd name="connsiteX84" fmla="*/ 556690 w 862880"/>
                  <a:gd name="connsiteY84" fmla="*/ 515227 h 141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62880" h="1412833">
                    <a:moveTo>
                      <a:pt x="861681" y="6020"/>
                    </a:moveTo>
                    <a:cubicBezTo>
                      <a:pt x="858918" y="591"/>
                      <a:pt x="852251" y="-1600"/>
                      <a:pt x="846822" y="1258"/>
                    </a:cubicBezTo>
                    <a:cubicBezTo>
                      <a:pt x="831582" y="8973"/>
                      <a:pt x="816723" y="17545"/>
                      <a:pt x="802245" y="26499"/>
                    </a:cubicBezTo>
                    <a:cubicBezTo>
                      <a:pt x="755858" y="55360"/>
                      <a:pt x="711471" y="86887"/>
                      <a:pt x="669657" y="122130"/>
                    </a:cubicBezTo>
                    <a:cubicBezTo>
                      <a:pt x="596409" y="183947"/>
                      <a:pt x="574407" y="248050"/>
                      <a:pt x="517542" y="318726"/>
                    </a:cubicBezTo>
                    <a:cubicBezTo>
                      <a:pt x="479728" y="365684"/>
                      <a:pt x="428007" y="400831"/>
                      <a:pt x="383430" y="440932"/>
                    </a:cubicBezTo>
                    <a:cubicBezTo>
                      <a:pt x="360189" y="461887"/>
                      <a:pt x="340187" y="485794"/>
                      <a:pt x="322375" y="511702"/>
                    </a:cubicBezTo>
                    <a:cubicBezTo>
                      <a:pt x="316660" y="480175"/>
                      <a:pt x="301420" y="458267"/>
                      <a:pt x="298277" y="453981"/>
                    </a:cubicBezTo>
                    <a:cubicBezTo>
                      <a:pt x="297420" y="452266"/>
                      <a:pt x="295991" y="450742"/>
                      <a:pt x="294276" y="449599"/>
                    </a:cubicBezTo>
                    <a:cubicBezTo>
                      <a:pt x="290181" y="447123"/>
                      <a:pt x="287037" y="447885"/>
                      <a:pt x="285704" y="448266"/>
                    </a:cubicBezTo>
                    <a:cubicBezTo>
                      <a:pt x="282656" y="449028"/>
                      <a:pt x="280465" y="450742"/>
                      <a:pt x="279036" y="453124"/>
                    </a:cubicBezTo>
                    <a:cubicBezTo>
                      <a:pt x="278560" y="453886"/>
                      <a:pt x="275131" y="459315"/>
                      <a:pt x="279798" y="465982"/>
                    </a:cubicBezTo>
                    <a:cubicBezTo>
                      <a:pt x="282846" y="470269"/>
                      <a:pt x="304849" y="497701"/>
                      <a:pt x="302373" y="540944"/>
                    </a:cubicBezTo>
                    <a:cubicBezTo>
                      <a:pt x="301801" y="542278"/>
                      <a:pt x="301515" y="543802"/>
                      <a:pt x="301515" y="545230"/>
                    </a:cubicBezTo>
                    <a:cubicBezTo>
                      <a:pt x="260177" y="616287"/>
                      <a:pt x="231888" y="697535"/>
                      <a:pt x="201598" y="770211"/>
                    </a:cubicBezTo>
                    <a:cubicBezTo>
                      <a:pt x="170928" y="843839"/>
                      <a:pt x="130923" y="913467"/>
                      <a:pt x="97585" y="985762"/>
                    </a:cubicBezTo>
                    <a:cubicBezTo>
                      <a:pt x="90441" y="961663"/>
                      <a:pt x="76440" y="940232"/>
                      <a:pt x="61866" y="919182"/>
                    </a:cubicBezTo>
                    <a:cubicBezTo>
                      <a:pt x="42054" y="890702"/>
                      <a:pt x="21099" y="862984"/>
                      <a:pt x="22147" y="827075"/>
                    </a:cubicBezTo>
                    <a:cubicBezTo>
                      <a:pt x="23385" y="786403"/>
                      <a:pt x="34530" y="747065"/>
                      <a:pt x="45388" y="708108"/>
                    </a:cubicBezTo>
                    <a:cubicBezTo>
                      <a:pt x="49103" y="694868"/>
                      <a:pt x="52151" y="681343"/>
                      <a:pt x="56913" y="668484"/>
                    </a:cubicBezTo>
                    <a:cubicBezTo>
                      <a:pt x="57390" y="667150"/>
                      <a:pt x="63486" y="652482"/>
                      <a:pt x="64343" y="649339"/>
                    </a:cubicBezTo>
                    <a:cubicBezTo>
                      <a:pt x="66724" y="641052"/>
                      <a:pt x="60533" y="636861"/>
                      <a:pt x="59485" y="636289"/>
                    </a:cubicBezTo>
                    <a:cubicBezTo>
                      <a:pt x="54246" y="633146"/>
                      <a:pt x="47484" y="634861"/>
                      <a:pt x="44340" y="640099"/>
                    </a:cubicBezTo>
                    <a:cubicBezTo>
                      <a:pt x="43674" y="641242"/>
                      <a:pt x="43197" y="642385"/>
                      <a:pt x="43007" y="643624"/>
                    </a:cubicBezTo>
                    <a:cubicBezTo>
                      <a:pt x="42150" y="645910"/>
                      <a:pt x="36625" y="659816"/>
                      <a:pt x="36149" y="660959"/>
                    </a:cubicBezTo>
                    <a:cubicBezTo>
                      <a:pt x="31196" y="674389"/>
                      <a:pt x="27957" y="688486"/>
                      <a:pt x="24147" y="702202"/>
                    </a:cubicBezTo>
                    <a:cubicBezTo>
                      <a:pt x="12717" y="742874"/>
                      <a:pt x="1383" y="784022"/>
                      <a:pt x="49" y="826504"/>
                    </a:cubicBezTo>
                    <a:cubicBezTo>
                      <a:pt x="-1189" y="867271"/>
                      <a:pt x="21195" y="899465"/>
                      <a:pt x="43674" y="931850"/>
                    </a:cubicBezTo>
                    <a:cubicBezTo>
                      <a:pt x="63295" y="960044"/>
                      <a:pt x="83012" y="988429"/>
                      <a:pt x="80059" y="1025767"/>
                    </a:cubicBezTo>
                    <a:cubicBezTo>
                      <a:pt x="67391" y="1056437"/>
                      <a:pt x="56247" y="1087679"/>
                      <a:pt x="48055" y="1120255"/>
                    </a:cubicBezTo>
                    <a:cubicBezTo>
                      <a:pt x="23766" y="1215695"/>
                      <a:pt x="35768" y="1305897"/>
                      <a:pt x="25862" y="1400671"/>
                    </a:cubicBezTo>
                    <a:cubicBezTo>
                      <a:pt x="25195" y="1406767"/>
                      <a:pt x="29672" y="1412196"/>
                      <a:pt x="35673" y="1412767"/>
                    </a:cubicBezTo>
                    <a:cubicBezTo>
                      <a:pt x="41769" y="1413434"/>
                      <a:pt x="47198" y="1408957"/>
                      <a:pt x="47769" y="1402957"/>
                    </a:cubicBezTo>
                    <a:cubicBezTo>
                      <a:pt x="57580" y="1309231"/>
                      <a:pt x="45388" y="1220077"/>
                      <a:pt x="69391" y="1125684"/>
                    </a:cubicBezTo>
                    <a:cubicBezTo>
                      <a:pt x="77678" y="1092918"/>
                      <a:pt x="89013" y="1061295"/>
                      <a:pt x="101871" y="1030434"/>
                    </a:cubicBezTo>
                    <a:cubicBezTo>
                      <a:pt x="101967" y="1030339"/>
                      <a:pt x="101967" y="1030339"/>
                      <a:pt x="102062" y="1030339"/>
                    </a:cubicBezTo>
                    <a:cubicBezTo>
                      <a:pt x="109396" y="1023481"/>
                      <a:pt x="152068" y="964997"/>
                      <a:pt x="235698" y="940708"/>
                    </a:cubicBezTo>
                    <a:cubicBezTo>
                      <a:pt x="264368" y="932422"/>
                      <a:pt x="293705" y="933469"/>
                      <a:pt x="323328" y="935851"/>
                    </a:cubicBezTo>
                    <a:cubicBezTo>
                      <a:pt x="354855" y="938422"/>
                      <a:pt x="386764" y="942423"/>
                      <a:pt x="418482" y="939851"/>
                    </a:cubicBezTo>
                    <a:cubicBezTo>
                      <a:pt x="502874" y="932898"/>
                      <a:pt x="562977" y="885273"/>
                      <a:pt x="622794" y="830695"/>
                    </a:cubicBezTo>
                    <a:cubicBezTo>
                      <a:pt x="627270" y="826599"/>
                      <a:pt x="627651" y="819646"/>
                      <a:pt x="623556" y="815074"/>
                    </a:cubicBezTo>
                    <a:cubicBezTo>
                      <a:pt x="619460" y="810597"/>
                      <a:pt x="612507" y="810216"/>
                      <a:pt x="607935" y="814312"/>
                    </a:cubicBezTo>
                    <a:cubicBezTo>
                      <a:pt x="551737" y="865556"/>
                      <a:pt x="495825" y="911276"/>
                      <a:pt x="416673" y="917848"/>
                    </a:cubicBezTo>
                    <a:cubicBezTo>
                      <a:pt x="386193" y="920325"/>
                      <a:pt x="355522" y="916324"/>
                      <a:pt x="325137" y="913848"/>
                    </a:cubicBezTo>
                    <a:cubicBezTo>
                      <a:pt x="292848" y="911276"/>
                      <a:pt x="260844" y="910419"/>
                      <a:pt x="229602" y="919468"/>
                    </a:cubicBezTo>
                    <a:cubicBezTo>
                      <a:pt x="186168" y="932041"/>
                      <a:pt x="151306" y="954805"/>
                      <a:pt x="126922" y="974903"/>
                    </a:cubicBezTo>
                    <a:cubicBezTo>
                      <a:pt x="158259" y="909466"/>
                      <a:pt x="194073" y="845744"/>
                      <a:pt x="221982" y="778783"/>
                    </a:cubicBezTo>
                    <a:cubicBezTo>
                      <a:pt x="252747" y="704965"/>
                      <a:pt x="280941" y="621907"/>
                      <a:pt x="323804" y="550469"/>
                    </a:cubicBezTo>
                    <a:cubicBezTo>
                      <a:pt x="352569" y="528181"/>
                      <a:pt x="400099" y="511226"/>
                      <a:pt x="426864" y="507988"/>
                    </a:cubicBezTo>
                    <a:cubicBezTo>
                      <a:pt x="464583" y="503320"/>
                      <a:pt x="501540" y="509226"/>
                      <a:pt x="538497" y="513417"/>
                    </a:cubicBezTo>
                    <a:cubicBezTo>
                      <a:pt x="539831" y="513607"/>
                      <a:pt x="541164" y="513703"/>
                      <a:pt x="542403" y="513893"/>
                    </a:cubicBezTo>
                    <a:cubicBezTo>
                      <a:pt x="543165" y="514655"/>
                      <a:pt x="543927" y="515417"/>
                      <a:pt x="544974" y="515989"/>
                    </a:cubicBezTo>
                    <a:cubicBezTo>
                      <a:pt x="545260" y="516179"/>
                      <a:pt x="545546" y="516274"/>
                      <a:pt x="545832" y="516370"/>
                    </a:cubicBezTo>
                    <a:cubicBezTo>
                      <a:pt x="547546" y="517417"/>
                      <a:pt x="563453" y="527133"/>
                      <a:pt x="564310" y="527800"/>
                    </a:cubicBezTo>
                    <a:cubicBezTo>
                      <a:pt x="585741" y="543897"/>
                      <a:pt x="602886" y="564757"/>
                      <a:pt x="617555" y="587045"/>
                    </a:cubicBezTo>
                    <a:cubicBezTo>
                      <a:pt x="636795" y="616192"/>
                      <a:pt x="659465" y="633718"/>
                      <a:pt x="684516" y="639909"/>
                    </a:cubicBezTo>
                    <a:cubicBezTo>
                      <a:pt x="709662" y="646100"/>
                      <a:pt x="737570" y="641147"/>
                      <a:pt x="767764" y="623526"/>
                    </a:cubicBezTo>
                    <a:cubicBezTo>
                      <a:pt x="773003" y="620478"/>
                      <a:pt x="774813" y="613715"/>
                      <a:pt x="771765" y="608476"/>
                    </a:cubicBezTo>
                    <a:cubicBezTo>
                      <a:pt x="768717" y="603238"/>
                      <a:pt x="761954" y="601428"/>
                      <a:pt x="756715" y="604476"/>
                    </a:cubicBezTo>
                    <a:cubicBezTo>
                      <a:pt x="732522" y="618668"/>
                      <a:pt x="710138" y="623526"/>
                      <a:pt x="689945" y="618478"/>
                    </a:cubicBezTo>
                    <a:cubicBezTo>
                      <a:pt x="669561" y="613429"/>
                      <a:pt x="651750" y="598570"/>
                      <a:pt x="636129" y="574853"/>
                    </a:cubicBezTo>
                    <a:cubicBezTo>
                      <a:pt x="622032" y="553517"/>
                      <a:pt x="605839" y="533515"/>
                      <a:pt x="586313" y="516941"/>
                    </a:cubicBezTo>
                    <a:cubicBezTo>
                      <a:pt x="609744" y="517417"/>
                      <a:pt x="633271" y="515512"/>
                      <a:pt x="657084" y="508464"/>
                    </a:cubicBezTo>
                    <a:cubicBezTo>
                      <a:pt x="692707" y="497986"/>
                      <a:pt x="718996" y="479032"/>
                      <a:pt x="743761" y="458077"/>
                    </a:cubicBezTo>
                    <a:cubicBezTo>
                      <a:pt x="767002" y="438550"/>
                      <a:pt x="788814" y="417214"/>
                      <a:pt x="816913" y="400546"/>
                    </a:cubicBezTo>
                    <a:cubicBezTo>
                      <a:pt x="822152" y="397498"/>
                      <a:pt x="823866" y="390640"/>
                      <a:pt x="820818" y="385401"/>
                    </a:cubicBezTo>
                    <a:cubicBezTo>
                      <a:pt x="817675" y="380162"/>
                      <a:pt x="810912" y="378448"/>
                      <a:pt x="805674" y="381496"/>
                    </a:cubicBezTo>
                    <a:cubicBezTo>
                      <a:pt x="776432" y="398831"/>
                      <a:pt x="753667" y="420834"/>
                      <a:pt x="729474" y="441122"/>
                    </a:cubicBezTo>
                    <a:cubicBezTo>
                      <a:pt x="706899" y="460172"/>
                      <a:pt x="683182" y="477603"/>
                      <a:pt x="650797" y="487223"/>
                    </a:cubicBezTo>
                    <a:cubicBezTo>
                      <a:pt x="613650" y="498177"/>
                      <a:pt x="577359" y="495510"/>
                      <a:pt x="541069" y="491414"/>
                    </a:cubicBezTo>
                    <a:cubicBezTo>
                      <a:pt x="502493" y="487128"/>
                      <a:pt x="463821" y="481222"/>
                      <a:pt x="424293" y="485985"/>
                    </a:cubicBezTo>
                    <a:cubicBezTo>
                      <a:pt x="405624" y="488271"/>
                      <a:pt x="377811" y="496653"/>
                      <a:pt x="351807" y="508654"/>
                    </a:cubicBezTo>
                    <a:cubicBezTo>
                      <a:pt x="365809" y="490081"/>
                      <a:pt x="381240" y="472745"/>
                      <a:pt x="398480" y="457219"/>
                    </a:cubicBezTo>
                    <a:cubicBezTo>
                      <a:pt x="443914" y="416357"/>
                      <a:pt x="496397" y="380257"/>
                      <a:pt x="534973" y="332442"/>
                    </a:cubicBezTo>
                    <a:cubicBezTo>
                      <a:pt x="590885" y="263005"/>
                      <a:pt x="612126" y="199663"/>
                      <a:pt x="684135" y="138894"/>
                    </a:cubicBezTo>
                    <a:cubicBezTo>
                      <a:pt x="725092" y="104318"/>
                      <a:pt x="768621" y="73457"/>
                      <a:pt x="814151" y="45073"/>
                    </a:cubicBezTo>
                    <a:cubicBezTo>
                      <a:pt x="828153" y="36405"/>
                      <a:pt x="842440" y="28213"/>
                      <a:pt x="857013" y="20689"/>
                    </a:cubicBezTo>
                    <a:cubicBezTo>
                      <a:pt x="862252" y="18022"/>
                      <a:pt x="864443" y="11354"/>
                      <a:pt x="861681" y="6020"/>
                    </a:cubicBezTo>
                    <a:close/>
                    <a:moveTo>
                      <a:pt x="283418" y="468745"/>
                    </a:moveTo>
                    <a:cubicBezTo>
                      <a:pt x="285323" y="469792"/>
                      <a:pt x="287418" y="470173"/>
                      <a:pt x="289514" y="469983"/>
                    </a:cubicBezTo>
                    <a:cubicBezTo>
                      <a:pt x="288085" y="470173"/>
                      <a:pt x="285894" y="470078"/>
                      <a:pt x="283418" y="468745"/>
                    </a:cubicBezTo>
                    <a:close/>
                    <a:moveTo>
                      <a:pt x="556690" y="515227"/>
                    </a:moveTo>
                    <a:cubicBezTo>
                      <a:pt x="556690" y="515227"/>
                      <a:pt x="556690" y="515227"/>
                      <a:pt x="556690" y="515227"/>
                    </a:cubicBezTo>
                    <a:cubicBezTo>
                      <a:pt x="555833" y="515893"/>
                      <a:pt x="554785" y="516465"/>
                      <a:pt x="553547" y="516846"/>
                    </a:cubicBezTo>
                    <a:cubicBezTo>
                      <a:pt x="554690" y="516465"/>
                      <a:pt x="555738" y="515893"/>
                      <a:pt x="556690" y="515227"/>
                    </a:cubicBezTo>
                    <a:close/>
                  </a:path>
                </a:pathLst>
              </a:custGeom>
              <a:solidFill>
                <a:srgbClr val="66877D"/>
              </a:solidFill>
              <a:ln w="9525"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id="{5A921DDB-89B9-4443-B404-F00BC4F4D13B}"/>
                  </a:ext>
                </a:extLst>
              </p:cNvPr>
              <p:cNvSpPr/>
              <p:nvPr/>
            </p:nvSpPr>
            <p:spPr>
              <a:xfrm>
                <a:off x="5678755" y="1019486"/>
                <a:ext cx="629451" cy="1292397"/>
              </a:xfrm>
              <a:custGeom>
                <a:avLst/>
                <a:gdLst>
                  <a:gd name="connsiteX0" fmla="*/ 622794 w 629451"/>
                  <a:gd name="connsiteY0" fmla="*/ 885513 h 1292397"/>
                  <a:gd name="connsiteX1" fmla="*/ 608316 w 629451"/>
                  <a:gd name="connsiteY1" fmla="*/ 891323 h 1292397"/>
                  <a:gd name="connsiteX2" fmla="*/ 528306 w 629451"/>
                  <a:gd name="connsiteY2" fmla="*/ 973334 h 1292397"/>
                  <a:gd name="connsiteX3" fmla="*/ 450867 w 629451"/>
                  <a:gd name="connsiteY3" fmla="*/ 1014482 h 1292397"/>
                  <a:gd name="connsiteX4" fmla="*/ 465441 w 629451"/>
                  <a:gd name="connsiteY4" fmla="*/ 967904 h 1292397"/>
                  <a:gd name="connsiteX5" fmla="*/ 506874 w 629451"/>
                  <a:gd name="connsiteY5" fmla="*/ 913612 h 1292397"/>
                  <a:gd name="connsiteX6" fmla="*/ 541926 w 629451"/>
                  <a:gd name="connsiteY6" fmla="*/ 802550 h 1292397"/>
                  <a:gd name="connsiteX7" fmla="*/ 554785 w 629451"/>
                  <a:gd name="connsiteY7" fmla="*/ 752449 h 1292397"/>
                  <a:gd name="connsiteX8" fmla="*/ 551356 w 629451"/>
                  <a:gd name="connsiteY8" fmla="*/ 737209 h 1292397"/>
                  <a:gd name="connsiteX9" fmla="*/ 536116 w 629451"/>
                  <a:gd name="connsiteY9" fmla="*/ 740638 h 1292397"/>
                  <a:gd name="connsiteX10" fmla="*/ 520019 w 629451"/>
                  <a:gd name="connsiteY10" fmla="*/ 800264 h 1292397"/>
                  <a:gd name="connsiteX11" fmla="*/ 488777 w 629451"/>
                  <a:gd name="connsiteY11" fmla="*/ 901039 h 1292397"/>
                  <a:gd name="connsiteX12" fmla="*/ 440580 w 629451"/>
                  <a:gd name="connsiteY12" fmla="*/ 964952 h 1292397"/>
                  <a:gd name="connsiteX13" fmla="*/ 430579 w 629451"/>
                  <a:gd name="connsiteY13" fmla="*/ 1026293 h 1292397"/>
                  <a:gd name="connsiteX14" fmla="*/ 431055 w 629451"/>
                  <a:gd name="connsiteY14" fmla="*/ 1027817 h 1292397"/>
                  <a:gd name="connsiteX15" fmla="*/ 418768 w 629451"/>
                  <a:gd name="connsiteY15" fmla="*/ 1037532 h 1292397"/>
                  <a:gd name="connsiteX16" fmla="*/ 367714 w 629451"/>
                  <a:gd name="connsiteY16" fmla="*/ 1099445 h 1292397"/>
                  <a:gd name="connsiteX17" fmla="*/ 364380 w 629451"/>
                  <a:gd name="connsiteY17" fmla="*/ 1103064 h 1292397"/>
                  <a:gd name="connsiteX18" fmla="*/ 352474 w 629451"/>
                  <a:gd name="connsiteY18" fmla="*/ 1023054 h 1292397"/>
                  <a:gd name="connsiteX19" fmla="*/ 319994 w 629451"/>
                  <a:gd name="connsiteY19" fmla="*/ 735590 h 1292397"/>
                  <a:gd name="connsiteX20" fmla="*/ 267321 w 629451"/>
                  <a:gd name="connsiteY20" fmla="*/ 610907 h 1292397"/>
                  <a:gd name="connsiteX21" fmla="*/ 321613 w 629451"/>
                  <a:gd name="connsiteY21" fmla="*/ 526611 h 1292397"/>
                  <a:gd name="connsiteX22" fmla="*/ 340758 w 629451"/>
                  <a:gd name="connsiteY22" fmla="*/ 485463 h 1292397"/>
                  <a:gd name="connsiteX23" fmla="*/ 378001 w 629451"/>
                  <a:gd name="connsiteY23" fmla="*/ 443934 h 1292397"/>
                  <a:gd name="connsiteX24" fmla="*/ 429722 w 629451"/>
                  <a:gd name="connsiteY24" fmla="*/ 329063 h 1292397"/>
                  <a:gd name="connsiteX25" fmla="*/ 418101 w 629451"/>
                  <a:gd name="connsiteY25" fmla="*/ 318680 h 1292397"/>
                  <a:gd name="connsiteX26" fmla="*/ 407719 w 629451"/>
                  <a:gd name="connsiteY26" fmla="*/ 330301 h 1292397"/>
                  <a:gd name="connsiteX27" fmla="*/ 361809 w 629451"/>
                  <a:gd name="connsiteY27" fmla="*/ 429075 h 1292397"/>
                  <a:gd name="connsiteX28" fmla="*/ 299801 w 629451"/>
                  <a:gd name="connsiteY28" fmla="*/ 523849 h 1292397"/>
                  <a:gd name="connsiteX29" fmla="*/ 257034 w 629451"/>
                  <a:gd name="connsiteY29" fmla="*/ 591476 h 1292397"/>
                  <a:gd name="connsiteX30" fmla="*/ 224839 w 629451"/>
                  <a:gd name="connsiteY30" fmla="*/ 532326 h 1292397"/>
                  <a:gd name="connsiteX31" fmla="*/ 144067 w 629451"/>
                  <a:gd name="connsiteY31" fmla="*/ 331063 h 1292397"/>
                  <a:gd name="connsiteX32" fmla="*/ 156069 w 629451"/>
                  <a:gd name="connsiteY32" fmla="*/ 13785 h 1292397"/>
                  <a:gd name="connsiteX33" fmla="*/ 148163 w 629451"/>
                  <a:gd name="connsiteY33" fmla="*/ 355 h 1292397"/>
                  <a:gd name="connsiteX34" fmla="*/ 134733 w 629451"/>
                  <a:gd name="connsiteY34" fmla="*/ 8261 h 1292397"/>
                  <a:gd name="connsiteX35" fmla="*/ 122350 w 629451"/>
                  <a:gd name="connsiteY35" fmla="*/ 334873 h 1292397"/>
                  <a:gd name="connsiteX36" fmla="*/ 205503 w 629451"/>
                  <a:gd name="connsiteY36" fmla="*/ 542899 h 1292397"/>
                  <a:gd name="connsiteX37" fmla="*/ 227411 w 629451"/>
                  <a:gd name="connsiteY37" fmla="*/ 582904 h 1292397"/>
                  <a:gd name="connsiteX38" fmla="*/ 141114 w 629451"/>
                  <a:gd name="connsiteY38" fmla="*/ 568616 h 1292397"/>
                  <a:gd name="connsiteX39" fmla="*/ 16813 w 629451"/>
                  <a:gd name="connsiteY39" fmla="*/ 512514 h 1292397"/>
                  <a:gd name="connsiteX40" fmla="*/ 1668 w 629451"/>
                  <a:gd name="connsiteY40" fmla="*/ 516134 h 1292397"/>
                  <a:gd name="connsiteX41" fmla="*/ 5288 w 629451"/>
                  <a:gd name="connsiteY41" fmla="*/ 531278 h 1292397"/>
                  <a:gd name="connsiteX42" fmla="*/ 139876 w 629451"/>
                  <a:gd name="connsiteY42" fmla="*/ 590619 h 1292397"/>
                  <a:gd name="connsiteX43" fmla="*/ 243508 w 629451"/>
                  <a:gd name="connsiteY43" fmla="*/ 612812 h 1292397"/>
                  <a:gd name="connsiteX44" fmla="*/ 298944 w 629451"/>
                  <a:gd name="connsiteY44" fmla="*/ 741971 h 1292397"/>
                  <a:gd name="connsiteX45" fmla="*/ 330662 w 629451"/>
                  <a:gd name="connsiteY45" fmla="*/ 1025435 h 1292397"/>
                  <a:gd name="connsiteX46" fmla="*/ 343235 w 629451"/>
                  <a:gd name="connsiteY46" fmla="*/ 1108493 h 1292397"/>
                  <a:gd name="connsiteX47" fmla="*/ 267987 w 629451"/>
                  <a:gd name="connsiteY47" fmla="*/ 1115828 h 1292397"/>
                  <a:gd name="connsiteX48" fmla="*/ 189501 w 629451"/>
                  <a:gd name="connsiteY48" fmla="*/ 1117542 h 1292397"/>
                  <a:gd name="connsiteX49" fmla="*/ 121302 w 629451"/>
                  <a:gd name="connsiteY49" fmla="*/ 1067345 h 1292397"/>
                  <a:gd name="connsiteX50" fmla="*/ 106062 w 629451"/>
                  <a:gd name="connsiteY50" fmla="*/ 1064202 h 1292397"/>
                  <a:gd name="connsiteX51" fmla="*/ 102919 w 629451"/>
                  <a:gd name="connsiteY51" fmla="*/ 1079442 h 1292397"/>
                  <a:gd name="connsiteX52" fmla="*/ 183405 w 629451"/>
                  <a:gd name="connsiteY52" fmla="*/ 1138688 h 1292397"/>
                  <a:gd name="connsiteX53" fmla="*/ 271607 w 629451"/>
                  <a:gd name="connsiteY53" fmla="*/ 1137545 h 1292397"/>
                  <a:gd name="connsiteX54" fmla="*/ 348474 w 629451"/>
                  <a:gd name="connsiteY54" fmla="*/ 1131068 h 1292397"/>
                  <a:gd name="connsiteX55" fmla="*/ 440295 w 629451"/>
                  <a:gd name="connsiteY55" fmla="*/ 1289849 h 1292397"/>
                  <a:gd name="connsiteX56" fmla="*/ 455820 w 629451"/>
                  <a:gd name="connsiteY56" fmla="*/ 1288421 h 1292397"/>
                  <a:gd name="connsiteX57" fmla="*/ 454392 w 629451"/>
                  <a:gd name="connsiteY57" fmla="*/ 1272895 h 1292397"/>
                  <a:gd name="connsiteX58" fmla="*/ 370095 w 629451"/>
                  <a:gd name="connsiteY58" fmla="*/ 1127639 h 1292397"/>
                  <a:gd name="connsiteX59" fmla="*/ 384192 w 629451"/>
                  <a:gd name="connsiteY59" fmla="*/ 1114113 h 1292397"/>
                  <a:gd name="connsiteX60" fmla="*/ 433056 w 629451"/>
                  <a:gd name="connsiteY60" fmla="*/ 1054296 h 1292397"/>
                  <a:gd name="connsiteX61" fmla="*/ 538783 w 629451"/>
                  <a:gd name="connsiteY61" fmla="*/ 992669 h 1292397"/>
                  <a:gd name="connsiteX62" fmla="*/ 628509 w 629451"/>
                  <a:gd name="connsiteY62" fmla="*/ 900086 h 1292397"/>
                  <a:gd name="connsiteX63" fmla="*/ 622794 w 629451"/>
                  <a:gd name="connsiteY63" fmla="*/ 885513 h 129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9451" h="1292397">
                    <a:moveTo>
                      <a:pt x="622794" y="885513"/>
                    </a:moveTo>
                    <a:cubicBezTo>
                      <a:pt x="617174" y="883132"/>
                      <a:pt x="610697" y="885704"/>
                      <a:pt x="608316" y="891323"/>
                    </a:cubicBezTo>
                    <a:cubicBezTo>
                      <a:pt x="589742" y="934376"/>
                      <a:pt x="560786" y="955617"/>
                      <a:pt x="528306" y="973334"/>
                    </a:cubicBezTo>
                    <a:cubicBezTo>
                      <a:pt x="503541" y="986764"/>
                      <a:pt x="476871" y="998289"/>
                      <a:pt x="450867" y="1014482"/>
                    </a:cubicBezTo>
                    <a:cubicBezTo>
                      <a:pt x="448105" y="994955"/>
                      <a:pt x="453820" y="983430"/>
                      <a:pt x="465441" y="967904"/>
                    </a:cubicBezTo>
                    <a:cubicBezTo>
                      <a:pt x="475632" y="954379"/>
                      <a:pt x="489825" y="938186"/>
                      <a:pt x="506874" y="913612"/>
                    </a:cubicBezTo>
                    <a:cubicBezTo>
                      <a:pt x="535354" y="872464"/>
                      <a:pt x="538497" y="834935"/>
                      <a:pt x="541926" y="802550"/>
                    </a:cubicBezTo>
                    <a:cubicBezTo>
                      <a:pt x="543927" y="783786"/>
                      <a:pt x="545641" y="766832"/>
                      <a:pt x="554785" y="752449"/>
                    </a:cubicBezTo>
                    <a:cubicBezTo>
                      <a:pt x="558024" y="747305"/>
                      <a:pt x="556500" y="740447"/>
                      <a:pt x="551356" y="737209"/>
                    </a:cubicBezTo>
                    <a:cubicBezTo>
                      <a:pt x="546213" y="733970"/>
                      <a:pt x="539355" y="735494"/>
                      <a:pt x="536116" y="740638"/>
                    </a:cubicBezTo>
                    <a:cubicBezTo>
                      <a:pt x="525258" y="757878"/>
                      <a:pt x="522305" y="777785"/>
                      <a:pt x="520019" y="800264"/>
                    </a:cubicBezTo>
                    <a:cubicBezTo>
                      <a:pt x="516971" y="829697"/>
                      <a:pt x="514590" y="863796"/>
                      <a:pt x="488777" y="901039"/>
                    </a:cubicBezTo>
                    <a:cubicBezTo>
                      <a:pt x="467536" y="931709"/>
                      <a:pt x="450772" y="949235"/>
                      <a:pt x="440580" y="964952"/>
                    </a:cubicBezTo>
                    <a:cubicBezTo>
                      <a:pt x="428865" y="983049"/>
                      <a:pt x="424578" y="999146"/>
                      <a:pt x="430579" y="1026293"/>
                    </a:cubicBezTo>
                    <a:cubicBezTo>
                      <a:pt x="430674" y="1026864"/>
                      <a:pt x="430865" y="1027340"/>
                      <a:pt x="431055" y="1027817"/>
                    </a:cubicBezTo>
                    <a:cubicBezTo>
                      <a:pt x="426960" y="1030865"/>
                      <a:pt x="422864" y="1034103"/>
                      <a:pt x="418768" y="1037532"/>
                    </a:cubicBezTo>
                    <a:cubicBezTo>
                      <a:pt x="409243" y="1045533"/>
                      <a:pt x="386002" y="1079061"/>
                      <a:pt x="367714" y="1099445"/>
                    </a:cubicBezTo>
                    <a:cubicBezTo>
                      <a:pt x="366571" y="1100683"/>
                      <a:pt x="365428" y="1101921"/>
                      <a:pt x="364380" y="1103064"/>
                    </a:cubicBezTo>
                    <a:cubicBezTo>
                      <a:pt x="359046" y="1077156"/>
                      <a:pt x="355236" y="1050296"/>
                      <a:pt x="352474" y="1023054"/>
                    </a:cubicBezTo>
                    <a:cubicBezTo>
                      <a:pt x="341997" y="921803"/>
                      <a:pt x="343806" y="815790"/>
                      <a:pt x="319994" y="735590"/>
                    </a:cubicBezTo>
                    <a:cubicBezTo>
                      <a:pt x="307135" y="692251"/>
                      <a:pt x="288180" y="651198"/>
                      <a:pt x="267321" y="610907"/>
                    </a:cubicBezTo>
                    <a:cubicBezTo>
                      <a:pt x="284275" y="600335"/>
                      <a:pt x="315517" y="573760"/>
                      <a:pt x="321613" y="526611"/>
                    </a:cubicBezTo>
                    <a:cubicBezTo>
                      <a:pt x="323613" y="511371"/>
                      <a:pt x="331043" y="498131"/>
                      <a:pt x="340758" y="485463"/>
                    </a:cubicBezTo>
                    <a:cubicBezTo>
                      <a:pt x="351522" y="471366"/>
                      <a:pt x="364952" y="458031"/>
                      <a:pt x="378001" y="443934"/>
                    </a:cubicBezTo>
                    <a:cubicBezTo>
                      <a:pt x="406386" y="413073"/>
                      <a:pt x="432389" y="378688"/>
                      <a:pt x="429722" y="329063"/>
                    </a:cubicBezTo>
                    <a:cubicBezTo>
                      <a:pt x="429436" y="322967"/>
                      <a:pt x="424197" y="318299"/>
                      <a:pt x="418101" y="318680"/>
                    </a:cubicBezTo>
                    <a:cubicBezTo>
                      <a:pt x="412005" y="318966"/>
                      <a:pt x="407338" y="324205"/>
                      <a:pt x="407719" y="330301"/>
                    </a:cubicBezTo>
                    <a:cubicBezTo>
                      <a:pt x="410005" y="373259"/>
                      <a:pt x="386383" y="402405"/>
                      <a:pt x="361809" y="429075"/>
                    </a:cubicBezTo>
                    <a:cubicBezTo>
                      <a:pt x="333710" y="459650"/>
                      <a:pt x="304563" y="487463"/>
                      <a:pt x="299801" y="523849"/>
                    </a:cubicBezTo>
                    <a:cubicBezTo>
                      <a:pt x="294943" y="561282"/>
                      <a:pt x="270654" y="582713"/>
                      <a:pt x="257034" y="591476"/>
                    </a:cubicBezTo>
                    <a:cubicBezTo>
                      <a:pt x="246461" y="571664"/>
                      <a:pt x="235602" y="552043"/>
                      <a:pt x="224839" y="532326"/>
                    </a:cubicBezTo>
                    <a:cubicBezTo>
                      <a:pt x="189882" y="468032"/>
                      <a:pt x="156735" y="403262"/>
                      <a:pt x="144067" y="331063"/>
                    </a:cubicBezTo>
                    <a:cubicBezTo>
                      <a:pt x="129970" y="250386"/>
                      <a:pt x="129589" y="116655"/>
                      <a:pt x="156069" y="13785"/>
                    </a:cubicBezTo>
                    <a:cubicBezTo>
                      <a:pt x="157593" y="7880"/>
                      <a:pt x="154068" y="1879"/>
                      <a:pt x="148163" y="355"/>
                    </a:cubicBezTo>
                    <a:cubicBezTo>
                      <a:pt x="142257" y="-1169"/>
                      <a:pt x="136257" y="2355"/>
                      <a:pt x="134733" y="8261"/>
                    </a:cubicBezTo>
                    <a:cubicBezTo>
                      <a:pt x="107491" y="114179"/>
                      <a:pt x="107872" y="251815"/>
                      <a:pt x="122350" y="334873"/>
                    </a:cubicBezTo>
                    <a:cubicBezTo>
                      <a:pt x="135399" y="409454"/>
                      <a:pt x="169308" y="476510"/>
                      <a:pt x="205503" y="542899"/>
                    </a:cubicBezTo>
                    <a:cubicBezTo>
                      <a:pt x="212742" y="556234"/>
                      <a:pt x="220077" y="569569"/>
                      <a:pt x="227411" y="582904"/>
                    </a:cubicBezTo>
                    <a:cubicBezTo>
                      <a:pt x="208551" y="577094"/>
                      <a:pt x="180262" y="570902"/>
                      <a:pt x="141114" y="568616"/>
                    </a:cubicBezTo>
                    <a:cubicBezTo>
                      <a:pt x="75678" y="564902"/>
                      <a:pt x="56723" y="537089"/>
                      <a:pt x="16813" y="512514"/>
                    </a:cubicBezTo>
                    <a:cubicBezTo>
                      <a:pt x="11670" y="509276"/>
                      <a:pt x="4812" y="510895"/>
                      <a:pt x="1668" y="516134"/>
                    </a:cubicBezTo>
                    <a:cubicBezTo>
                      <a:pt x="-1570" y="521277"/>
                      <a:pt x="49" y="528135"/>
                      <a:pt x="5288" y="531278"/>
                    </a:cubicBezTo>
                    <a:cubicBezTo>
                      <a:pt x="48341" y="557853"/>
                      <a:pt x="69296" y="586619"/>
                      <a:pt x="139876" y="590619"/>
                    </a:cubicBezTo>
                    <a:cubicBezTo>
                      <a:pt x="202646" y="594239"/>
                      <a:pt x="231507" y="606907"/>
                      <a:pt x="243508" y="612812"/>
                    </a:cubicBezTo>
                    <a:cubicBezTo>
                      <a:pt x="265511" y="654437"/>
                      <a:pt x="285609" y="696918"/>
                      <a:pt x="298944" y="741971"/>
                    </a:cubicBezTo>
                    <a:cubicBezTo>
                      <a:pt x="322375" y="821029"/>
                      <a:pt x="320375" y="925518"/>
                      <a:pt x="330662" y="1025435"/>
                    </a:cubicBezTo>
                    <a:cubicBezTo>
                      <a:pt x="333615" y="1053725"/>
                      <a:pt x="337615" y="1081538"/>
                      <a:pt x="343235" y="1108493"/>
                    </a:cubicBezTo>
                    <a:cubicBezTo>
                      <a:pt x="318756" y="1106969"/>
                      <a:pt x="293324" y="1111541"/>
                      <a:pt x="267987" y="1115828"/>
                    </a:cubicBezTo>
                    <a:cubicBezTo>
                      <a:pt x="241032" y="1120400"/>
                      <a:pt x="214266" y="1124591"/>
                      <a:pt x="189501" y="1117542"/>
                    </a:cubicBezTo>
                    <a:cubicBezTo>
                      <a:pt x="171404" y="1112303"/>
                      <a:pt x="141686" y="1098016"/>
                      <a:pt x="121302" y="1067345"/>
                    </a:cubicBezTo>
                    <a:cubicBezTo>
                      <a:pt x="117969" y="1062297"/>
                      <a:pt x="111111" y="1060868"/>
                      <a:pt x="106062" y="1064202"/>
                    </a:cubicBezTo>
                    <a:cubicBezTo>
                      <a:pt x="101014" y="1067536"/>
                      <a:pt x="99585" y="1074394"/>
                      <a:pt x="102919" y="1079442"/>
                    </a:cubicBezTo>
                    <a:cubicBezTo>
                      <a:pt x="126922" y="1115732"/>
                      <a:pt x="162069" y="1132592"/>
                      <a:pt x="183405" y="1138688"/>
                    </a:cubicBezTo>
                    <a:cubicBezTo>
                      <a:pt x="211218" y="1146689"/>
                      <a:pt x="241317" y="1142688"/>
                      <a:pt x="271607" y="1137545"/>
                    </a:cubicBezTo>
                    <a:cubicBezTo>
                      <a:pt x="297515" y="1133163"/>
                      <a:pt x="323709" y="1128020"/>
                      <a:pt x="348474" y="1131068"/>
                    </a:cubicBezTo>
                    <a:cubicBezTo>
                      <a:pt x="364476" y="1193552"/>
                      <a:pt x="391717" y="1249273"/>
                      <a:pt x="440295" y="1289849"/>
                    </a:cubicBezTo>
                    <a:cubicBezTo>
                      <a:pt x="444962" y="1293755"/>
                      <a:pt x="451915" y="1293088"/>
                      <a:pt x="455820" y="1288421"/>
                    </a:cubicBezTo>
                    <a:cubicBezTo>
                      <a:pt x="459726" y="1283753"/>
                      <a:pt x="459059" y="1276800"/>
                      <a:pt x="454392" y="1272895"/>
                    </a:cubicBezTo>
                    <a:cubicBezTo>
                      <a:pt x="409815" y="1235652"/>
                      <a:pt x="384859" y="1184693"/>
                      <a:pt x="370095" y="1127639"/>
                    </a:cubicBezTo>
                    <a:cubicBezTo>
                      <a:pt x="374191" y="1124495"/>
                      <a:pt x="379049" y="1119828"/>
                      <a:pt x="384192" y="1114113"/>
                    </a:cubicBezTo>
                    <a:cubicBezTo>
                      <a:pt x="401718" y="1094492"/>
                      <a:pt x="423912" y="1062011"/>
                      <a:pt x="433056" y="1054296"/>
                    </a:cubicBezTo>
                    <a:cubicBezTo>
                      <a:pt x="467346" y="1025340"/>
                      <a:pt x="504969" y="1011053"/>
                      <a:pt x="538783" y="992669"/>
                    </a:cubicBezTo>
                    <a:cubicBezTo>
                      <a:pt x="575264" y="972857"/>
                      <a:pt x="607649" y="948473"/>
                      <a:pt x="628509" y="900086"/>
                    </a:cubicBezTo>
                    <a:cubicBezTo>
                      <a:pt x="630985" y="894371"/>
                      <a:pt x="628413" y="887894"/>
                      <a:pt x="622794" y="885513"/>
                    </a:cubicBezTo>
                    <a:close/>
                  </a:path>
                </a:pathLst>
              </a:custGeom>
              <a:solidFill>
                <a:srgbClr val="66877D"/>
              </a:solidFill>
              <a:ln w="9525"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0FA564AD-B437-4A7A-892F-C26368C69376}"/>
                  </a:ext>
                </a:extLst>
              </p:cNvPr>
              <p:cNvSpPr/>
              <p:nvPr/>
            </p:nvSpPr>
            <p:spPr>
              <a:xfrm>
                <a:off x="5850904" y="2046267"/>
                <a:ext cx="771896" cy="1577659"/>
              </a:xfrm>
              <a:custGeom>
                <a:avLst/>
                <a:gdLst>
                  <a:gd name="connsiteX0" fmla="*/ 771828 w 771896"/>
                  <a:gd name="connsiteY0" fmla="*/ 750082 h 1577659"/>
                  <a:gd name="connsiteX1" fmla="*/ 759636 w 771896"/>
                  <a:gd name="connsiteY1" fmla="*/ 740366 h 1577659"/>
                  <a:gd name="connsiteX2" fmla="*/ 470171 w 771896"/>
                  <a:gd name="connsiteY2" fmla="*/ 856095 h 1577659"/>
                  <a:gd name="connsiteX3" fmla="*/ 381684 w 771896"/>
                  <a:gd name="connsiteY3" fmla="*/ 955631 h 1577659"/>
                  <a:gd name="connsiteX4" fmla="*/ 265288 w 771896"/>
                  <a:gd name="connsiteY4" fmla="*/ 1037070 h 1577659"/>
                  <a:gd name="connsiteX5" fmla="*/ 252810 w 771896"/>
                  <a:gd name="connsiteY5" fmla="*/ 1048595 h 1577659"/>
                  <a:gd name="connsiteX6" fmla="*/ 213377 w 771896"/>
                  <a:gd name="connsiteY6" fmla="*/ 888861 h 1577659"/>
                  <a:gd name="connsiteX7" fmla="*/ 162037 w 771896"/>
                  <a:gd name="connsiteY7" fmla="*/ 693979 h 1577659"/>
                  <a:gd name="connsiteX8" fmla="*/ 126795 w 771896"/>
                  <a:gd name="connsiteY8" fmla="*/ 642354 h 1577659"/>
                  <a:gd name="connsiteX9" fmla="*/ 126985 w 771896"/>
                  <a:gd name="connsiteY9" fmla="*/ 641116 h 1577659"/>
                  <a:gd name="connsiteX10" fmla="*/ 148512 w 771896"/>
                  <a:gd name="connsiteY10" fmla="*/ 500431 h 1577659"/>
                  <a:gd name="connsiteX11" fmla="*/ 275956 w 771896"/>
                  <a:gd name="connsiteY11" fmla="*/ 285166 h 1577659"/>
                  <a:gd name="connsiteX12" fmla="*/ 460836 w 771896"/>
                  <a:gd name="connsiteY12" fmla="*/ 175057 h 1577659"/>
                  <a:gd name="connsiteX13" fmla="*/ 611998 w 771896"/>
                  <a:gd name="connsiteY13" fmla="*/ 15704 h 1577659"/>
                  <a:gd name="connsiteX14" fmla="*/ 606664 w 771896"/>
                  <a:gd name="connsiteY14" fmla="*/ 1036 h 1577659"/>
                  <a:gd name="connsiteX15" fmla="*/ 591996 w 771896"/>
                  <a:gd name="connsiteY15" fmla="*/ 6370 h 1577659"/>
                  <a:gd name="connsiteX16" fmla="*/ 449788 w 771896"/>
                  <a:gd name="connsiteY16" fmla="*/ 155912 h 1577659"/>
                  <a:gd name="connsiteX17" fmla="*/ 262050 w 771896"/>
                  <a:gd name="connsiteY17" fmla="*/ 268021 h 1577659"/>
                  <a:gd name="connsiteX18" fmla="*/ 127271 w 771896"/>
                  <a:gd name="connsiteY18" fmla="*/ 494335 h 1577659"/>
                  <a:gd name="connsiteX19" fmla="*/ 106125 w 771896"/>
                  <a:gd name="connsiteY19" fmla="*/ 624542 h 1577659"/>
                  <a:gd name="connsiteX20" fmla="*/ 82980 w 771896"/>
                  <a:gd name="connsiteY20" fmla="*/ 612064 h 1577659"/>
                  <a:gd name="connsiteX21" fmla="*/ 36783 w 771896"/>
                  <a:gd name="connsiteY21" fmla="*/ 600920 h 1577659"/>
                  <a:gd name="connsiteX22" fmla="*/ 24591 w 771896"/>
                  <a:gd name="connsiteY22" fmla="*/ 610636 h 1577659"/>
                  <a:gd name="connsiteX23" fmla="*/ 34307 w 771896"/>
                  <a:gd name="connsiteY23" fmla="*/ 622828 h 1577659"/>
                  <a:gd name="connsiteX24" fmla="*/ 74883 w 771896"/>
                  <a:gd name="connsiteY24" fmla="*/ 632638 h 1577659"/>
                  <a:gd name="connsiteX25" fmla="*/ 142416 w 771896"/>
                  <a:gd name="connsiteY25" fmla="*/ 704076 h 1577659"/>
                  <a:gd name="connsiteX26" fmla="*/ 191374 w 771896"/>
                  <a:gd name="connsiteY26" fmla="*/ 891147 h 1577659"/>
                  <a:gd name="connsiteX27" fmla="*/ 237475 w 771896"/>
                  <a:gd name="connsiteY27" fmla="*/ 1064978 h 1577659"/>
                  <a:gd name="connsiteX28" fmla="*/ 168038 w 771896"/>
                  <a:gd name="connsiteY28" fmla="*/ 1191184 h 1577659"/>
                  <a:gd name="connsiteX29" fmla="*/ 162323 w 771896"/>
                  <a:gd name="connsiteY29" fmla="*/ 1457027 h 1577659"/>
                  <a:gd name="connsiteX30" fmla="*/ 174705 w 771896"/>
                  <a:gd name="connsiteY30" fmla="*/ 1513129 h 1577659"/>
                  <a:gd name="connsiteX31" fmla="*/ 149274 w 771896"/>
                  <a:gd name="connsiteY31" fmla="*/ 1505319 h 1577659"/>
                  <a:gd name="connsiteX32" fmla="*/ 7827 w 771896"/>
                  <a:gd name="connsiteY32" fmla="*/ 1516654 h 1577659"/>
                  <a:gd name="connsiteX33" fmla="*/ 493 w 771896"/>
                  <a:gd name="connsiteY33" fmla="*/ 1530370 h 1577659"/>
                  <a:gd name="connsiteX34" fmla="*/ 14209 w 771896"/>
                  <a:gd name="connsiteY34" fmla="*/ 1537704 h 1577659"/>
                  <a:gd name="connsiteX35" fmla="*/ 143749 w 771896"/>
                  <a:gd name="connsiteY35" fmla="*/ 1526560 h 1577659"/>
                  <a:gd name="connsiteX36" fmla="*/ 237666 w 771896"/>
                  <a:gd name="connsiteY36" fmla="*/ 1561231 h 1577659"/>
                  <a:gd name="connsiteX37" fmla="*/ 342060 w 771896"/>
                  <a:gd name="connsiteY37" fmla="*/ 1575899 h 1577659"/>
                  <a:gd name="connsiteX38" fmla="*/ 485125 w 771896"/>
                  <a:gd name="connsiteY38" fmla="*/ 1519606 h 1577659"/>
                  <a:gd name="connsiteX39" fmla="*/ 642859 w 771896"/>
                  <a:gd name="connsiteY39" fmla="*/ 1507796 h 1577659"/>
                  <a:gd name="connsiteX40" fmla="*/ 656004 w 771896"/>
                  <a:gd name="connsiteY40" fmla="*/ 1499318 h 1577659"/>
                  <a:gd name="connsiteX41" fmla="*/ 647526 w 771896"/>
                  <a:gd name="connsiteY41" fmla="*/ 1486174 h 1577659"/>
                  <a:gd name="connsiteX42" fmla="*/ 477029 w 771896"/>
                  <a:gd name="connsiteY42" fmla="*/ 1499032 h 1577659"/>
                  <a:gd name="connsiteX43" fmla="*/ 338916 w 771896"/>
                  <a:gd name="connsiteY43" fmla="*/ 1553992 h 1577659"/>
                  <a:gd name="connsiteX44" fmla="*/ 245381 w 771896"/>
                  <a:gd name="connsiteY44" fmla="*/ 1540371 h 1577659"/>
                  <a:gd name="connsiteX45" fmla="*/ 200328 w 771896"/>
                  <a:gd name="connsiteY45" fmla="*/ 1522559 h 1577659"/>
                  <a:gd name="connsiteX46" fmla="*/ 184230 w 771896"/>
                  <a:gd name="connsiteY46" fmla="*/ 1452931 h 1577659"/>
                  <a:gd name="connsiteX47" fmla="*/ 189279 w 771896"/>
                  <a:gd name="connsiteY47" fmla="*/ 1197566 h 1577659"/>
                  <a:gd name="connsiteX48" fmla="*/ 279671 w 771896"/>
                  <a:gd name="connsiteY48" fmla="*/ 1053739 h 1577659"/>
                  <a:gd name="connsiteX49" fmla="*/ 396162 w 771896"/>
                  <a:gd name="connsiteY49" fmla="*/ 972205 h 1577659"/>
                  <a:gd name="connsiteX50" fmla="*/ 485601 w 771896"/>
                  <a:gd name="connsiteY50" fmla="*/ 871906 h 1577659"/>
                  <a:gd name="connsiteX51" fmla="*/ 762303 w 771896"/>
                  <a:gd name="connsiteY51" fmla="*/ 762179 h 1577659"/>
                  <a:gd name="connsiteX52" fmla="*/ 771828 w 771896"/>
                  <a:gd name="connsiteY52" fmla="*/ 750082 h 1577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71896" h="1577659">
                    <a:moveTo>
                      <a:pt x="771828" y="750082"/>
                    </a:moveTo>
                    <a:cubicBezTo>
                      <a:pt x="771161" y="743986"/>
                      <a:pt x="765636" y="739699"/>
                      <a:pt x="759636" y="740366"/>
                    </a:cubicBezTo>
                    <a:cubicBezTo>
                      <a:pt x="688389" y="748653"/>
                      <a:pt x="526845" y="801802"/>
                      <a:pt x="470171" y="856095"/>
                    </a:cubicBezTo>
                    <a:cubicBezTo>
                      <a:pt x="438548" y="886480"/>
                      <a:pt x="414640" y="927342"/>
                      <a:pt x="381684" y="955631"/>
                    </a:cubicBezTo>
                    <a:cubicBezTo>
                      <a:pt x="345584" y="986587"/>
                      <a:pt x="301578" y="1006209"/>
                      <a:pt x="265288" y="1037070"/>
                    </a:cubicBezTo>
                    <a:cubicBezTo>
                      <a:pt x="261002" y="1040689"/>
                      <a:pt x="256906" y="1044595"/>
                      <a:pt x="252810" y="1048595"/>
                    </a:cubicBezTo>
                    <a:cubicBezTo>
                      <a:pt x="218330" y="1002208"/>
                      <a:pt x="219092" y="945154"/>
                      <a:pt x="213377" y="888861"/>
                    </a:cubicBezTo>
                    <a:cubicBezTo>
                      <a:pt x="206900" y="824567"/>
                      <a:pt x="191660" y="751891"/>
                      <a:pt x="162037" y="693979"/>
                    </a:cubicBezTo>
                    <a:cubicBezTo>
                      <a:pt x="152512" y="675310"/>
                      <a:pt x="141082" y="657308"/>
                      <a:pt x="126795" y="642354"/>
                    </a:cubicBezTo>
                    <a:cubicBezTo>
                      <a:pt x="126890" y="641973"/>
                      <a:pt x="126985" y="641592"/>
                      <a:pt x="126985" y="641116"/>
                    </a:cubicBezTo>
                    <a:cubicBezTo>
                      <a:pt x="129747" y="598634"/>
                      <a:pt x="139272" y="532626"/>
                      <a:pt x="148512" y="500431"/>
                    </a:cubicBezTo>
                    <a:cubicBezTo>
                      <a:pt x="171276" y="420993"/>
                      <a:pt x="210424" y="338125"/>
                      <a:pt x="275956" y="285166"/>
                    </a:cubicBezTo>
                    <a:cubicBezTo>
                      <a:pt x="339774" y="233541"/>
                      <a:pt x="403591" y="207919"/>
                      <a:pt x="460836" y="175057"/>
                    </a:cubicBezTo>
                    <a:cubicBezTo>
                      <a:pt x="520368" y="140863"/>
                      <a:pt x="572946" y="99143"/>
                      <a:pt x="611998" y="15704"/>
                    </a:cubicBezTo>
                    <a:cubicBezTo>
                      <a:pt x="614570" y="10180"/>
                      <a:pt x="612189" y="3607"/>
                      <a:pt x="606664" y="1036"/>
                    </a:cubicBezTo>
                    <a:cubicBezTo>
                      <a:pt x="601140" y="-1536"/>
                      <a:pt x="594568" y="845"/>
                      <a:pt x="591996" y="6370"/>
                    </a:cubicBezTo>
                    <a:cubicBezTo>
                      <a:pt x="555325" y="84760"/>
                      <a:pt x="505699" y="123813"/>
                      <a:pt x="449788" y="155912"/>
                    </a:cubicBezTo>
                    <a:cubicBezTo>
                      <a:pt x="391590" y="189345"/>
                      <a:pt x="326820" y="215539"/>
                      <a:pt x="262050" y="268021"/>
                    </a:cubicBezTo>
                    <a:cubicBezTo>
                      <a:pt x="193089" y="323838"/>
                      <a:pt x="151274" y="410801"/>
                      <a:pt x="127271" y="494335"/>
                    </a:cubicBezTo>
                    <a:cubicBezTo>
                      <a:pt x="118794" y="523958"/>
                      <a:pt x="109935" y="581299"/>
                      <a:pt x="106125" y="624542"/>
                    </a:cubicBezTo>
                    <a:cubicBezTo>
                      <a:pt x="98982" y="619589"/>
                      <a:pt x="91362" y="615398"/>
                      <a:pt x="82980" y="612064"/>
                    </a:cubicBezTo>
                    <a:cubicBezTo>
                      <a:pt x="68502" y="606254"/>
                      <a:pt x="52309" y="602635"/>
                      <a:pt x="36783" y="600920"/>
                    </a:cubicBezTo>
                    <a:cubicBezTo>
                      <a:pt x="30687" y="600254"/>
                      <a:pt x="25258" y="604540"/>
                      <a:pt x="24591" y="610636"/>
                    </a:cubicBezTo>
                    <a:cubicBezTo>
                      <a:pt x="23925" y="616637"/>
                      <a:pt x="28211" y="622161"/>
                      <a:pt x="34307" y="622828"/>
                    </a:cubicBezTo>
                    <a:cubicBezTo>
                      <a:pt x="47928" y="624447"/>
                      <a:pt x="62120" y="627495"/>
                      <a:pt x="74883" y="632638"/>
                    </a:cubicBezTo>
                    <a:cubicBezTo>
                      <a:pt x="107173" y="645497"/>
                      <a:pt x="127080" y="674167"/>
                      <a:pt x="142416" y="704076"/>
                    </a:cubicBezTo>
                    <a:cubicBezTo>
                      <a:pt x="170800" y="759607"/>
                      <a:pt x="185183" y="829425"/>
                      <a:pt x="191374" y="891147"/>
                    </a:cubicBezTo>
                    <a:cubicBezTo>
                      <a:pt x="197565" y="952679"/>
                      <a:pt x="198137" y="1014686"/>
                      <a:pt x="237475" y="1064978"/>
                    </a:cubicBezTo>
                    <a:cubicBezTo>
                      <a:pt x="206138" y="1101364"/>
                      <a:pt x="181563" y="1147941"/>
                      <a:pt x="168038" y="1191184"/>
                    </a:cubicBezTo>
                    <a:cubicBezTo>
                      <a:pt x="142035" y="1274052"/>
                      <a:pt x="147273" y="1372731"/>
                      <a:pt x="162323" y="1457027"/>
                    </a:cubicBezTo>
                    <a:cubicBezTo>
                      <a:pt x="165276" y="1473505"/>
                      <a:pt x="169943" y="1494556"/>
                      <a:pt x="174705" y="1513129"/>
                    </a:cubicBezTo>
                    <a:cubicBezTo>
                      <a:pt x="166323" y="1510177"/>
                      <a:pt x="157846" y="1507510"/>
                      <a:pt x="149274" y="1505319"/>
                    </a:cubicBezTo>
                    <a:cubicBezTo>
                      <a:pt x="119270" y="1497508"/>
                      <a:pt x="63358" y="1499890"/>
                      <a:pt x="7827" y="1516654"/>
                    </a:cubicBezTo>
                    <a:cubicBezTo>
                      <a:pt x="2017" y="1518463"/>
                      <a:pt x="-1317" y="1524560"/>
                      <a:pt x="493" y="1530370"/>
                    </a:cubicBezTo>
                    <a:cubicBezTo>
                      <a:pt x="2303" y="1536180"/>
                      <a:pt x="8399" y="1539514"/>
                      <a:pt x="14209" y="1537704"/>
                    </a:cubicBezTo>
                    <a:cubicBezTo>
                      <a:pt x="65168" y="1522273"/>
                      <a:pt x="116317" y="1519416"/>
                      <a:pt x="143749" y="1526560"/>
                    </a:cubicBezTo>
                    <a:cubicBezTo>
                      <a:pt x="176420" y="1535132"/>
                      <a:pt x="206709" y="1549896"/>
                      <a:pt x="237666" y="1561231"/>
                    </a:cubicBezTo>
                    <a:cubicBezTo>
                      <a:pt x="270622" y="1573232"/>
                      <a:pt x="304341" y="1581424"/>
                      <a:pt x="342060" y="1575899"/>
                    </a:cubicBezTo>
                    <a:cubicBezTo>
                      <a:pt x="395209" y="1568089"/>
                      <a:pt x="436262" y="1538942"/>
                      <a:pt x="485125" y="1519606"/>
                    </a:cubicBezTo>
                    <a:cubicBezTo>
                      <a:pt x="537227" y="1498937"/>
                      <a:pt x="589424" y="1496270"/>
                      <a:pt x="642859" y="1507796"/>
                    </a:cubicBezTo>
                    <a:cubicBezTo>
                      <a:pt x="648765" y="1509129"/>
                      <a:pt x="654670" y="1505319"/>
                      <a:pt x="656004" y="1499318"/>
                    </a:cubicBezTo>
                    <a:cubicBezTo>
                      <a:pt x="657242" y="1493413"/>
                      <a:pt x="653527" y="1487507"/>
                      <a:pt x="647526" y="1486174"/>
                    </a:cubicBezTo>
                    <a:cubicBezTo>
                      <a:pt x="589710" y="1473696"/>
                      <a:pt x="533417" y="1476744"/>
                      <a:pt x="477029" y="1499032"/>
                    </a:cubicBezTo>
                    <a:cubicBezTo>
                      <a:pt x="429880" y="1517702"/>
                      <a:pt x="390256" y="1546467"/>
                      <a:pt x="338916" y="1553992"/>
                    </a:cubicBezTo>
                    <a:cubicBezTo>
                      <a:pt x="305103" y="1558945"/>
                      <a:pt x="274908" y="1551229"/>
                      <a:pt x="245381" y="1540371"/>
                    </a:cubicBezTo>
                    <a:cubicBezTo>
                      <a:pt x="230331" y="1534846"/>
                      <a:pt x="215377" y="1528560"/>
                      <a:pt x="200328" y="1522559"/>
                    </a:cubicBezTo>
                    <a:cubicBezTo>
                      <a:pt x="194517" y="1501795"/>
                      <a:pt x="187945" y="1473696"/>
                      <a:pt x="184230" y="1452931"/>
                    </a:cubicBezTo>
                    <a:cubicBezTo>
                      <a:pt x="169752" y="1371874"/>
                      <a:pt x="164323" y="1277100"/>
                      <a:pt x="189279" y="1197566"/>
                    </a:cubicBezTo>
                    <a:cubicBezTo>
                      <a:pt x="205471" y="1145941"/>
                      <a:pt x="238237" y="1088981"/>
                      <a:pt x="279671" y="1053739"/>
                    </a:cubicBezTo>
                    <a:cubicBezTo>
                      <a:pt x="315961" y="1022783"/>
                      <a:pt x="359967" y="1003161"/>
                      <a:pt x="396162" y="972205"/>
                    </a:cubicBezTo>
                    <a:cubicBezTo>
                      <a:pt x="429499" y="943725"/>
                      <a:pt x="453597" y="902482"/>
                      <a:pt x="485601" y="871906"/>
                    </a:cubicBezTo>
                    <a:cubicBezTo>
                      <a:pt x="539703" y="819995"/>
                      <a:pt x="694294" y="770084"/>
                      <a:pt x="762303" y="762179"/>
                    </a:cubicBezTo>
                    <a:cubicBezTo>
                      <a:pt x="768208" y="761607"/>
                      <a:pt x="772494" y="756083"/>
                      <a:pt x="771828" y="750082"/>
                    </a:cubicBezTo>
                    <a:close/>
                  </a:path>
                </a:pathLst>
              </a:custGeom>
              <a:solidFill>
                <a:srgbClr val="3E5952"/>
              </a:solidFill>
              <a:ln w="9525" cap="flat">
                <a:noFill/>
                <a:prstDash val="solid"/>
                <a:miter/>
              </a:ln>
            </p:spPr>
            <p:txBody>
              <a:bodyPr rtlCol="0" anchor="ctr"/>
              <a:lstStyle/>
              <a:p>
                <a:endParaRPr lang="th-TH"/>
              </a:p>
            </p:txBody>
          </p:sp>
        </p:grpSp>
        <p:sp>
          <p:nvSpPr>
            <p:cNvPr id="14" name="Freeform: Shape 13">
              <a:extLst>
                <a:ext uri="{FF2B5EF4-FFF2-40B4-BE49-F238E27FC236}">
                  <a16:creationId xmlns:a16="http://schemas.microsoft.com/office/drawing/2014/main" id="{F3183310-1C65-442A-AA21-D781AF10530A}"/>
                </a:ext>
              </a:extLst>
            </p:cNvPr>
            <p:cNvSpPr/>
            <p:nvPr/>
          </p:nvSpPr>
          <p:spPr>
            <a:xfrm>
              <a:off x="5442157" y="4089933"/>
              <a:ext cx="1637783" cy="1783485"/>
            </a:xfrm>
            <a:custGeom>
              <a:avLst/>
              <a:gdLst>
                <a:gd name="connsiteX0" fmla="*/ 59482 w 1637783"/>
                <a:gd name="connsiteY0" fmla="*/ 15722 h 1783485"/>
                <a:gd name="connsiteX1" fmla="*/ 16715 w 1637783"/>
                <a:gd name="connsiteY1" fmla="*/ 101257 h 1783485"/>
                <a:gd name="connsiteX2" fmla="*/ 46 w 1637783"/>
                <a:gd name="connsiteY2" fmla="*/ 302615 h 1783485"/>
                <a:gd name="connsiteX3" fmla="*/ 28621 w 1637783"/>
                <a:gd name="connsiteY3" fmla="*/ 1191298 h 1783485"/>
                <a:gd name="connsiteX4" fmla="*/ 123776 w 1637783"/>
                <a:gd name="connsiteY4" fmla="*/ 1625066 h 1783485"/>
                <a:gd name="connsiteX5" fmla="*/ 740996 w 1637783"/>
                <a:gd name="connsiteY5" fmla="*/ 1780610 h 1783485"/>
                <a:gd name="connsiteX6" fmla="*/ 1441655 w 1637783"/>
                <a:gd name="connsiteY6" fmla="*/ 1706410 h 1783485"/>
                <a:gd name="connsiteX7" fmla="*/ 1579767 w 1637783"/>
                <a:gd name="connsiteY7" fmla="*/ 1563916 h 1783485"/>
                <a:gd name="connsiteX8" fmla="*/ 1631202 w 1637783"/>
                <a:gd name="connsiteY8" fmla="*/ 921169 h 1783485"/>
                <a:gd name="connsiteX9" fmla="*/ 1628440 w 1637783"/>
                <a:gd name="connsiteY9" fmla="*/ 696855 h 1783485"/>
                <a:gd name="connsiteX10" fmla="*/ 1606723 w 1637783"/>
                <a:gd name="connsiteY10" fmla="*/ 578 h 1783485"/>
                <a:gd name="connsiteX11" fmla="*/ 1500615 w 1637783"/>
                <a:gd name="connsiteY11" fmla="*/ 29343 h 1783485"/>
                <a:gd name="connsiteX12" fmla="*/ 1184956 w 1637783"/>
                <a:gd name="connsiteY12" fmla="*/ 80492 h 1783485"/>
                <a:gd name="connsiteX13" fmla="*/ 482583 w 1637783"/>
                <a:gd name="connsiteY13" fmla="*/ 100590 h 1783485"/>
                <a:gd name="connsiteX14" fmla="*/ 59482 w 1637783"/>
                <a:gd name="connsiteY14" fmla="*/ 15722 h 1783485"/>
                <a:gd name="connsiteX15" fmla="*/ 59482 w 1637783"/>
                <a:gd name="connsiteY15" fmla="*/ 15722 h 178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7783" h="1783485">
                  <a:moveTo>
                    <a:pt x="59482" y="15722"/>
                  </a:moveTo>
                  <a:cubicBezTo>
                    <a:pt x="45290" y="18104"/>
                    <a:pt x="30431" y="39440"/>
                    <a:pt x="16715" y="101257"/>
                  </a:cubicBezTo>
                  <a:cubicBezTo>
                    <a:pt x="2046" y="167360"/>
                    <a:pt x="237" y="235655"/>
                    <a:pt x="46" y="302615"/>
                  </a:cubicBezTo>
                  <a:cubicBezTo>
                    <a:pt x="-1002" y="599414"/>
                    <a:pt x="16048" y="894975"/>
                    <a:pt x="28621" y="1191298"/>
                  </a:cubicBezTo>
                  <a:cubicBezTo>
                    <a:pt x="34717" y="1334649"/>
                    <a:pt x="24049" y="1509242"/>
                    <a:pt x="123776" y="1625066"/>
                  </a:cubicBezTo>
                  <a:cubicBezTo>
                    <a:pt x="282177" y="1808899"/>
                    <a:pt x="519349" y="1783753"/>
                    <a:pt x="740996" y="1780610"/>
                  </a:cubicBezTo>
                  <a:cubicBezTo>
                    <a:pt x="943593" y="1777752"/>
                    <a:pt x="1252965" y="1799945"/>
                    <a:pt x="1441655" y="1706410"/>
                  </a:cubicBezTo>
                  <a:cubicBezTo>
                    <a:pt x="1522713" y="1666215"/>
                    <a:pt x="1555479" y="1619351"/>
                    <a:pt x="1579767" y="1563916"/>
                  </a:cubicBezTo>
                  <a:cubicBezTo>
                    <a:pt x="1663683" y="1372559"/>
                    <a:pt x="1632155" y="1123099"/>
                    <a:pt x="1631202" y="921169"/>
                  </a:cubicBezTo>
                  <a:cubicBezTo>
                    <a:pt x="1630917" y="846398"/>
                    <a:pt x="1628250" y="771626"/>
                    <a:pt x="1628440" y="696855"/>
                  </a:cubicBezTo>
                  <a:cubicBezTo>
                    <a:pt x="1628726" y="529596"/>
                    <a:pt x="1646347" y="-20282"/>
                    <a:pt x="1606723" y="578"/>
                  </a:cubicBezTo>
                  <a:cubicBezTo>
                    <a:pt x="1570719" y="19532"/>
                    <a:pt x="1527761" y="24771"/>
                    <a:pt x="1500615" y="29343"/>
                  </a:cubicBezTo>
                  <a:cubicBezTo>
                    <a:pt x="1395459" y="47060"/>
                    <a:pt x="1290684" y="67157"/>
                    <a:pt x="1184956" y="80492"/>
                  </a:cubicBezTo>
                  <a:cubicBezTo>
                    <a:pt x="947498" y="110496"/>
                    <a:pt x="798432" y="118116"/>
                    <a:pt x="482583" y="100590"/>
                  </a:cubicBezTo>
                  <a:cubicBezTo>
                    <a:pt x="363330" y="94113"/>
                    <a:pt x="59482" y="15722"/>
                    <a:pt x="59482" y="15722"/>
                  </a:cubicBezTo>
                  <a:lnTo>
                    <a:pt x="59482" y="15722"/>
                  </a:lnTo>
                  <a:close/>
                </a:path>
              </a:pathLst>
            </a:custGeom>
            <a:solidFill>
              <a:srgbClr val="5A7C8E"/>
            </a:solidFill>
            <a:ln w="9525" cap="flat">
              <a:noFill/>
              <a:prstDash val="solid"/>
              <a:miter/>
            </a:ln>
          </p:spPr>
          <p:txBody>
            <a:bodyPr rtlCol="0" anchor="ctr"/>
            <a:lstStyle/>
            <a:p>
              <a:endParaRPr lang="th-TH"/>
            </a:p>
          </p:txBody>
        </p:sp>
        <p:grpSp>
          <p:nvGrpSpPr>
            <p:cNvPr id="15" name="Graphic 1">
              <a:extLst>
                <a:ext uri="{FF2B5EF4-FFF2-40B4-BE49-F238E27FC236}">
                  <a16:creationId xmlns:a16="http://schemas.microsoft.com/office/drawing/2014/main" id="{1A8E2043-5314-4DF0-AAC5-BFFBF7BD9AA5}"/>
                </a:ext>
              </a:extLst>
            </p:cNvPr>
            <p:cNvGrpSpPr/>
            <p:nvPr/>
          </p:nvGrpSpPr>
          <p:grpSpPr>
            <a:xfrm>
              <a:off x="5443329" y="4327492"/>
              <a:ext cx="1637577" cy="1276459"/>
              <a:chOff x="5443329" y="4327492"/>
              <a:chExt cx="1637577" cy="1276459"/>
            </a:xfrm>
            <a:solidFill>
              <a:srgbClr val="92A3AC"/>
            </a:solidFill>
          </p:grpSpPr>
          <p:sp>
            <p:nvSpPr>
              <p:cNvPr id="16" name="Freeform: Shape 15">
                <a:extLst>
                  <a:ext uri="{FF2B5EF4-FFF2-40B4-BE49-F238E27FC236}">
                    <a16:creationId xmlns:a16="http://schemas.microsoft.com/office/drawing/2014/main" id="{C7A48B1A-ABA2-4BD1-98F6-61F994BE2B28}"/>
                  </a:ext>
                </a:extLst>
              </p:cNvPr>
              <p:cNvSpPr/>
              <p:nvPr/>
            </p:nvSpPr>
            <p:spPr>
              <a:xfrm>
                <a:off x="5443329" y="4327492"/>
                <a:ext cx="1633459" cy="254911"/>
              </a:xfrm>
              <a:custGeom>
                <a:avLst/>
                <a:gdLst>
                  <a:gd name="connsiteX0" fmla="*/ 1633460 w 1633459"/>
                  <a:gd name="connsiteY0" fmla="*/ 63437 h 254911"/>
                  <a:gd name="connsiteX1" fmla="*/ 1632603 w 1633459"/>
                  <a:gd name="connsiteY1" fmla="*/ 161925 h 254911"/>
                  <a:gd name="connsiteX2" fmla="*/ 1530114 w 1633459"/>
                  <a:gd name="connsiteY2" fmla="*/ 187071 h 254911"/>
                  <a:gd name="connsiteX3" fmla="*/ 1231791 w 1633459"/>
                  <a:gd name="connsiteY3" fmla="*/ 228124 h 254911"/>
                  <a:gd name="connsiteX4" fmla="*/ 320439 w 1633459"/>
                  <a:gd name="connsiteY4" fmla="*/ 238601 h 254911"/>
                  <a:gd name="connsiteX5" fmla="*/ 970 w 1633459"/>
                  <a:gd name="connsiteY5" fmla="*/ 197739 h 254911"/>
                  <a:gd name="connsiteX6" fmla="*/ 18 w 1633459"/>
                  <a:gd name="connsiteY6" fmla="*/ 55626 h 254911"/>
                  <a:gd name="connsiteX7" fmla="*/ 399 w 1633459"/>
                  <a:gd name="connsiteY7" fmla="*/ 24479 h 254911"/>
                  <a:gd name="connsiteX8" fmla="*/ 84123 w 1633459"/>
                  <a:gd name="connsiteY8" fmla="*/ 36291 h 254911"/>
                  <a:gd name="connsiteX9" fmla="*/ 374064 w 1633459"/>
                  <a:gd name="connsiteY9" fmla="*/ 65151 h 254911"/>
                  <a:gd name="connsiteX10" fmla="*/ 661719 w 1633459"/>
                  <a:gd name="connsiteY10" fmla="*/ 75057 h 254911"/>
                  <a:gd name="connsiteX11" fmla="*/ 1355711 w 1633459"/>
                  <a:gd name="connsiteY11" fmla="*/ 52292 h 254911"/>
                  <a:gd name="connsiteX12" fmla="*/ 1632984 w 1633459"/>
                  <a:gd name="connsiteY12" fmla="*/ 0 h 254911"/>
                  <a:gd name="connsiteX13" fmla="*/ 1633460 w 1633459"/>
                  <a:gd name="connsiteY13" fmla="*/ 63437 h 254911"/>
                  <a:gd name="connsiteX14" fmla="*/ 1633460 w 1633459"/>
                  <a:gd name="connsiteY14" fmla="*/ 63437 h 25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459" h="254911">
                    <a:moveTo>
                      <a:pt x="1633460" y="63437"/>
                    </a:moveTo>
                    <a:lnTo>
                      <a:pt x="1632603" y="161925"/>
                    </a:lnTo>
                    <a:cubicBezTo>
                      <a:pt x="1610124" y="171164"/>
                      <a:pt x="1566594" y="180404"/>
                      <a:pt x="1530114" y="187071"/>
                    </a:cubicBezTo>
                    <a:cubicBezTo>
                      <a:pt x="1430292" y="205359"/>
                      <a:pt x="1332184" y="213836"/>
                      <a:pt x="1231791" y="228124"/>
                    </a:cubicBezTo>
                    <a:cubicBezTo>
                      <a:pt x="924228" y="272034"/>
                      <a:pt x="630382" y="251746"/>
                      <a:pt x="320439" y="238601"/>
                    </a:cubicBezTo>
                    <a:cubicBezTo>
                      <a:pt x="225474" y="234601"/>
                      <a:pt x="52024" y="217837"/>
                      <a:pt x="970" y="197739"/>
                    </a:cubicBezTo>
                    <a:cubicBezTo>
                      <a:pt x="208" y="150400"/>
                      <a:pt x="-78" y="103061"/>
                      <a:pt x="18" y="55626"/>
                    </a:cubicBezTo>
                    <a:lnTo>
                      <a:pt x="399" y="24479"/>
                    </a:lnTo>
                    <a:cubicBezTo>
                      <a:pt x="22782" y="30290"/>
                      <a:pt x="79456" y="35528"/>
                      <a:pt x="84123" y="36291"/>
                    </a:cubicBezTo>
                    <a:cubicBezTo>
                      <a:pt x="183374" y="52483"/>
                      <a:pt x="273957" y="56483"/>
                      <a:pt x="374064" y="65151"/>
                    </a:cubicBezTo>
                    <a:cubicBezTo>
                      <a:pt x="469410" y="73343"/>
                      <a:pt x="566088" y="71438"/>
                      <a:pt x="661719" y="75057"/>
                    </a:cubicBezTo>
                    <a:cubicBezTo>
                      <a:pt x="893748" y="83916"/>
                      <a:pt x="1125206" y="83629"/>
                      <a:pt x="1355711" y="52292"/>
                    </a:cubicBezTo>
                    <a:cubicBezTo>
                      <a:pt x="1387715" y="47911"/>
                      <a:pt x="1580691" y="476"/>
                      <a:pt x="1632984" y="0"/>
                    </a:cubicBezTo>
                    <a:lnTo>
                      <a:pt x="1633460" y="63437"/>
                    </a:lnTo>
                    <a:lnTo>
                      <a:pt x="1633460" y="63437"/>
                    </a:lnTo>
                    <a:close/>
                  </a:path>
                </a:pathLst>
              </a:custGeom>
              <a:solidFill>
                <a:srgbClr val="92A3AC"/>
              </a:solidFill>
              <a:ln w="9525" cap="flat">
                <a:noFill/>
                <a:prstDash val="solid"/>
                <a:miter/>
              </a:ln>
            </p:spPr>
            <p:txBody>
              <a:bodyPr rtlCol="0" anchor="ctr"/>
              <a:lstStyle/>
              <a:p>
                <a:endParaRPr lang="th-TH"/>
              </a:p>
            </p:txBody>
          </p:sp>
          <p:sp>
            <p:nvSpPr>
              <p:cNvPr id="17" name="Freeform: Shape 16">
                <a:extLst>
                  <a:ext uri="{FF2B5EF4-FFF2-40B4-BE49-F238E27FC236}">
                    <a16:creationId xmlns:a16="http://schemas.microsoft.com/office/drawing/2014/main" id="{DB6FC49F-4FCC-4D16-9977-2006D1C87E9C}"/>
                  </a:ext>
                </a:extLst>
              </p:cNvPr>
              <p:cNvSpPr/>
              <p:nvPr/>
            </p:nvSpPr>
            <p:spPr>
              <a:xfrm>
                <a:off x="5469350" y="5190171"/>
                <a:ext cx="1611556" cy="254625"/>
              </a:xfrm>
              <a:custGeom>
                <a:avLst/>
                <a:gdLst>
                  <a:gd name="connsiteX0" fmla="*/ 1610011 w 1611556"/>
                  <a:gd name="connsiteY0" fmla="*/ 0 h 254625"/>
                  <a:gd name="connsiteX1" fmla="*/ 1610201 w 1611556"/>
                  <a:gd name="connsiteY1" fmla="*/ 164306 h 254625"/>
                  <a:gd name="connsiteX2" fmla="*/ 1514761 w 1611556"/>
                  <a:gd name="connsiteY2" fmla="*/ 186785 h 254625"/>
                  <a:gd name="connsiteX3" fmla="*/ 1216438 w 1611556"/>
                  <a:gd name="connsiteY3" fmla="*/ 227838 h 254625"/>
                  <a:gd name="connsiteX4" fmla="*/ 304991 w 1611556"/>
                  <a:gd name="connsiteY4" fmla="*/ 238316 h 254625"/>
                  <a:gd name="connsiteX5" fmla="*/ 6382 w 1611556"/>
                  <a:gd name="connsiteY5" fmla="*/ 203930 h 254625"/>
                  <a:gd name="connsiteX6" fmla="*/ 2477 w 1611556"/>
                  <a:gd name="connsiteY6" fmla="*/ 81629 h 254625"/>
                  <a:gd name="connsiteX7" fmla="*/ 0 w 1611556"/>
                  <a:gd name="connsiteY7" fmla="*/ 27146 h 254625"/>
                  <a:gd name="connsiteX8" fmla="*/ 68771 w 1611556"/>
                  <a:gd name="connsiteY8" fmla="*/ 36004 h 254625"/>
                  <a:gd name="connsiteX9" fmla="*/ 358712 w 1611556"/>
                  <a:gd name="connsiteY9" fmla="*/ 64865 h 254625"/>
                  <a:gd name="connsiteX10" fmla="*/ 646367 w 1611556"/>
                  <a:gd name="connsiteY10" fmla="*/ 74771 h 254625"/>
                  <a:gd name="connsiteX11" fmla="*/ 1340358 w 1611556"/>
                  <a:gd name="connsiteY11" fmla="*/ 52006 h 254625"/>
                  <a:gd name="connsiteX12" fmla="*/ 1610011 w 1611556"/>
                  <a:gd name="connsiteY12" fmla="*/ 0 h 254625"/>
                  <a:gd name="connsiteX13" fmla="*/ 1610011 w 1611556"/>
                  <a:gd name="connsiteY13" fmla="*/ 0 h 25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1556" h="254625">
                    <a:moveTo>
                      <a:pt x="1610011" y="0"/>
                    </a:moveTo>
                    <a:cubicBezTo>
                      <a:pt x="1611630" y="54293"/>
                      <a:pt x="1612392" y="109633"/>
                      <a:pt x="1610201" y="164306"/>
                    </a:cubicBezTo>
                    <a:cubicBezTo>
                      <a:pt x="1586484" y="172688"/>
                      <a:pt x="1547717" y="180785"/>
                      <a:pt x="1514761" y="186785"/>
                    </a:cubicBezTo>
                    <a:cubicBezTo>
                      <a:pt x="1414939" y="205073"/>
                      <a:pt x="1316831" y="213551"/>
                      <a:pt x="1216438" y="227838"/>
                    </a:cubicBezTo>
                    <a:cubicBezTo>
                      <a:pt x="908876" y="271748"/>
                      <a:pt x="615029" y="251460"/>
                      <a:pt x="304991" y="238316"/>
                    </a:cubicBezTo>
                    <a:cubicBezTo>
                      <a:pt x="220409" y="234696"/>
                      <a:pt x="73533" y="221075"/>
                      <a:pt x="6382" y="203930"/>
                    </a:cubicBezTo>
                    <a:cubicBezTo>
                      <a:pt x="4477" y="162020"/>
                      <a:pt x="4096" y="120682"/>
                      <a:pt x="2477" y="81629"/>
                    </a:cubicBezTo>
                    <a:lnTo>
                      <a:pt x="0" y="27146"/>
                    </a:lnTo>
                    <a:cubicBezTo>
                      <a:pt x="26194" y="31813"/>
                      <a:pt x="64960" y="35433"/>
                      <a:pt x="68771" y="36004"/>
                    </a:cubicBezTo>
                    <a:cubicBezTo>
                      <a:pt x="168021" y="52197"/>
                      <a:pt x="258604" y="56197"/>
                      <a:pt x="358712" y="64865"/>
                    </a:cubicBezTo>
                    <a:cubicBezTo>
                      <a:pt x="454057" y="73057"/>
                      <a:pt x="550736" y="71152"/>
                      <a:pt x="646367" y="74771"/>
                    </a:cubicBezTo>
                    <a:cubicBezTo>
                      <a:pt x="878395" y="83629"/>
                      <a:pt x="1109853" y="83344"/>
                      <a:pt x="1340358" y="52006"/>
                    </a:cubicBezTo>
                    <a:cubicBezTo>
                      <a:pt x="1371029" y="47911"/>
                      <a:pt x="1548765" y="4286"/>
                      <a:pt x="1610011" y="0"/>
                    </a:cubicBezTo>
                    <a:lnTo>
                      <a:pt x="1610011" y="0"/>
                    </a:lnTo>
                    <a:close/>
                  </a:path>
                </a:pathLst>
              </a:custGeom>
              <a:solidFill>
                <a:srgbClr val="92A3AC"/>
              </a:solidFill>
              <a:ln w="9525"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id="{C3D66131-8477-4E62-A72C-C01B6512E3AA}"/>
                  </a:ext>
                </a:extLst>
              </p:cNvPr>
              <p:cNvSpPr/>
              <p:nvPr/>
            </p:nvSpPr>
            <p:spPr>
              <a:xfrm>
                <a:off x="5445918" y="4597240"/>
                <a:ext cx="1628298" cy="144181"/>
              </a:xfrm>
              <a:custGeom>
                <a:avLst/>
                <a:gdLst>
                  <a:gd name="connsiteX0" fmla="*/ 1628204 w 1628298"/>
                  <a:gd name="connsiteY0" fmla="*/ 9144 h 144181"/>
                  <a:gd name="connsiteX1" fmla="*/ 1627251 w 1628298"/>
                  <a:gd name="connsiteY1" fmla="*/ 75819 h 144181"/>
                  <a:gd name="connsiteX2" fmla="*/ 1524857 w 1628298"/>
                  <a:gd name="connsiteY2" fmla="*/ 99251 h 144181"/>
                  <a:gd name="connsiteX3" fmla="*/ 1229487 w 1628298"/>
                  <a:gd name="connsiteY3" fmla="*/ 125349 h 144181"/>
                  <a:gd name="connsiteX4" fmla="*/ 318897 w 1628298"/>
                  <a:gd name="connsiteY4" fmla="*/ 141351 h 144181"/>
                  <a:gd name="connsiteX5" fmla="*/ 2381 w 1628298"/>
                  <a:gd name="connsiteY5" fmla="*/ 109538 h 144181"/>
                  <a:gd name="connsiteX6" fmla="*/ 0 w 1628298"/>
                  <a:gd name="connsiteY6" fmla="*/ 22574 h 144181"/>
                  <a:gd name="connsiteX7" fmla="*/ 85820 w 1628298"/>
                  <a:gd name="connsiteY7" fmla="*/ 38386 h 144181"/>
                  <a:gd name="connsiteX8" fmla="*/ 367284 w 1628298"/>
                  <a:gd name="connsiteY8" fmla="*/ 55340 h 144181"/>
                  <a:gd name="connsiteX9" fmla="*/ 655130 w 1628298"/>
                  <a:gd name="connsiteY9" fmla="*/ 56769 h 144181"/>
                  <a:gd name="connsiteX10" fmla="*/ 1348073 w 1628298"/>
                  <a:gd name="connsiteY10" fmla="*/ 37243 h 144181"/>
                  <a:gd name="connsiteX11" fmla="*/ 1628299 w 1628298"/>
                  <a:gd name="connsiteY11" fmla="*/ 0 h 144181"/>
                  <a:gd name="connsiteX12" fmla="*/ 1628204 w 1628298"/>
                  <a:gd name="connsiteY12" fmla="*/ 9144 h 144181"/>
                  <a:gd name="connsiteX13" fmla="*/ 1628204 w 1628298"/>
                  <a:gd name="connsiteY13" fmla="*/ 9144 h 14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8298" h="144181">
                    <a:moveTo>
                      <a:pt x="1628204" y="9144"/>
                    </a:moveTo>
                    <a:lnTo>
                      <a:pt x="1627251" y="75819"/>
                    </a:lnTo>
                    <a:cubicBezTo>
                      <a:pt x="1607058" y="83344"/>
                      <a:pt x="1569720" y="92869"/>
                      <a:pt x="1524857" y="99251"/>
                    </a:cubicBezTo>
                    <a:cubicBezTo>
                      <a:pt x="1426178" y="113347"/>
                      <a:pt x="1329500" y="117062"/>
                      <a:pt x="1229487" y="125349"/>
                    </a:cubicBezTo>
                    <a:cubicBezTo>
                      <a:pt x="923354" y="150590"/>
                      <a:pt x="629126" y="144113"/>
                      <a:pt x="318897" y="141351"/>
                    </a:cubicBezTo>
                    <a:cubicBezTo>
                      <a:pt x="228505" y="140589"/>
                      <a:pt x="63627" y="122301"/>
                      <a:pt x="2381" y="109538"/>
                    </a:cubicBezTo>
                    <a:lnTo>
                      <a:pt x="0" y="22574"/>
                    </a:lnTo>
                    <a:cubicBezTo>
                      <a:pt x="30766" y="29242"/>
                      <a:pt x="81820" y="38100"/>
                      <a:pt x="85820" y="38386"/>
                    </a:cubicBezTo>
                    <a:cubicBezTo>
                      <a:pt x="185452" y="45149"/>
                      <a:pt x="266986" y="52292"/>
                      <a:pt x="367284" y="55340"/>
                    </a:cubicBezTo>
                    <a:cubicBezTo>
                      <a:pt x="462915" y="58198"/>
                      <a:pt x="559403" y="56102"/>
                      <a:pt x="655130" y="56769"/>
                    </a:cubicBezTo>
                    <a:cubicBezTo>
                      <a:pt x="887349" y="58388"/>
                      <a:pt x="1118711" y="55436"/>
                      <a:pt x="1348073" y="37243"/>
                    </a:cubicBezTo>
                    <a:cubicBezTo>
                      <a:pt x="1380363" y="34671"/>
                      <a:pt x="1570101" y="19717"/>
                      <a:pt x="1628299" y="0"/>
                    </a:cubicBezTo>
                    <a:lnTo>
                      <a:pt x="1628204" y="9144"/>
                    </a:lnTo>
                    <a:lnTo>
                      <a:pt x="1628204" y="9144"/>
                    </a:lnTo>
                    <a:close/>
                  </a:path>
                </a:pathLst>
              </a:custGeom>
              <a:solidFill>
                <a:srgbClr val="92A3AC"/>
              </a:solidFill>
              <a:ln w="9525" cap="flat">
                <a:noFill/>
                <a:prstDash val="solid"/>
                <a:miter/>
              </a:ln>
            </p:spPr>
            <p:txBody>
              <a:bodyPr rtlCol="0" anchor="ctr"/>
              <a:lstStyle/>
              <a:p>
                <a:endParaRPr lang="th-TH"/>
              </a:p>
            </p:txBody>
          </p:sp>
          <p:sp>
            <p:nvSpPr>
              <p:cNvPr id="19" name="Freeform: Shape 18">
                <a:extLst>
                  <a:ext uri="{FF2B5EF4-FFF2-40B4-BE49-F238E27FC236}">
                    <a16:creationId xmlns:a16="http://schemas.microsoft.com/office/drawing/2014/main" id="{24123C12-525A-4BEF-BA3A-F79FB8BBB27C}"/>
                  </a:ext>
                </a:extLst>
              </p:cNvPr>
              <p:cNvSpPr/>
              <p:nvPr/>
            </p:nvSpPr>
            <p:spPr>
              <a:xfrm>
                <a:off x="5482875" y="5463825"/>
                <a:ext cx="1587531" cy="140126"/>
              </a:xfrm>
              <a:custGeom>
                <a:avLst/>
                <a:gdLst>
                  <a:gd name="connsiteX0" fmla="*/ 1583722 w 1587531"/>
                  <a:gd name="connsiteY0" fmla="*/ 27813 h 140126"/>
                  <a:gd name="connsiteX1" fmla="*/ 1576102 w 1587531"/>
                  <a:gd name="connsiteY1" fmla="*/ 67532 h 140126"/>
                  <a:gd name="connsiteX2" fmla="*/ 1572959 w 1587531"/>
                  <a:gd name="connsiteY2" fmla="*/ 80200 h 140126"/>
                  <a:gd name="connsiteX3" fmla="*/ 1498664 w 1587531"/>
                  <a:gd name="connsiteY3" fmla="*/ 95155 h 140126"/>
                  <a:gd name="connsiteX4" fmla="*/ 1203293 w 1587531"/>
                  <a:gd name="connsiteY4" fmla="*/ 121253 h 140126"/>
                  <a:gd name="connsiteX5" fmla="*/ 292608 w 1587531"/>
                  <a:gd name="connsiteY5" fmla="*/ 137255 h 140126"/>
                  <a:gd name="connsiteX6" fmla="*/ 17431 w 1587531"/>
                  <a:gd name="connsiteY6" fmla="*/ 112586 h 140126"/>
                  <a:gd name="connsiteX7" fmla="*/ 0 w 1587531"/>
                  <a:gd name="connsiteY7" fmla="*/ 23813 h 140126"/>
                  <a:gd name="connsiteX8" fmla="*/ 59531 w 1587531"/>
                  <a:gd name="connsiteY8" fmla="*/ 34290 h 140126"/>
                  <a:gd name="connsiteX9" fmla="*/ 340995 w 1587531"/>
                  <a:gd name="connsiteY9" fmla="*/ 51245 h 140126"/>
                  <a:gd name="connsiteX10" fmla="*/ 628841 w 1587531"/>
                  <a:gd name="connsiteY10" fmla="*/ 52673 h 140126"/>
                  <a:gd name="connsiteX11" fmla="*/ 1321784 w 1587531"/>
                  <a:gd name="connsiteY11" fmla="*/ 33147 h 140126"/>
                  <a:gd name="connsiteX12" fmla="*/ 1587532 w 1587531"/>
                  <a:gd name="connsiteY12" fmla="*/ 0 h 140126"/>
                  <a:gd name="connsiteX13" fmla="*/ 1583722 w 1587531"/>
                  <a:gd name="connsiteY13" fmla="*/ 27813 h 140126"/>
                  <a:gd name="connsiteX14" fmla="*/ 1583722 w 1587531"/>
                  <a:gd name="connsiteY14" fmla="*/ 27813 h 14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7531" h="140126">
                    <a:moveTo>
                      <a:pt x="1583722" y="27813"/>
                    </a:moveTo>
                    <a:cubicBezTo>
                      <a:pt x="1581150" y="41053"/>
                      <a:pt x="1578674" y="54292"/>
                      <a:pt x="1576102" y="67532"/>
                    </a:cubicBezTo>
                    <a:lnTo>
                      <a:pt x="1572959" y="80200"/>
                    </a:lnTo>
                    <a:cubicBezTo>
                      <a:pt x="1552956" y="85630"/>
                      <a:pt x="1527334" y="91059"/>
                      <a:pt x="1498664" y="95155"/>
                    </a:cubicBezTo>
                    <a:cubicBezTo>
                      <a:pt x="1399985" y="109252"/>
                      <a:pt x="1303306" y="112966"/>
                      <a:pt x="1203293" y="121253"/>
                    </a:cubicBezTo>
                    <a:cubicBezTo>
                      <a:pt x="897160" y="146495"/>
                      <a:pt x="602933" y="140113"/>
                      <a:pt x="292608" y="137255"/>
                    </a:cubicBezTo>
                    <a:cubicBezTo>
                      <a:pt x="218218" y="136588"/>
                      <a:pt x="93440" y="124111"/>
                      <a:pt x="17431" y="112586"/>
                    </a:cubicBezTo>
                    <a:cubicBezTo>
                      <a:pt x="9239" y="83915"/>
                      <a:pt x="3715" y="54102"/>
                      <a:pt x="0" y="23813"/>
                    </a:cubicBezTo>
                    <a:cubicBezTo>
                      <a:pt x="27432" y="29051"/>
                      <a:pt x="56578" y="34099"/>
                      <a:pt x="59531" y="34290"/>
                    </a:cubicBezTo>
                    <a:cubicBezTo>
                      <a:pt x="159163" y="41053"/>
                      <a:pt x="240697" y="48196"/>
                      <a:pt x="340995" y="51245"/>
                    </a:cubicBezTo>
                    <a:cubicBezTo>
                      <a:pt x="436626" y="54102"/>
                      <a:pt x="533114" y="52006"/>
                      <a:pt x="628841" y="52673"/>
                    </a:cubicBezTo>
                    <a:cubicBezTo>
                      <a:pt x="861060" y="54292"/>
                      <a:pt x="1092422" y="51340"/>
                      <a:pt x="1321784" y="33147"/>
                    </a:cubicBezTo>
                    <a:cubicBezTo>
                      <a:pt x="1351788" y="30766"/>
                      <a:pt x="1517332" y="17716"/>
                      <a:pt x="1587532" y="0"/>
                    </a:cubicBezTo>
                    <a:lnTo>
                      <a:pt x="1583722" y="27813"/>
                    </a:lnTo>
                    <a:lnTo>
                      <a:pt x="1583722" y="27813"/>
                    </a:lnTo>
                    <a:close/>
                  </a:path>
                </a:pathLst>
              </a:custGeom>
              <a:solidFill>
                <a:srgbClr val="92A3AC"/>
              </a:solidFill>
              <a:ln w="9525" cap="flat">
                <a:noFill/>
                <a:prstDash val="solid"/>
                <a:miter/>
              </a:ln>
            </p:spPr>
            <p:txBody>
              <a:bodyPr rtlCol="0" anchor="ctr"/>
              <a:lstStyle/>
              <a:p>
                <a:endParaRPr lang="th-TH"/>
              </a:p>
            </p:txBody>
          </p:sp>
        </p:grpSp>
      </p:grpSp>
      <p:sp>
        <p:nvSpPr>
          <p:cNvPr id="27" name="Rectangle 26">
            <a:extLst>
              <a:ext uri="{FF2B5EF4-FFF2-40B4-BE49-F238E27FC236}">
                <a16:creationId xmlns:a16="http://schemas.microsoft.com/office/drawing/2014/main" id="{A1F6638A-C083-407E-AC6C-B5D96B9CEBE6}"/>
              </a:ext>
            </a:extLst>
          </p:cNvPr>
          <p:cNvSpPr/>
          <p:nvPr/>
        </p:nvSpPr>
        <p:spPr>
          <a:xfrm rot="5400000">
            <a:off x="-170816" y="-498919"/>
            <a:ext cx="4335136" cy="7075581"/>
          </a:xfrm>
          <a:prstGeom prst="rect">
            <a:avLst/>
          </a:prstGeom>
          <a:solidFill>
            <a:srgbClr val="52706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9" name="Rectangle 28">
            <a:extLst>
              <a:ext uri="{FF2B5EF4-FFF2-40B4-BE49-F238E27FC236}">
                <a16:creationId xmlns:a16="http://schemas.microsoft.com/office/drawing/2014/main" id="{2A1CC64C-A0FE-4D56-93B3-8C226F04D11C}"/>
              </a:ext>
            </a:extLst>
          </p:cNvPr>
          <p:cNvSpPr/>
          <p:nvPr/>
        </p:nvSpPr>
        <p:spPr>
          <a:xfrm rot="5400000">
            <a:off x="7862606" y="386921"/>
            <a:ext cx="2649009" cy="2566446"/>
          </a:xfrm>
          <a:prstGeom prst="rect">
            <a:avLst/>
          </a:prstGeom>
          <a:solidFill>
            <a:srgbClr val="D3B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22" name="Picture 21">
            <a:extLst>
              <a:ext uri="{FF2B5EF4-FFF2-40B4-BE49-F238E27FC236}">
                <a16:creationId xmlns:a16="http://schemas.microsoft.com/office/drawing/2014/main" id="{DF274A1E-709B-947D-8FEB-0A44BE302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624" y="184607"/>
            <a:ext cx="7075582" cy="4552068"/>
          </a:xfrm>
          <a:prstGeom prst="rect">
            <a:avLst/>
          </a:prstGeom>
        </p:spPr>
      </p:pic>
      <p:sp>
        <p:nvSpPr>
          <p:cNvPr id="21" name="Subtitle 20">
            <a:extLst>
              <a:ext uri="{FF2B5EF4-FFF2-40B4-BE49-F238E27FC236}">
                <a16:creationId xmlns:a16="http://schemas.microsoft.com/office/drawing/2014/main" id="{E70E5E23-4449-26A7-3802-319D6E95CFAF}"/>
              </a:ext>
            </a:extLst>
          </p:cNvPr>
          <p:cNvSpPr>
            <a:spLocks noGrp="1"/>
          </p:cNvSpPr>
          <p:nvPr>
            <p:ph type="subTitle" idx="1"/>
          </p:nvPr>
        </p:nvSpPr>
        <p:spPr>
          <a:xfrm>
            <a:off x="5902761" y="5048294"/>
            <a:ext cx="4002251" cy="1655762"/>
          </a:xfrm>
        </p:spPr>
        <p:txBody>
          <a:bodyPr/>
          <a:lstStyle/>
          <a:p>
            <a:r>
              <a:rPr lang="en-US">
                <a:latin typeface="Times New Roman" panose="02020603050405020304" pitchFamily="18" charset="0"/>
                <a:cs typeface="Times New Roman" panose="02020603050405020304" pitchFamily="18" charset="0"/>
              </a:rPr>
              <a:t>Our traditional celebration called luner year.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8285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639C3CE-500F-4FEC-ADC6-FC40821A0B24}"/>
              </a:ext>
            </a:extLst>
          </p:cNvPr>
          <p:cNvSpPr/>
          <p:nvPr/>
        </p:nvSpPr>
        <p:spPr>
          <a:xfrm rot="5400000">
            <a:off x="6631565" y="-203382"/>
            <a:ext cx="4966138" cy="7075581"/>
          </a:xfrm>
          <a:prstGeom prst="rect">
            <a:avLst/>
          </a:prstGeom>
          <a:solidFill>
            <a:srgbClr val="52706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 name="Graphic 3">
            <a:extLst>
              <a:ext uri="{FF2B5EF4-FFF2-40B4-BE49-F238E27FC236}">
                <a16:creationId xmlns:a16="http://schemas.microsoft.com/office/drawing/2014/main" id="{108CBB9D-E90B-4B9D-AB96-8A7F8D1247A4}"/>
              </a:ext>
            </a:extLst>
          </p:cNvPr>
          <p:cNvGrpSpPr/>
          <p:nvPr/>
        </p:nvGrpSpPr>
        <p:grpSpPr>
          <a:xfrm>
            <a:off x="-1882631" y="0"/>
            <a:ext cx="2789321" cy="2062162"/>
            <a:chOff x="2400300" y="1366837"/>
            <a:chExt cx="7391400" cy="4124325"/>
          </a:xfrm>
        </p:grpSpPr>
        <p:grpSp>
          <p:nvGrpSpPr>
            <p:cNvPr id="3" name="Graphic 3">
              <a:extLst>
                <a:ext uri="{FF2B5EF4-FFF2-40B4-BE49-F238E27FC236}">
                  <a16:creationId xmlns:a16="http://schemas.microsoft.com/office/drawing/2014/main" id="{4A126827-0A95-40CE-9424-26515771A56C}"/>
                </a:ext>
              </a:extLst>
            </p:cNvPr>
            <p:cNvGrpSpPr/>
            <p:nvPr/>
          </p:nvGrpSpPr>
          <p:grpSpPr>
            <a:xfrm>
              <a:off x="7724922" y="1366837"/>
              <a:ext cx="2064909" cy="4125612"/>
              <a:chOff x="7724922" y="1366837"/>
              <a:chExt cx="2064909" cy="4125612"/>
            </a:xfrm>
          </p:grpSpPr>
          <p:sp>
            <p:nvSpPr>
              <p:cNvPr id="10" name="Freeform: Shape 9">
                <a:extLst>
                  <a:ext uri="{FF2B5EF4-FFF2-40B4-BE49-F238E27FC236}">
                    <a16:creationId xmlns:a16="http://schemas.microsoft.com/office/drawing/2014/main" id="{29B4175C-3B42-4803-91DF-696450CED4A7}"/>
                  </a:ext>
                </a:extLst>
              </p:cNvPr>
              <p:cNvSpPr/>
              <p:nvPr/>
            </p:nvSpPr>
            <p:spPr>
              <a:xfrm>
                <a:off x="7724922" y="4323035"/>
                <a:ext cx="2064909" cy="1169414"/>
              </a:xfrm>
              <a:custGeom>
                <a:avLst/>
                <a:gdLst>
                  <a:gd name="connsiteX0" fmla="*/ 2064777 w 2064909"/>
                  <a:gd name="connsiteY0" fmla="*/ 1107929 h 1169414"/>
                  <a:gd name="connsiteX1" fmla="*/ 805 w 2064909"/>
                  <a:gd name="connsiteY1" fmla="*/ 1129170 h 1169414"/>
                  <a:gd name="connsiteX2" fmla="*/ 92531 w 2064909"/>
                  <a:gd name="connsiteY2" fmla="*/ 618915 h 1169414"/>
                  <a:gd name="connsiteX3" fmla="*/ 750042 w 2064909"/>
                  <a:gd name="connsiteY3" fmla="*/ 47129 h 1169414"/>
                  <a:gd name="connsiteX4" fmla="*/ 2064777 w 2064909"/>
                  <a:gd name="connsiteY4" fmla="*/ 1107929 h 1169414"/>
                  <a:gd name="connsiteX5" fmla="*/ 2064777 w 2064909"/>
                  <a:gd name="connsiteY5" fmla="*/ 1107929 h 11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909" h="1169414">
                    <a:moveTo>
                      <a:pt x="2064777" y="1107929"/>
                    </a:moveTo>
                    <a:cubicBezTo>
                      <a:pt x="2063634" y="1196226"/>
                      <a:pt x="2901" y="1176509"/>
                      <a:pt x="805" y="1129170"/>
                    </a:cubicBezTo>
                    <a:cubicBezTo>
                      <a:pt x="-5386" y="988961"/>
                      <a:pt x="24046" y="783317"/>
                      <a:pt x="92531" y="618915"/>
                    </a:cubicBezTo>
                    <a:cubicBezTo>
                      <a:pt x="226357" y="297256"/>
                      <a:pt x="477341" y="120377"/>
                      <a:pt x="750042" y="47129"/>
                    </a:cubicBezTo>
                    <a:cubicBezTo>
                      <a:pt x="1504802" y="-155467"/>
                      <a:pt x="2074874" y="313068"/>
                      <a:pt x="2064777" y="1107929"/>
                    </a:cubicBezTo>
                    <a:lnTo>
                      <a:pt x="2064777" y="1107929"/>
                    </a:lnTo>
                    <a:close/>
                  </a:path>
                </a:pathLst>
              </a:custGeom>
              <a:solidFill>
                <a:srgbClr val="6B6B6B"/>
              </a:solidFill>
              <a:ln w="9525" cap="flat">
                <a:noFill/>
                <a:prstDash val="solid"/>
                <a:miter/>
              </a:ln>
            </p:spPr>
            <p:txBody>
              <a:bodyPr rtlCol="0" anchor="ctr"/>
              <a:lstStyle/>
              <a:p>
                <a:endParaRPr lang="th-TH"/>
              </a:p>
            </p:txBody>
          </p:sp>
          <p:sp>
            <p:nvSpPr>
              <p:cNvPr id="11" name="Freeform: Shape 10">
                <a:extLst>
                  <a:ext uri="{FF2B5EF4-FFF2-40B4-BE49-F238E27FC236}">
                    <a16:creationId xmlns:a16="http://schemas.microsoft.com/office/drawing/2014/main" id="{3B61675C-67BB-4807-8783-8839AE6DC8E6}"/>
                  </a:ext>
                </a:extLst>
              </p:cNvPr>
              <p:cNvSpPr/>
              <p:nvPr/>
            </p:nvSpPr>
            <p:spPr>
              <a:xfrm>
                <a:off x="8631606" y="1366837"/>
                <a:ext cx="266648" cy="2971418"/>
              </a:xfrm>
              <a:custGeom>
                <a:avLst/>
                <a:gdLst>
                  <a:gd name="connsiteX0" fmla="*/ 87007 w 266648"/>
                  <a:gd name="connsiteY0" fmla="*/ 3143 h 2971418"/>
                  <a:gd name="connsiteX1" fmla="*/ 82816 w 266648"/>
                  <a:gd name="connsiteY1" fmla="*/ 2800445 h 2971418"/>
                  <a:gd name="connsiteX2" fmla="*/ 1187 w 266648"/>
                  <a:gd name="connsiteY2" fmla="*/ 2971419 h 2971418"/>
                  <a:gd name="connsiteX3" fmla="*/ 266649 w 266648"/>
                  <a:gd name="connsiteY3" fmla="*/ 2963799 h 2971418"/>
                  <a:gd name="connsiteX4" fmla="*/ 174637 w 266648"/>
                  <a:gd name="connsiteY4" fmla="*/ 2800445 h 2971418"/>
                  <a:gd name="connsiteX5" fmla="*/ 164540 w 266648"/>
                  <a:gd name="connsiteY5" fmla="*/ 0 h 2971418"/>
                  <a:gd name="connsiteX6" fmla="*/ 87007 w 266648"/>
                  <a:gd name="connsiteY6" fmla="*/ 3143 h 29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648" h="2971418">
                    <a:moveTo>
                      <a:pt x="87007" y="3143"/>
                    </a:moveTo>
                    <a:lnTo>
                      <a:pt x="82816" y="2800445"/>
                    </a:lnTo>
                    <a:cubicBezTo>
                      <a:pt x="82816" y="2800445"/>
                      <a:pt x="-11577" y="2856643"/>
                      <a:pt x="1187" y="2971419"/>
                    </a:cubicBezTo>
                    <a:lnTo>
                      <a:pt x="266649" y="2963799"/>
                    </a:lnTo>
                    <a:cubicBezTo>
                      <a:pt x="266649" y="2963799"/>
                      <a:pt x="256457" y="2833592"/>
                      <a:pt x="174637" y="2800445"/>
                    </a:cubicBezTo>
                    <a:lnTo>
                      <a:pt x="164540" y="0"/>
                    </a:lnTo>
                    <a:lnTo>
                      <a:pt x="87007" y="3143"/>
                    </a:lnTo>
                    <a:close/>
                  </a:path>
                </a:pathLst>
              </a:custGeom>
              <a:solidFill>
                <a:srgbClr val="484748"/>
              </a:solidFill>
              <a:ln w="9525" cap="flat">
                <a:noFill/>
                <a:prstDash val="solid"/>
                <a:miter/>
              </a:ln>
            </p:spPr>
            <p:txBody>
              <a:bodyPr rtlCol="0" anchor="ctr"/>
              <a:lstStyle/>
              <a:p>
                <a:endParaRPr lang="th-TH"/>
              </a:p>
            </p:txBody>
          </p:sp>
        </p:grpSp>
        <p:grpSp>
          <p:nvGrpSpPr>
            <p:cNvPr id="4" name="Graphic 3">
              <a:extLst>
                <a:ext uri="{FF2B5EF4-FFF2-40B4-BE49-F238E27FC236}">
                  <a16:creationId xmlns:a16="http://schemas.microsoft.com/office/drawing/2014/main" id="{9AB2E7DA-7639-47A7-98B7-1AAD23D9CBA8}"/>
                </a:ext>
              </a:extLst>
            </p:cNvPr>
            <p:cNvGrpSpPr/>
            <p:nvPr/>
          </p:nvGrpSpPr>
          <p:grpSpPr>
            <a:xfrm>
              <a:off x="5055827" y="1366837"/>
              <a:ext cx="2064909" cy="4125612"/>
              <a:chOff x="5055827" y="1366837"/>
              <a:chExt cx="2064909" cy="4125612"/>
            </a:xfrm>
          </p:grpSpPr>
          <p:sp>
            <p:nvSpPr>
              <p:cNvPr id="8" name="Freeform: Shape 7">
                <a:extLst>
                  <a:ext uri="{FF2B5EF4-FFF2-40B4-BE49-F238E27FC236}">
                    <a16:creationId xmlns:a16="http://schemas.microsoft.com/office/drawing/2014/main" id="{DAEBFF7B-C44F-4450-B7CF-8EC4448C935F}"/>
                  </a:ext>
                </a:extLst>
              </p:cNvPr>
              <p:cNvSpPr/>
              <p:nvPr/>
            </p:nvSpPr>
            <p:spPr>
              <a:xfrm>
                <a:off x="5055827" y="4323035"/>
                <a:ext cx="2064909" cy="1169414"/>
              </a:xfrm>
              <a:custGeom>
                <a:avLst/>
                <a:gdLst>
                  <a:gd name="connsiteX0" fmla="*/ 2064777 w 2064909"/>
                  <a:gd name="connsiteY0" fmla="*/ 1107929 h 1169414"/>
                  <a:gd name="connsiteX1" fmla="*/ 805 w 2064909"/>
                  <a:gd name="connsiteY1" fmla="*/ 1129170 h 1169414"/>
                  <a:gd name="connsiteX2" fmla="*/ 92531 w 2064909"/>
                  <a:gd name="connsiteY2" fmla="*/ 618915 h 1169414"/>
                  <a:gd name="connsiteX3" fmla="*/ 750041 w 2064909"/>
                  <a:gd name="connsiteY3" fmla="*/ 47129 h 1169414"/>
                  <a:gd name="connsiteX4" fmla="*/ 2064777 w 2064909"/>
                  <a:gd name="connsiteY4" fmla="*/ 1107929 h 1169414"/>
                  <a:gd name="connsiteX5" fmla="*/ 2064777 w 2064909"/>
                  <a:gd name="connsiteY5" fmla="*/ 1107929 h 11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909" h="1169414">
                    <a:moveTo>
                      <a:pt x="2064777" y="1107929"/>
                    </a:moveTo>
                    <a:cubicBezTo>
                      <a:pt x="2063634" y="1196226"/>
                      <a:pt x="2900" y="1176509"/>
                      <a:pt x="805" y="1129170"/>
                    </a:cubicBezTo>
                    <a:cubicBezTo>
                      <a:pt x="-5386" y="988961"/>
                      <a:pt x="24046" y="783317"/>
                      <a:pt x="92531" y="618915"/>
                    </a:cubicBezTo>
                    <a:cubicBezTo>
                      <a:pt x="226357" y="297256"/>
                      <a:pt x="477341" y="120377"/>
                      <a:pt x="750041" y="47129"/>
                    </a:cubicBezTo>
                    <a:cubicBezTo>
                      <a:pt x="1504802" y="-155467"/>
                      <a:pt x="2074874" y="313068"/>
                      <a:pt x="2064777" y="1107929"/>
                    </a:cubicBezTo>
                    <a:lnTo>
                      <a:pt x="2064777" y="1107929"/>
                    </a:lnTo>
                    <a:close/>
                  </a:path>
                </a:pathLst>
              </a:custGeom>
              <a:solidFill>
                <a:srgbClr val="6B6B6B"/>
              </a:solidFill>
              <a:ln w="9525" cap="flat">
                <a:noFill/>
                <a:prstDash val="solid"/>
                <a:miter/>
              </a:ln>
            </p:spPr>
            <p:txBody>
              <a:bodyPr rtlCol="0" anchor="ctr"/>
              <a:lstStyle/>
              <a:p>
                <a:endParaRPr lang="th-TH"/>
              </a:p>
            </p:txBody>
          </p:sp>
          <p:sp>
            <p:nvSpPr>
              <p:cNvPr id="9" name="Freeform: Shape 8">
                <a:extLst>
                  <a:ext uri="{FF2B5EF4-FFF2-40B4-BE49-F238E27FC236}">
                    <a16:creationId xmlns:a16="http://schemas.microsoft.com/office/drawing/2014/main" id="{27170E11-9E97-49CC-B1EC-283C45416D7F}"/>
                  </a:ext>
                </a:extLst>
              </p:cNvPr>
              <p:cNvSpPr/>
              <p:nvPr/>
            </p:nvSpPr>
            <p:spPr>
              <a:xfrm>
                <a:off x="5962510" y="1366837"/>
                <a:ext cx="266648" cy="2971418"/>
              </a:xfrm>
              <a:custGeom>
                <a:avLst/>
                <a:gdLst>
                  <a:gd name="connsiteX0" fmla="*/ 87007 w 266648"/>
                  <a:gd name="connsiteY0" fmla="*/ 3143 h 2971418"/>
                  <a:gd name="connsiteX1" fmla="*/ 82816 w 266648"/>
                  <a:gd name="connsiteY1" fmla="*/ 2800445 h 2971418"/>
                  <a:gd name="connsiteX2" fmla="*/ 1187 w 266648"/>
                  <a:gd name="connsiteY2" fmla="*/ 2971419 h 2971418"/>
                  <a:gd name="connsiteX3" fmla="*/ 266649 w 266648"/>
                  <a:gd name="connsiteY3" fmla="*/ 2963799 h 2971418"/>
                  <a:gd name="connsiteX4" fmla="*/ 174637 w 266648"/>
                  <a:gd name="connsiteY4" fmla="*/ 2800445 h 2971418"/>
                  <a:gd name="connsiteX5" fmla="*/ 164636 w 266648"/>
                  <a:gd name="connsiteY5" fmla="*/ 0 h 2971418"/>
                  <a:gd name="connsiteX6" fmla="*/ 87007 w 266648"/>
                  <a:gd name="connsiteY6" fmla="*/ 3143 h 29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648" h="2971418">
                    <a:moveTo>
                      <a:pt x="87007" y="3143"/>
                    </a:moveTo>
                    <a:lnTo>
                      <a:pt x="82816" y="2800445"/>
                    </a:lnTo>
                    <a:cubicBezTo>
                      <a:pt x="82816" y="2800445"/>
                      <a:pt x="-11577" y="2856643"/>
                      <a:pt x="1187" y="2971419"/>
                    </a:cubicBezTo>
                    <a:lnTo>
                      <a:pt x="266649" y="2963799"/>
                    </a:lnTo>
                    <a:cubicBezTo>
                      <a:pt x="266649" y="2963799"/>
                      <a:pt x="256457" y="2833592"/>
                      <a:pt x="174637" y="2800445"/>
                    </a:cubicBezTo>
                    <a:lnTo>
                      <a:pt x="164636" y="0"/>
                    </a:lnTo>
                    <a:lnTo>
                      <a:pt x="87007" y="3143"/>
                    </a:lnTo>
                    <a:close/>
                  </a:path>
                </a:pathLst>
              </a:custGeom>
              <a:solidFill>
                <a:srgbClr val="484748"/>
              </a:solidFill>
              <a:ln w="9525" cap="flat">
                <a:noFill/>
                <a:prstDash val="solid"/>
                <a:miter/>
              </a:ln>
            </p:spPr>
            <p:txBody>
              <a:bodyPr rtlCol="0" anchor="ctr"/>
              <a:lstStyle/>
              <a:p>
                <a:endParaRPr lang="th-TH"/>
              </a:p>
            </p:txBody>
          </p:sp>
        </p:grpSp>
        <p:grpSp>
          <p:nvGrpSpPr>
            <p:cNvPr id="5" name="Graphic 3">
              <a:extLst>
                <a:ext uri="{FF2B5EF4-FFF2-40B4-BE49-F238E27FC236}">
                  <a16:creationId xmlns:a16="http://schemas.microsoft.com/office/drawing/2014/main" id="{BB97EABE-EA70-4BB2-B635-5DB0651EA016}"/>
                </a:ext>
              </a:extLst>
            </p:cNvPr>
            <p:cNvGrpSpPr/>
            <p:nvPr/>
          </p:nvGrpSpPr>
          <p:grpSpPr>
            <a:xfrm>
              <a:off x="2400257" y="1366837"/>
              <a:ext cx="2064909" cy="4125612"/>
              <a:chOff x="2400257" y="1366837"/>
              <a:chExt cx="2064909" cy="4125612"/>
            </a:xfrm>
          </p:grpSpPr>
          <p:sp>
            <p:nvSpPr>
              <p:cNvPr id="6" name="Freeform: Shape 5">
                <a:extLst>
                  <a:ext uri="{FF2B5EF4-FFF2-40B4-BE49-F238E27FC236}">
                    <a16:creationId xmlns:a16="http://schemas.microsoft.com/office/drawing/2014/main" id="{62BA34F3-E0FE-4B4C-B050-533721B6B620}"/>
                  </a:ext>
                </a:extLst>
              </p:cNvPr>
              <p:cNvSpPr/>
              <p:nvPr/>
            </p:nvSpPr>
            <p:spPr>
              <a:xfrm>
                <a:off x="2400257" y="4323035"/>
                <a:ext cx="2064909" cy="1169414"/>
              </a:xfrm>
              <a:custGeom>
                <a:avLst/>
                <a:gdLst>
                  <a:gd name="connsiteX0" fmla="*/ 2064777 w 2064909"/>
                  <a:gd name="connsiteY0" fmla="*/ 1107929 h 1169414"/>
                  <a:gd name="connsiteX1" fmla="*/ 805 w 2064909"/>
                  <a:gd name="connsiteY1" fmla="*/ 1129170 h 1169414"/>
                  <a:gd name="connsiteX2" fmla="*/ 92531 w 2064909"/>
                  <a:gd name="connsiteY2" fmla="*/ 618915 h 1169414"/>
                  <a:gd name="connsiteX3" fmla="*/ 750041 w 2064909"/>
                  <a:gd name="connsiteY3" fmla="*/ 47129 h 1169414"/>
                  <a:gd name="connsiteX4" fmla="*/ 2064777 w 2064909"/>
                  <a:gd name="connsiteY4" fmla="*/ 1107929 h 1169414"/>
                  <a:gd name="connsiteX5" fmla="*/ 2064777 w 2064909"/>
                  <a:gd name="connsiteY5" fmla="*/ 1107929 h 11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909" h="1169414">
                    <a:moveTo>
                      <a:pt x="2064777" y="1107929"/>
                    </a:moveTo>
                    <a:cubicBezTo>
                      <a:pt x="2063634" y="1196226"/>
                      <a:pt x="2900" y="1176509"/>
                      <a:pt x="805" y="1129170"/>
                    </a:cubicBezTo>
                    <a:cubicBezTo>
                      <a:pt x="-5386" y="988961"/>
                      <a:pt x="24046" y="783317"/>
                      <a:pt x="92531" y="618915"/>
                    </a:cubicBezTo>
                    <a:cubicBezTo>
                      <a:pt x="226357" y="297256"/>
                      <a:pt x="477341" y="120377"/>
                      <a:pt x="750041" y="47129"/>
                    </a:cubicBezTo>
                    <a:cubicBezTo>
                      <a:pt x="1504802" y="-155467"/>
                      <a:pt x="2074874" y="313068"/>
                      <a:pt x="2064777" y="1107929"/>
                    </a:cubicBezTo>
                    <a:lnTo>
                      <a:pt x="2064777" y="1107929"/>
                    </a:lnTo>
                    <a:close/>
                  </a:path>
                </a:pathLst>
              </a:custGeom>
              <a:solidFill>
                <a:srgbClr val="6B6B6B"/>
              </a:solidFill>
              <a:ln w="9525" cap="flat">
                <a:noFill/>
                <a:prstDash val="solid"/>
                <a:miter/>
              </a:ln>
            </p:spPr>
            <p:txBody>
              <a:bodyPr rtlCol="0" anchor="ctr"/>
              <a:lstStyle/>
              <a:p>
                <a:endParaRPr lang="th-TH"/>
              </a:p>
            </p:txBody>
          </p:sp>
          <p:sp>
            <p:nvSpPr>
              <p:cNvPr id="7" name="Freeform: Shape 6">
                <a:extLst>
                  <a:ext uri="{FF2B5EF4-FFF2-40B4-BE49-F238E27FC236}">
                    <a16:creationId xmlns:a16="http://schemas.microsoft.com/office/drawing/2014/main" id="{9BDA3A50-5252-454C-A78F-D61A79D9845C}"/>
                  </a:ext>
                </a:extLst>
              </p:cNvPr>
              <p:cNvSpPr/>
              <p:nvPr/>
            </p:nvSpPr>
            <p:spPr>
              <a:xfrm>
                <a:off x="3306940" y="1366837"/>
                <a:ext cx="266648" cy="2971418"/>
              </a:xfrm>
              <a:custGeom>
                <a:avLst/>
                <a:gdLst>
                  <a:gd name="connsiteX0" fmla="*/ 87007 w 266648"/>
                  <a:gd name="connsiteY0" fmla="*/ 3143 h 2971418"/>
                  <a:gd name="connsiteX1" fmla="*/ 82816 w 266648"/>
                  <a:gd name="connsiteY1" fmla="*/ 2800445 h 2971418"/>
                  <a:gd name="connsiteX2" fmla="*/ 1187 w 266648"/>
                  <a:gd name="connsiteY2" fmla="*/ 2971419 h 2971418"/>
                  <a:gd name="connsiteX3" fmla="*/ 266649 w 266648"/>
                  <a:gd name="connsiteY3" fmla="*/ 2963799 h 2971418"/>
                  <a:gd name="connsiteX4" fmla="*/ 174637 w 266648"/>
                  <a:gd name="connsiteY4" fmla="*/ 2800445 h 2971418"/>
                  <a:gd name="connsiteX5" fmla="*/ 164636 w 266648"/>
                  <a:gd name="connsiteY5" fmla="*/ 0 h 2971418"/>
                  <a:gd name="connsiteX6" fmla="*/ 87007 w 266648"/>
                  <a:gd name="connsiteY6" fmla="*/ 3143 h 29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648" h="2971418">
                    <a:moveTo>
                      <a:pt x="87007" y="3143"/>
                    </a:moveTo>
                    <a:lnTo>
                      <a:pt x="82816" y="2800445"/>
                    </a:lnTo>
                    <a:cubicBezTo>
                      <a:pt x="82816" y="2800445"/>
                      <a:pt x="-11577" y="2856643"/>
                      <a:pt x="1187" y="2971419"/>
                    </a:cubicBezTo>
                    <a:lnTo>
                      <a:pt x="266649" y="2963799"/>
                    </a:lnTo>
                    <a:cubicBezTo>
                      <a:pt x="266649" y="2963799"/>
                      <a:pt x="256457" y="2833592"/>
                      <a:pt x="174637" y="2800445"/>
                    </a:cubicBezTo>
                    <a:lnTo>
                      <a:pt x="164636" y="0"/>
                    </a:lnTo>
                    <a:lnTo>
                      <a:pt x="87007" y="3143"/>
                    </a:lnTo>
                    <a:close/>
                  </a:path>
                </a:pathLst>
              </a:custGeom>
              <a:solidFill>
                <a:srgbClr val="484748"/>
              </a:solidFill>
              <a:ln w="9525" cap="flat">
                <a:noFill/>
                <a:prstDash val="solid"/>
                <a:miter/>
              </a:ln>
            </p:spPr>
            <p:txBody>
              <a:bodyPr rtlCol="0" anchor="ctr"/>
              <a:lstStyle/>
              <a:p>
                <a:endParaRPr lang="th-TH"/>
              </a:p>
            </p:txBody>
          </p:sp>
        </p:grpSp>
      </p:grpSp>
      <p:grpSp>
        <p:nvGrpSpPr>
          <p:cNvPr id="29" name="Graphic 133">
            <a:extLst>
              <a:ext uri="{FF2B5EF4-FFF2-40B4-BE49-F238E27FC236}">
                <a16:creationId xmlns:a16="http://schemas.microsoft.com/office/drawing/2014/main" id="{EDD5A0C3-4031-4756-97CE-51B0861E777C}"/>
              </a:ext>
            </a:extLst>
          </p:cNvPr>
          <p:cNvGrpSpPr/>
          <p:nvPr/>
        </p:nvGrpSpPr>
        <p:grpSpPr>
          <a:xfrm>
            <a:off x="11874701" y="57923"/>
            <a:ext cx="307521" cy="1429360"/>
            <a:chOff x="6024562" y="3100387"/>
            <a:chExt cx="140779" cy="660939"/>
          </a:xfrm>
        </p:grpSpPr>
        <p:sp>
          <p:nvSpPr>
            <p:cNvPr id="30" name="Freeform: Shape 29">
              <a:extLst>
                <a:ext uri="{FF2B5EF4-FFF2-40B4-BE49-F238E27FC236}">
                  <a16:creationId xmlns:a16="http://schemas.microsoft.com/office/drawing/2014/main" id="{0E43EE94-C239-49B5-91D9-A1A68FF7A766}"/>
                </a:ext>
              </a:extLst>
            </p:cNvPr>
            <p:cNvSpPr/>
            <p:nvPr/>
          </p:nvSpPr>
          <p:spPr>
            <a:xfrm>
              <a:off x="6024562" y="3360514"/>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FAAC80"/>
            </a:solidFill>
            <a:ln w="9525" cap="flat">
              <a:noFill/>
              <a:prstDash val="solid"/>
              <a:miter/>
            </a:ln>
          </p:spPr>
          <p:txBody>
            <a:bodyPr rtlCol="0" anchor="ctr"/>
            <a:lstStyle/>
            <a:p>
              <a:endParaRPr lang="th-TH" dirty="0"/>
            </a:p>
          </p:txBody>
        </p:sp>
        <p:sp>
          <p:nvSpPr>
            <p:cNvPr id="31" name="Freeform: Shape 30">
              <a:extLst>
                <a:ext uri="{FF2B5EF4-FFF2-40B4-BE49-F238E27FC236}">
                  <a16:creationId xmlns:a16="http://schemas.microsoft.com/office/drawing/2014/main" id="{1954A845-29FE-4206-B2FF-92886091DB81}"/>
                </a:ext>
              </a:extLst>
            </p:cNvPr>
            <p:cNvSpPr/>
            <p:nvPr/>
          </p:nvSpPr>
          <p:spPr>
            <a:xfrm>
              <a:off x="6024562" y="3100387"/>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6B6B6B"/>
            </a:solidFill>
            <a:ln w="9525"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68E06CFE-4D7C-41E4-A0FB-12B6821FB36E}"/>
                </a:ext>
              </a:extLst>
            </p:cNvPr>
            <p:cNvSpPr/>
            <p:nvPr/>
          </p:nvSpPr>
          <p:spPr>
            <a:xfrm>
              <a:off x="6024562" y="3620547"/>
              <a:ext cx="140779" cy="140779"/>
            </a:xfrm>
            <a:custGeom>
              <a:avLst/>
              <a:gdLst>
                <a:gd name="connsiteX0" fmla="*/ 140780 w 140779"/>
                <a:gd name="connsiteY0" fmla="*/ 70390 h 140779"/>
                <a:gd name="connsiteX1" fmla="*/ 70390 w 140779"/>
                <a:gd name="connsiteY1" fmla="*/ 140779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79"/>
                    <a:pt x="70390" y="140779"/>
                  </a:cubicBezTo>
                  <a:cubicBezTo>
                    <a:pt x="31528" y="140779"/>
                    <a:pt x="0" y="109347"/>
                    <a:pt x="0" y="70390"/>
                  </a:cubicBezTo>
                  <a:cubicBezTo>
                    <a:pt x="0" y="31432"/>
                    <a:pt x="31528" y="0"/>
                    <a:pt x="70390" y="0"/>
                  </a:cubicBezTo>
                  <a:cubicBezTo>
                    <a:pt x="109252" y="0"/>
                    <a:pt x="140780" y="31528"/>
                    <a:pt x="140780" y="70390"/>
                  </a:cubicBezTo>
                  <a:close/>
                </a:path>
              </a:pathLst>
            </a:custGeom>
            <a:solidFill>
              <a:srgbClr val="A7736D"/>
            </a:solidFill>
            <a:ln w="9525" cap="flat">
              <a:noFill/>
              <a:prstDash val="solid"/>
              <a:miter/>
            </a:ln>
          </p:spPr>
          <p:txBody>
            <a:bodyPr rtlCol="0" anchor="ctr"/>
            <a:lstStyle/>
            <a:p>
              <a:endParaRPr lang="th-TH"/>
            </a:p>
          </p:txBody>
        </p:sp>
      </p:grpSp>
      <p:grpSp>
        <p:nvGrpSpPr>
          <p:cNvPr id="33" name="Graphic 133">
            <a:extLst>
              <a:ext uri="{FF2B5EF4-FFF2-40B4-BE49-F238E27FC236}">
                <a16:creationId xmlns:a16="http://schemas.microsoft.com/office/drawing/2014/main" id="{C057B685-E4F4-487D-ACF5-AC9E4DC38D9B}"/>
              </a:ext>
            </a:extLst>
          </p:cNvPr>
          <p:cNvGrpSpPr/>
          <p:nvPr/>
        </p:nvGrpSpPr>
        <p:grpSpPr>
          <a:xfrm rot="5400000">
            <a:off x="764685" y="5858137"/>
            <a:ext cx="307521" cy="1429360"/>
            <a:chOff x="6024562" y="3100387"/>
            <a:chExt cx="140779" cy="660939"/>
          </a:xfrm>
        </p:grpSpPr>
        <p:sp>
          <p:nvSpPr>
            <p:cNvPr id="34" name="Freeform: Shape 33">
              <a:extLst>
                <a:ext uri="{FF2B5EF4-FFF2-40B4-BE49-F238E27FC236}">
                  <a16:creationId xmlns:a16="http://schemas.microsoft.com/office/drawing/2014/main" id="{6A156566-CC72-4F3D-8E88-ADCE30D05BD0}"/>
                </a:ext>
              </a:extLst>
            </p:cNvPr>
            <p:cNvSpPr/>
            <p:nvPr/>
          </p:nvSpPr>
          <p:spPr>
            <a:xfrm>
              <a:off x="6024562" y="3360514"/>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849DA9"/>
            </a:solidFill>
            <a:ln w="9525" cap="flat">
              <a:noFill/>
              <a:prstDash val="solid"/>
              <a:miter/>
            </a:ln>
          </p:spPr>
          <p:txBody>
            <a:bodyPr rtlCol="0" anchor="ctr"/>
            <a:lstStyle/>
            <a:p>
              <a:endParaRPr lang="th-TH" dirty="0"/>
            </a:p>
          </p:txBody>
        </p:sp>
        <p:sp>
          <p:nvSpPr>
            <p:cNvPr id="35" name="Freeform: Shape 34">
              <a:extLst>
                <a:ext uri="{FF2B5EF4-FFF2-40B4-BE49-F238E27FC236}">
                  <a16:creationId xmlns:a16="http://schemas.microsoft.com/office/drawing/2014/main" id="{109D4214-8ACE-4C81-9D87-B15F08C2E270}"/>
                </a:ext>
              </a:extLst>
            </p:cNvPr>
            <p:cNvSpPr/>
            <p:nvPr/>
          </p:nvSpPr>
          <p:spPr>
            <a:xfrm>
              <a:off x="6024562" y="3100387"/>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6B6B6B"/>
            </a:solidFill>
            <a:ln w="9525"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33F7C418-340E-47D3-ABAA-B8A339E21B3A}"/>
                </a:ext>
              </a:extLst>
            </p:cNvPr>
            <p:cNvSpPr/>
            <p:nvPr/>
          </p:nvSpPr>
          <p:spPr>
            <a:xfrm>
              <a:off x="6024562" y="3620547"/>
              <a:ext cx="140779" cy="140779"/>
            </a:xfrm>
            <a:custGeom>
              <a:avLst/>
              <a:gdLst>
                <a:gd name="connsiteX0" fmla="*/ 140780 w 140779"/>
                <a:gd name="connsiteY0" fmla="*/ 70390 h 140779"/>
                <a:gd name="connsiteX1" fmla="*/ 70390 w 140779"/>
                <a:gd name="connsiteY1" fmla="*/ 140779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79"/>
                    <a:pt x="70390" y="140779"/>
                  </a:cubicBezTo>
                  <a:cubicBezTo>
                    <a:pt x="31528" y="140779"/>
                    <a:pt x="0" y="109347"/>
                    <a:pt x="0" y="70390"/>
                  </a:cubicBezTo>
                  <a:cubicBezTo>
                    <a:pt x="0" y="31432"/>
                    <a:pt x="31528" y="0"/>
                    <a:pt x="70390" y="0"/>
                  </a:cubicBezTo>
                  <a:cubicBezTo>
                    <a:pt x="109252" y="0"/>
                    <a:pt x="140780" y="31528"/>
                    <a:pt x="140780" y="70390"/>
                  </a:cubicBezTo>
                  <a:close/>
                </a:path>
              </a:pathLst>
            </a:custGeom>
            <a:solidFill>
              <a:srgbClr val="A7736D"/>
            </a:solidFill>
            <a:ln w="9525" cap="flat">
              <a:noFill/>
              <a:prstDash val="solid"/>
              <a:miter/>
            </a:ln>
          </p:spPr>
          <p:txBody>
            <a:bodyPr rtlCol="0" anchor="ctr"/>
            <a:lstStyle/>
            <a:p>
              <a:endParaRPr lang="th-TH"/>
            </a:p>
          </p:txBody>
        </p:sp>
      </p:grpSp>
      <p:pic>
        <p:nvPicPr>
          <p:cNvPr id="13" name="Picture 12">
            <a:extLst>
              <a:ext uri="{FF2B5EF4-FFF2-40B4-BE49-F238E27FC236}">
                <a16:creationId xmlns:a16="http://schemas.microsoft.com/office/drawing/2014/main" id="{C806D940-CA8E-3726-5EE5-F47AFD1E4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56372" y="-988670"/>
            <a:ext cx="4447164" cy="6540351"/>
          </a:xfrm>
          <a:prstGeom prst="rect">
            <a:avLst/>
          </a:prstGeom>
        </p:spPr>
      </p:pic>
      <p:pic>
        <p:nvPicPr>
          <p:cNvPr id="15" name="Picture 14">
            <a:extLst>
              <a:ext uri="{FF2B5EF4-FFF2-40B4-BE49-F238E27FC236}">
                <a16:creationId xmlns:a16="http://schemas.microsoft.com/office/drawing/2014/main" id="{FA8D96B5-2541-A2DE-DD53-FF181F31C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145521" y="1832074"/>
            <a:ext cx="4057305" cy="6016097"/>
          </a:xfrm>
          <a:prstGeom prst="rect">
            <a:avLst/>
          </a:prstGeom>
        </p:spPr>
      </p:pic>
      <p:sp>
        <p:nvSpPr>
          <p:cNvPr id="14" name="Subtitle 13">
            <a:extLst>
              <a:ext uri="{FF2B5EF4-FFF2-40B4-BE49-F238E27FC236}">
                <a16:creationId xmlns:a16="http://schemas.microsoft.com/office/drawing/2014/main" id="{B1AEC0E2-65DE-0BB1-ABD8-F1DD661D1FAF}"/>
              </a:ext>
            </a:extLst>
          </p:cNvPr>
          <p:cNvSpPr>
            <a:spLocks noGrp="1"/>
          </p:cNvSpPr>
          <p:nvPr>
            <p:ph type="subTitle" idx="1"/>
          </p:nvPr>
        </p:nvSpPr>
        <p:spPr>
          <a:xfrm>
            <a:off x="969846" y="4634191"/>
            <a:ext cx="4312356" cy="1655762"/>
          </a:xfrm>
        </p:spPr>
        <p:txBody>
          <a:bodyPr>
            <a:normAutofit fontScale="70000" lnSpcReduction="20000"/>
          </a:bodyPr>
          <a:lstStyle/>
          <a:p>
            <a:r>
              <a:rPr lang="en-US">
                <a:latin typeface="Times New Roman" panose="02020603050405020304" pitchFamily="18" charset="0"/>
                <a:cs typeface="Times New Roman" panose="02020603050405020304" pitchFamily="18" charset="0"/>
              </a:rPr>
              <a:t>Our new child protection center in countryside. One of Christian Tv ( EO-evangelische Omroep)  in Netherlands made Tv programme about Mongolia and our work in Mongolia. Because of this programme people gave money for our project and we got money to have another children home in countryside.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2987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Rectangle 176">
            <a:extLst>
              <a:ext uri="{FF2B5EF4-FFF2-40B4-BE49-F238E27FC236}">
                <a16:creationId xmlns:a16="http://schemas.microsoft.com/office/drawing/2014/main" id="{AABC55BB-7715-4622-A26F-0A3E975624FF}"/>
              </a:ext>
            </a:extLst>
          </p:cNvPr>
          <p:cNvSpPr/>
          <p:nvPr/>
        </p:nvSpPr>
        <p:spPr>
          <a:xfrm rot="5400000">
            <a:off x="-2570838" y="-350679"/>
            <a:ext cx="3610408" cy="4707057"/>
          </a:xfrm>
          <a:prstGeom prst="rect">
            <a:avLst/>
          </a:prstGeom>
          <a:solidFill>
            <a:srgbClr val="C5594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Rectangle 2">
            <a:extLst>
              <a:ext uri="{FF2B5EF4-FFF2-40B4-BE49-F238E27FC236}">
                <a16:creationId xmlns:a16="http://schemas.microsoft.com/office/drawing/2014/main" id="{43E1B249-0298-44A0-97E6-136C3BD840F9}"/>
              </a:ext>
            </a:extLst>
          </p:cNvPr>
          <p:cNvSpPr/>
          <p:nvPr/>
        </p:nvSpPr>
        <p:spPr>
          <a:xfrm rot="5400000">
            <a:off x="3082921" y="-324274"/>
            <a:ext cx="6026158" cy="4668756"/>
          </a:xfrm>
          <a:prstGeom prst="rect">
            <a:avLst/>
          </a:prstGeom>
          <a:solidFill>
            <a:srgbClr val="FAA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6" name="Graphic 133">
            <a:extLst>
              <a:ext uri="{FF2B5EF4-FFF2-40B4-BE49-F238E27FC236}">
                <a16:creationId xmlns:a16="http://schemas.microsoft.com/office/drawing/2014/main" id="{958075A4-D0A9-4C41-83D2-54AA56F7BA50}"/>
              </a:ext>
            </a:extLst>
          </p:cNvPr>
          <p:cNvGrpSpPr/>
          <p:nvPr/>
        </p:nvGrpSpPr>
        <p:grpSpPr>
          <a:xfrm>
            <a:off x="-335066" y="484790"/>
            <a:ext cx="670131" cy="3050628"/>
            <a:chOff x="6024562" y="3100387"/>
            <a:chExt cx="140779" cy="660939"/>
          </a:xfrm>
        </p:grpSpPr>
        <p:sp>
          <p:nvSpPr>
            <p:cNvPr id="7" name="Freeform: Shape 6">
              <a:extLst>
                <a:ext uri="{FF2B5EF4-FFF2-40B4-BE49-F238E27FC236}">
                  <a16:creationId xmlns:a16="http://schemas.microsoft.com/office/drawing/2014/main" id="{0DBF5003-32FD-4D96-AF47-50336780C685}"/>
                </a:ext>
              </a:extLst>
            </p:cNvPr>
            <p:cNvSpPr/>
            <p:nvPr/>
          </p:nvSpPr>
          <p:spPr>
            <a:xfrm>
              <a:off x="6024562" y="3360514"/>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859DA9"/>
            </a:solidFill>
            <a:ln w="9525" cap="flat">
              <a:noFill/>
              <a:prstDash val="solid"/>
              <a:miter/>
            </a:ln>
          </p:spPr>
          <p:txBody>
            <a:bodyPr rtlCol="0" anchor="ctr"/>
            <a:lstStyle/>
            <a:p>
              <a:endParaRPr lang="th-TH"/>
            </a:p>
          </p:txBody>
        </p:sp>
        <p:sp>
          <p:nvSpPr>
            <p:cNvPr id="8" name="Freeform: Shape 7">
              <a:extLst>
                <a:ext uri="{FF2B5EF4-FFF2-40B4-BE49-F238E27FC236}">
                  <a16:creationId xmlns:a16="http://schemas.microsoft.com/office/drawing/2014/main" id="{FE8B5CCA-DE37-4B74-8F48-AF6910765E7A}"/>
                </a:ext>
              </a:extLst>
            </p:cNvPr>
            <p:cNvSpPr/>
            <p:nvPr/>
          </p:nvSpPr>
          <p:spPr>
            <a:xfrm>
              <a:off x="6024562" y="3100387"/>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C55947"/>
            </a:solidFill>
            <a:ln w="9525" cap="flat">
              <a:noFill/>
              <a:prstDash val="solid"/>
              <a:miter/>
            </a:ln>
          </p:spPr>
          <p:txBody>
            <a:bodyPr rtlCol="0" anchor="ctr"/>
            <a:lstStyle/>
            <a:p>
              <a:endParaRPr lang="th-TH"/>
            </a:p>
          </p:txBody>
        </p:sp>
        <p:sp>
          <p:nvSpPr>
            <p:cNvPr id="9" name="Freeform: Shape 8">
              <a:extLst>
                <a:ext uri="{FF2B5EF4-FFF2-40B4-BE49-F238E27FC236}">
                  <a16:creationId xmlns:a16="http://schemas.microsoft.com/office/drawing/2014/main" id="{AE264E00-36B2-4100-A357-58E2E22DE186}"/>
                </a:ext>
              </a:extLst>
            </p:cNvPr>
            <p:cNvSpPr/>
            <p:nvPr/>
          </p:nvSpPr>
          <p:spPr>
            <a:xfrm>
              <a:off x="6024562" y="3620547"/>
              <a:ext cx="140779" cy="140779"/>
            </a:xfrm>
            <a:custGeom>
              <a:avLst/>
              <a:gdLst>
                <a:gd name="connsiteX0" fmla="*/ 140780 w 140779"/>
                <a:gd name="connsiteY0" fmla="*/ 70390 h 140779"/>
                <a:gd name="connsiteX1" fmla="*/ 70390 w 140779"/>
                <a:gd name="connsiteY1" fmla="*/ 140779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79"/>
                    <a:pt x="70390" y="140779"/>
                  </a:cubicBezTo>
                  <a:cubicBezTo>
                    <a:pt x="31528" y="140779"/>
                    <a:pt x="0" y="109347"/>
                    <a:pt x="0" y="70390"/>
                  </a:cubicBezTo>
                  <a:cubicBezTo>
                    <a:pt x="0" y="31432"/>
                    <a:pt x="31528" y="0"/>
                    <a:pt x="70390" y="0"/>
                  </a:cubicBezTo>
                  <a:cubicBezTo>
                    <a:pt x="109252" y="0"/>
                    <a:pt x="140780" y="31528"/>
                    <a:pt x="140780" y="70390"/>
                  </a:cubicBezTo>
                  <a:close/>
                </a:path>
              </a:pathLst>
            </a:custGeom>
            <a:solidFill>
              <a:srgbClr val="D5A893"/>
            </a:solidFill>
            <a:ln w="9525" cap="flat">
              <a:noFill/>
              <a:prstDash val="solid"/>
              <a:miter/>
            </a:ln>
          </p:spPr>
          <p:txBody>
            <a:bodyPr rtlCol="0" anchor="ctr"/>
            <a:lstStyle/>
            <a:p>
              <a:endParaRPr lang="th-TH"/>
            </a:p>
          </p:txBody>
        </p:sp>
      </p:grpSp>
      <p:grpSp>
        <p:nvGrpSpPr>
          <p:cNvPr id="20" name="Graphic 18">
            <a:extLst>
              <a:ext uri="{FF2B5EF4-FFF2-40B4-BE49-F238E27FC236}">
                <a16:creationId xmlns:a16="http://schemas.microsoft.com/office/drawing/2014/main" id="{7AF5D5B5-7E22-4F36-808E-ECC79B3021A8}"/>
              </a:ext>
            </a:extLst>
          </p:cNvPr>
          <p:cNvGrpSpPr/>
          <p:nvPr/>
        </p:nvGrpSpPr>
        <p:grpSpPr>
          <a:xfrm>
            <a:off x="11248734" y="5412160"/>
            <a:ext cx="763270" cy="1418250"/>
            <a:chOff x="4943568" y="1143310"/>
            <a:chExt cx="2305182" cy="4575915"/>
          </a:xfrm>
        </p:grpSpPr>
        <p:sp>
          <p:nvSpPr>
            <p:cNvPr id="21" name="Freeform: Shape 20">
              <a:extLst>
                <a:ext uri="{FF2B5EF4-FFF2-40B4-BE49-F238E27FC236}">
                  <a16:creationId xmlns:a16="http://schemas.microsoft.com/office/drawing/2014/main" id="{67F86932-77F0-454A-86BE-8CA0BCD57031}"/>
                </a:ext>
              </a:extLst>
            </p:cNvPr>
            <p:cNvSpPr/>
            <p:nvPr/>
          </p:nvSpPr>
          <p:spPr>
            <a:xfrm>
              <a:off x="4943568" y="3755135"/>
              <a:ext cx="2305182" cy="1964090"/>
            </a:xfrm>
            <a:custGeom>
              <a:avLst/>
              <a:gdLst>
                <a:gd name="connsiteX0" fmla="*/ 892684 w 2305182"/>
                <a:gd name="connsiteY0" fmla="*/ 0 h 1964090"/>
                <a:gd name="connsiteX1" fmla="*/ 884398 w 2305182"/>
                <a:gd name="connsiteY1" fmla="*/ 128111 h 1964090"/>
                <a:gd name="connsiteX2" fmla="*/ 622746 w 2305182"/>
                <a:gd name="connsiteY2" fmla="*/ 478250 h 1964090"/>
                <a:gd name="connsiteX3" fmla="*/ 371857 w 2305182"/>
                <a:gd name="connsiteY3" fmla="*/ 671132 h 1964090"/>
                <a:gd name="connsiteX4" fmla="*/ 7145 w 2305182"/>
                <a:gd name="connsiteY4" fmla="*/ 1428750 h 1964090"/>
                <a:gd name="connsiteX5" fmla="*/ 90965 w 2305182"/>
                <a:gd name="connsiteY5" fmla="*/ 1848517 h 1964090"/>
                <a:gd name="connsiteX6" fmla="*/ 627699 w 2305182"/>
                <a:gd name="connsiteY6" fmla="*/ 1963579 h 1964090"/>
                <a:gd name="connsiteX7" fmla="*/ 1790606 w 2305182"/>
                <a:gd name="connsiteY7" fmla="*/ 1945196 h 1964090"/>
                <a:gd name="connsiteX8" fmla="*/ 2269618 w 2305182"/>
                <a:gd name="connsiteY8" fmla="*/ 1785652 h 1964090"/>
                <a:gd name="connsiteX9" fmla="*/ 2303718 w 2305182"/>
                <a:gd name="connsiteY9" fmla="*/ 1500950 h 1964090"/>
                <a:gd name="connsiteX10" fmla="*/ 1975391 w 2305182"/>
                <a:gd name="connsiteY10" fmla="*/ 769334 h 1964090"/>
                <a:gd name="connsiteX11" fmla="*/ 1533431 w 2305182"/>
                <a:gd name="connsiteY11" fmla="*/ 389954 h 1964090"/>
                <a:gd name="connsiteX12" fmla="*/ 1418750 w 2305182"/>
                <a:gd name="connsiteY12" fmla="*/ 140303 h 1964090"/>
                <a:gd name="connsiteX13" fmla="*/ 1420370 w 2305182"/>
                <a:gd name="connsiteY13" fmla="*/ 13049 h 1964090"/>
                <a:gd name="connsiteX14" fmla="*/ 1141001 w 2305182"/>
                <a:gd name="connsiteY14" fmla="*/ 55054 h 1964090"/>
                <a:gd name="connsiteX15" fmla="*/ 892684 w 2305182"/>
                <a:gd name="connsiteY15" fmla="*/ 0 h 1964090"/>
                <a:gd name="connsiteX16" fmla="*/ 892684 w 2305182"/>
                <a:gd name="connsiteY16" fmla="*/ 0 h 1964090"/>
                <a:gd name="connsiteX17" fmla="*/ 603791 w 2305182"/>
                <a:gd name="connsiteY17" fmla="*/ 1321594 h 1964090"/>
                <a:gd name="connsiteX18" fmla="*/ 806197 w 2305182"/>
                <a:gd name="connsiteY18" fmla="*/ 1023080 h 1964090"/>
                <a:gd name="connsiteX19" fmla="*/ 1423322 w 2305182"/>
                <a:gd name="connsiteY19" fmla="*/ 996029 h 1964090"/>
                <a:gd name="connsiteX20" fmla="*/ 1663162 w 2305182"/>
                <a:gd name="connsiteY20" fmla="*/ 1331786 h 1964090"/>
                <a:gd name="connsiteX21" fmla="*/ 1432276 w 2305182"/>
                <a:gd name="connsiteY21" fmla="*/ 1491329 h 1964090"/>
                <a:gd name="connsiteX22" fmla="*/ 758572 w 2305182"/>
                <a:gd name="connsiteY22" fmla="*/ 1491996 h 1964090"/>
                <a:gd name="connsiteX23" fmla="*/ 603791 w 2305182"/>
                <a:gd name="connsiteY23" fmla="*/ 1321594 h 1964090"/>
                <a:gd name="connsiteX24" fmla="*/ 603791 w 2305182"/>
                <a:gd name="connsiteY24" fmla="*/ 1321594 h 196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05182" h="1964090">
                  <a:moveTo>
                    <a:pt x="892684" y="0"/>
                  </a:moveTo>
                  <a:cubicBezTo>
                    <a:pt x="892684" y="18002"/>
                    <a:pt x="886684" y="110585"/>
                    <a:pt x="884398" y="128111"/>
                  </a:cubicBezTo>
                  <a:cubicBezTo>
                    <a:pt x="861347" y="298513"/>
                    <a:pt x="755715" y="383381"/>
                    <a:pt x="622746" y="478250"/>
                  </a:cubicBezTo>
                  <a:cubicBezTo>
                    <a:pt x="537211" y="539305"/>
                    <a:pt x="447676" y="597980"/>
                    <a:pt x="371857" y="671132"/>
                  </a:cubicBezTo>
                  <a:cubicBezTo>
                    <a:pt x="161069" y="874205"/>
                    <a:pt x="41626" y="1144905"/>
                    <a:pt x="7145" y="1428750"/>
                  </a:cubicBezTo>
                  <a:cubicBezTo>
                    <a:pt x="-10381" y="1573054"/>
                    <a:pt x="-380" y="1763173"/>
                    <a:pt x="90965" y="1848517"/>
                  </a:cubicBezTo>
                  <a:cubicBezTo>
                    <a:pt x="220219" y="1969389"/>
                    <a:pt x="469489" y="1965293"/>
                    <a:pt x="627699" y="1963579"/>
                  </a:cubicBezTo>
                  <a:cubicBezTo>
                    <a:pt x="1015462" y="1959293"/>
                    <a:pt x="1402939" y="1953959"/>
                    <a:pt x="1790606" y="1945196"/>
                  </a:cubicBezTo>
                  <a:cubicBezTo>
                    <a:pt x="1981106" y="1940909"/>
                    <a:pt x="2198467" y="1944910"/>
                    <a:pt x="2269618" y="1785652"/>
                  </a:cubicBezTo>
                  <a:cubicBezTo>
                    <a:pt x="2306004" y="1704118"/>
                    <a:pt x="2307623" y="1589342"/>
                    <a:pt x="2303718" y="1500950"/>
                  </a:cubicBezTo>
                  <a:cubicBezTo>
                    <a:pt x="2291812" y="1229963"/>
                    <a:pt x="2172368" y="946595"/>
                    <a:pt x="1975391" y="769334"/>
                  </a:cubicBezTo>
                  <a:cubicBezTo>
                    <a:pt x="1828611" y="637318"/>
                    <a:pt x="1657542" y="545306"/>
                    <a:pt x="1533431" y="389954"/>
                  </a:cubicBezTo>
                  <a:cubicBezTo>
                    <a:pt x="1475519" y="317373"/>
                    <a:pt x="1410463" y="209455"/>
                    <a:pt x="1418750" y="140303"/>
                  </a:cubicBezTo>
                  <a:cubicBezTo>
                    <a:pt x="1420465" y="125825"/>
                    <a:pt x="1424370" y="22860"/>
                    <a:pt x="1420370" y="13049"/>
                  </a:cubicBezTo>
                  <a:cubicBezTo>
                    <a:pt x="1418655" y="8858"/>
                    <a:pt x="1258445" y="55531"/>
                    <a:pt x="1141001" y="55054"/>
                  </a:cubicBezTo>
                  <a:cubicBezTo>
                    <a:pt x="1018605" y="54769"/>
                    <a:pt x="892684" y="0"/>
                    <a:pt x="892684" y="0"/>
                  </a:cubicBezTo>
                  <a:lnTo>
                    <a:pt x="892684" y="0"/>
                  </a:lnTo>
                  <a:close/>
                  <a:moveTo>
                    <a:pt x="603791" y="1321594"/>
                  </a:moveTo>
                  <a:cubicBezTo>
                    <a:pt x="630937" y="1161098"/>
                    <a:pt x="733712" y="1076420"/>
                    <a:pt x="806197" y="1023080"/>
                  </a:cubicBezTo>
                  <a:cubicBezTo>
                    <a:pt x="988220" y="888968"/>
                    <a:pt x="1232251" y="895541"/>
                    <a:pt x="1423322" y="996029"/>
                  </a:cubicBezTo>
                  <a:cubicBezTo>
                    <a:pt x="1535336" y="1054894"/>
                    <a:pt x="1661066" y="1206913"/>
                    <a:pt x="1663162" y="1331786"/>
                  </a:cubicBezTo>
                  <a:cubicBezTo>
                    <a:pt x="1664781" y="1429703"/>
                    <a:pt x="1635825" y="1482947"/>
                    <a:pt x="1432276" y="1491329"/>
                  </a:cubicBezTo>
                  <a:cubicBezTo>
                    <a:pt x="1219392" y="1499997"/>
                    <a:pt x="968980" y="1505903"/>
                    <a:pt x="758572" y="1491996"/>
                  </a:cubicBezTo>
                  <a:cubicBezTo>
                    <a:pt x="684182" y="1487043"/>
                    <a:pt x="575883" y="1486662"/>
                    <a:pt x="603791" y="1321594"/>
                  </a:cubicBezTo>
                  <a:lnTo>
                    <a:pt x="603791" y="1321594"/>
                  </a:lnTo>
                  <a:close/>
                </a:path>
              </a:pathLst>
            </a:custGeom>
            <a:solidFill>
              <a:srgbClr val="D8D0D0"/>
            </a:solidFill>
            <a:ln w="9525" cap="flat">
              <a:noFill/>
              <a:prstDash val="solid"/>
              <a:miter/>
            </a:ln>
          </p:spPr>
          <p:txBody>
            <a:bodyPr rtlCol="0" anchor="ctr"/>
            <a:lstStyle/>
            <a:p>
              <a:endParaRPr lang="th-TH"/>
            </a:p>
          </p:txBody>
        </p:sp>
        <p:sp>
          <p:nvSpPr>
            <p:cNvPr id="22" name="Freeform: Shape 21">
              <a:extLst>
                <a:ext uri="{FF2B5EF4-FFF2-40B4-BE49-F238E27FC236}">
                  <a16:creationId xmlns:a16="http://schemas.microsoft.com/office/drawing/2014/main" id="{8E31E456-26A7-41B6-85E8-9011FCA03268}"/>
                </a:ext>
              </a:extLst>
            </p:cNvPr>
            <p:cNvSpPr/>
            <p:nvPr/>
          </p:nvSpPr>
          <p:spPr>
            <a:xfrm>
              <a:off x="5877972" y="3693221"/>
              <a:ext cx="450056" cy="132782"/>
            </a:xfrm>
            <a:custGeom>
              <a:avLst/>
              <a:gdLst>
                <a:gd name="connsiteX0" fmla="*/ 225171 w 450056"/>
                <a:gd name="connsiteY0" fmla="*/ 2 h 132782"/>
                <a:gd name="connsiteX1" fmla="*/ 450056 w 450056"/>
                <a:gd name="connsiteY1" fmla="*/ 66963 h 132782"/>
                <a:gd name="connsiteX2" fmla="*/ 224885 w 450056"/>
                <a:gd name="connsiteY2" fmla="*/ 132781 h 132782"/>
                <a:gd name="connsiteX3" fmla="*/ 0 w 450056"/>
                <a:gd name="connsiteY3" fmla="*/ 65820 h 132782"/>
                <a:gd name="connsiteX4" fmla="*/ 225171 w 450056"/>
                <a:gd name="connsiteY4" fmla="*/ 2 h 132782"/>
                <a:gd name="connsiteX5" fmla="*/ 225171 w 450056"/>
                <a:gd name="connsiteY5" fmla="*/ 2 h 13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0056" h="132782">
                  <a:moveTo>
                    <a:pt x="225171" y="2"/>
                  </a:moveTo>
                  <a:cubicBezTo>
                    <a:pt x="349377" y="288"/>
                    <a:pt x="450152" y="30292"/>
                    <a:pt x="450056" y="66963"/>
                  </a:cubicBezTo>
                  <a:cubicBezTo>
                    <a:pt x="449961" y="103634"/>
                    <a:pt x="349091" y="133066"/>
                    <a:pt x="224885" y="132781"/>
                  </a:cubicBezTo>
                  <a:cubicBezTo>
                    <a:pt x="100679" y="132495"/>
                    <a:pt x="-95" y="102491"/>
                    <a:pt x="0" y="65820"/>
                  </a:cubicBezTo>
                  <a:cubicBezTo>
                    <a:pt x="95" y="29149"/>
                    <a:pt x="100965" y="-284"/>
                    <a:pt x="225171" y="2"/>
                  </a:cubicBezTo>
                  <a:lnTo>
                    <a:pt x="225171" y="2"/>
                  </a:lnTo>
                  <a:close/>
                </a:path>
              </a:pathLst>
            </a:custGeom>
            <a:solidFill>
              <a:srgbClr val="6B6B6B"/>
            </a:solidFill>
            <a:ln w="9525" cap="flat">
              <a:noFill/>
              <a:prstDash val="solid"/>
              <a:miter/>
            </a:ln>
          </p:spPr>
          <p:txBody>
            <a:bodyPr rtlCol="0" anchor="ctr"/>
            <a:lstStyle/>
            <a:p>
              <a:endParaRPr lang="th-TH"/>
            </a:p>
          </p:txBody>
        </p:sp>
        <p:sp>
          <p:nvSpPr>
            <p:cNvPr id="23" name="Freeform: Shape 22">
              <a:extLst>
                <a:ext uri="{FF2B5EF4-FFF2-40B4-BE49-F238E27FC236}">
                  <a16:creationId xmlns:a16="http://schemas.microsoft.com/office/drawing/2014/main" id="{6EFA2EE9-A205-4E45-A0EF-5F91417C8046}"/>
                </a:ext>
              </a:extLst>
            </p:cNvPr>
            <p:cNvSpPr/>
            <p:nvPr/>
          </p:nvSpPr>
          <p:spPr>
            <a:xfrm>
              <a:off x="5835045" y="3652621"/>
              <a:ext cx="530933" cy="194572"/>
            </a:xfrm>
            <a:custGeom>
              <a:avLst/>
              <a:gdLst>
                <a:gd name="connsiteX0" fmla="*/ 103315 w 530933"/>
                <a:gd name="connsiteY0" fmla="*/ 178714 h 194572"/>
                <a:gd name="connsiteX1" fmla="*/ 436976 w 530933"/>
                <a:gd name="connsiteY1" fmla="*/ 175762 h 194572"/>
                <a:gd name="connsiteX2" fmla="*/ 495174 w 530933"/>
                <a:gd name="connsiteY2" fmla="*/ 156521 h 194572"/>
                <a:gd name="connsiteX3" fmla="*/ 524320 w 530933"/>
                <a:gd name="connsiteY3" fmla="*/ 128804 h 194572"/>
                <a:gd name="connsiteX4" fmla="*/ 519558 w 530933"/>
                <a:gd name="connsiteY4" fmla="*/ 70225 h 194572"/>
                <a:gd name="connsiteX5" fmla="*/ 466694 w 530933"/>
                <a:gd name="connsiteY5" fmla="*/ 29267 h 194572"/>
                <a:gd name="connsiteX6" fmla="*/ 117698 w 530933"/>
                <a:gd name="connsiteY6" fmla="*/ 23362 h 194572"/>
                <a:gd name="connsiteX7" fmla="*/ 40736 w 530933"/>
                <a:gd name="connsiteY7" fmla="*/ 48984 h 194572"/>
                <a:gd name="connsiteX8" fmla="*/ 64 w 530933"/>
                <a:gd name="connsiteY8" fmla="*/ 104896 h 194572"/>
                <a:gd name="connsiteX9" fmla="*/ 35783 w 530933"/>
                <a:gd name="connsiteY9" fmla="*/ 159188 h 194572"/>
                <a:gd name="connsiteX10" fmla="*/ 103315 w 530933"/>
                <a:gd name="connsiteY10" fmla="*/ 178714 h 194572"/>
                <a:gd name="connsiteX11" fmla="*/ 103315 w 530933"/>
                <a:gd name="connsiteY11" fmla="*/ 178714 h 194572"/>
                <a:gd name="connsiteX12" fmla="*/ 113031 w 530933"/>
                <a:gd name="connsiteY12" fmla="*/ 129185 h 194572"/>
                <a:gd name="connsiteX13" fmla="*/ 67120 w 530933"/>
                <a:gd name="connsiteY13" fmla="*/ 118040 h 194572"/>
                <a:gd name="connsiteX14" fmla="*/ 53690 w 530933"/>
                <a:gd name="connsiteY14" fmla="*/ 110992 h 194572"/>
                <a:gd name="connsiteX15" fmla="*/ 50452 w 530933"/>
                <a:gd name="connsiteY15" fmla="*/ 107277 h 194572"/>
                <a:gd name="connsiteX16" fmla="*/ 54357 w 530933"/>
                <a:gd name="connsiteY16" fmla="*/ 100800 h 194572"/>
                <a:gd name="connsiteX17" fmla="*/ 65120 w 530933"/>
                <a:gd name="connsiteY17" fmla="*/ 93275 h 194572"/>
                <a:gd name="connsiteX18" fmla="*/ 130271 w 530933"/>
                <a:gd name="connsiteY18" fmla="*/ 72320 h 194572"/>
                <a:gd name="connsiteX19" fmla="*/ 447072 w 530933"/>
                <a:gd name="connsiteY19" fmla="*/ 75845 h 194572"/>
                <a:gd name="connsiteX20" fmla="*/ 474504 w 530933"/>
                <a:gd name="connsiteY20" fmla="*/ 94609 h 194572"/>
                <a:gd name="connsiteX21" fmla="*/ 479076 w 530933"/>
                <a:gd name="connsiteY21" fmla="*/ 100610 h 194572"/>
                <a:gd name="connsiteX22" fmla="*/ 479934 w 530933"/>
                <a:gd name="connsiteY22" fmla="*/ 104801 h 194572"/>
                <a:gd name="connsiteX23" fmla="*/ 465932 w 530933"/>
                <a:gd name="connsiteY23" fmla="*/ 114611 h 194572"/>
                <a:gd name="connsiteX24" fmla="*/ 426117 w 530933"/>
                <a:gd name="connsiteY24" fmla="*/ 126327 h 194572"/>
                <a:gd name="connsiteX25" fmla="*/ 113031 w 530933"/>
                <a:gd name="connsiteY25" fmla="*/ 129185 h 194572"/>
                <a:gd name="connsiteX26" fmla="*/ 113031 w 530933"/>
                <a:gd name="connsiteY26" fmla="*/ 129185 h 19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0933" h="194572">
                  <a:moveTo>
                    <a:pt x="103315" y="178714"/>
                  </a:moveTo>
                  <a:cubicBezTo>
                    <a:pt x="189326" y="195574"/>
                    <a:pt x="305150" y="204908"/>
                    <a:pt x="436976" y="175762"/>
                  </a:cubicBezTo>
                  <a:cubicBezTo>
                    <a:pt x="460312" y="170618"/>
                    <a:pt x="480410" y="164618"/>
                    <a:pt x="495174" y="156521"/>
                  </a:cubicBezTo>
                  <a:cubicBezTo>
                    <a:pt x="508699" y="149187"/>
                    <a:pt x="518415" y="139853"/>
                    <a:pt x="524320" y="128804"/>
                  </a:cubicBezTo>
                  <a:cubicBezTo>
                    <a:pt x="535369" y="108420"/>
                    <a:pt x="531750" y="88132"/>
                    <a:pt x="519558" y="70225"/>
                  </a:cubicBezTo>
                  <a:cubicBezTo>
                    <a:pt x="506699" y="51461"/>
                    <a:pt x="482410" y="35935"/>
                    <a:pt x="466694" y="29267"/>
                  </a:cubicBezTo>
                  <a:cubicBezTo>
                    <a:pt x="364491" y="-13881"/>
                    <a:pt x="222664" y="-3594"/>
                    <a:pt x="117698" y="23362"/>
                  </a:cubicBezTo>
                  <a:cubicBezTo>
                    <a:pt x="99981" y="27934"/>
                    <a:pt x="65787" y="35173"/>
                    <a:pt x="40736" y="48984"/>
                  </a:cubicBezTo>
                  <a:cubicBezTo>
                    <a:pt x="16923" y="62129"/>
                    <a:pt x="1112" y="81179"/>
                    <a:pt x="64" y="104896"/>
                  </a:cubicBezTo>
                  <a:cubicBezTo>
                    <a:pt x="-1079" y="128804"/>
                    <a:pt x="13114" y="147187"/>
                    <a:pt x="35783" y="159188"/>
                  </a:cubicBezTo>
                  <a:cubicBezTo>
                    <a:pt x="57881" y="170809"/>
                    <a:pt x="88933" y="175857"/>
                    <a:pt x="103315" y="178714"/>
                  </a:cubicBezTo>
                  <a:lnTo>
                    <a:pt x="103315" y="178714"/>
                  </a:lnTo>
                  <a:close/>
                  <a:moveTo>
                    <a:pt x="113031" y="129185"/>
                  </a:moveTo>
                  <a:cubicBezTo>
                    <a:pt x="103220" y="127280"/>
                    <a:pt x="83789" y="124422"/>
                    <a:pt x="67120" y="118040"/>
                  </a:cubicBezTo>
                  <a:cubicBezTo>
                    <a:pt x="62167" y="116135"/>
                    <a:pt x="57405" y="113945"/>
                    <a:pt x="53690" y="110992"/>
                  </a:cubicBezTo>
                  <a:cubicBezTo>
                    <a:pt x="52261" y="109849"/>
                    <a:pt x="50356" y="109087"/>
                    <a:pt x="50452" y="107277"/>
                  </a:cubicBezTo>
                  <a:cubicBezTo>
                    <a:pt x="50547" y="104610"/>
                    <a:pt x="52356" y="102705"/>
                    <a:pt x="54357" y="100800"/>
                  </a:cubicBezTo>
                  <a:cubicBezTo>
                    <a:pt x="57310" y="97943"/>
                    <a:pt x="61024" y="95466"/>
                    <a:pt x="65120" y="93275"/>
                  </a:cubicBezTo>
                  <a:cubicBezTo>
                    <a:pt x="86170" y="81655"/>
                    <a:pt x="115317" y="76226"/>
                    <a:pt x="130271" y="72320"/>
                  </a:cubicBezTo>
                  <a:cubicBezTo>
                    <a:pt x="225521" y="47841"/>
                    <a:pt x="354299" y="36697"/>
                    <a:pt x="447072" y="75845"/>
                  </a:cubicBezTo>
                  <a:cubicBezTo>
                    <a:pt x="454883" y="79178"/>
                    <a:pt x="466408" y="85941"/>
                    <a:pt x="474504" y="94609"/>
                  </a:cubicBezTo>
                  <a:cubicBezTo>
                    <a:pt x="476314" y="96514"/>
                    <a:pt x="477934" y="98514"/>
                    <a:pt x="479076" y="100610"/>
                  </a:cubicBezTo>
                  <a:cubicBezTo>
                    <a:pt x="479838" y="101943"/>
                    <a:pt x="480791" y="103372"/>
                    <a:pt x="479934" y="104801"/>
                  </a:cubicBezTo>
                  <a:cubicBezTo>
                    <a:pt x="477457" y="109372"/>
                    <a:pt x="472123" y="111849"/>
                    <a:pt x="465932" y="114611"/>
                  </a:cubicBezTo>
                  <a:cubicBezTo>
                    <a:pt x="455074" y="119469"/>
                    <a:pt x="441453" y="122993"/>
                    <a:pt x="426117" y="126327"/>
                  </a:cubicBezTo>
                  <a:cubicBezTo>
                    <a:pt x="302388" y="153854"/>
                    <a:pt x="193708" y="144996"/>
                    <a:pt x="113031" y="129185"/>
                  </a:cubicBezTo>
                  <a:lnTo>
                    <a:pt x="113031" y="129185"/>
                  </a:lnTo>
                  <a:close/>
                </a:path>
              </a:pathLst>
            </a:custGeom>
            <a:solidFill>
              <a:srgbClr val="AFAAA9"/>
            </a:solidFill>
            <a:ln w="9525" cap="flat">
              <a:noFill/>
              <a:prstDash val="solid"/>
              <a:miter/>
            </a:ln>
          </p:spPr>
          <p:txBody>
            <a:bodyPr rtlCol="0" anchor="ctr"/>
            <a:lstStyle/>
            <a:p>
              <a:endParaRPr lang="th-TH"/>
            </a:p>
          </p:txBody>
        </p:sp>
        <p:grpSp>
          <p:nvGrpSpPr>
            <p:cNvPr id="24" name="Graphic 18">
              <a:extLst>
                <a:ext uri="{FF2B5EF4-FFF2-40B4-BE49-F238E27FC236}">
                  <a16:creationId xmlns:a16="http://schemas.microsoft.com/office/drawing/2014/main" id="{7AF5D5B5-7E22-4F36-808E-ECC79B3021A8}"/>
                </a:ext>
              </a:extLst>
            </p:cNvPr>
            <p:cNvGrpSpPr/>
            <p:nvPr/>
          </p:nvGrpSpPr>
          <p:grpSpPr>
            <a:xfrm>
              <a:off x="5226347" y="1143310"/>
              <a:ext cx="1890692" cy="2654759"/>
              <a:chOff x="5226347" y="1143310"/>
              <a:chExt cx="1890692" cy="2654759"/>
            </a:xfrm>
          </p:grpSpPr>
          <p:sp>
            <p:nvSpPr>
              <p:cNvPr id="25" name="Freeform: Shape 24">
                <a:extLst>
                  <a:ext uri="{FF2B5EF4-FFF2-40B4-BE49-F238E27FC236}">
                    <a16:creationId xmlns:a16="http://schemas.microsoft.com/office/drawing/2014/main" id="{DF362C17-0A29-474A-BE90-483F2B3174E4}"/>
                  </a:ext>
                </a:extLst>
              </p:cNvPr>
              <p:cNvSpPr/>
              <p:nvPr/>
            </p:nvSpPr>
            <p:spPr>
              <a:xfrm>
                <a:off x="5226347" y="1143310"/>
                <a:ext cx="1890692" cy="2654759"/>
              </a:xfrm>
              <a:custGeom>
                <a:avLst/>
                <a:gdLst>
                  <a:gd name="connsiteX0" fmla="*/ 1889780 w 1890692"/>
                  <a:gd name="connsiteY0" fmla="*/ 1690091 h 2654759"/>
                  <a:gd name="connsiteX1" fmla="*/ 1780719 w 1890692"/>
                  <a:gd name="connsiteY1" fmla="*/ 1771149 h 2654759"/>
                  <a:gd name="connsiteX2" fmla="*/ 1509161 w 1890692"/>
                  <a:gd name="connsiteY2" fmla="*/ 1866113 h 2654759"/>
                  <a:gd name="connsiteX3" fmla="*/ 1311518 w 1890692"/>
                  <a:gd name="connsiteY3" fmla="*/ 1857827 h 2654759"/>
                  <a:gd name="connsiteX4" fmla="*/ 1042151 w 1890692"/>
                  <a:gd name="connsiteY4" fmla="*/ 2016704 h 2654759"/>
                  <a:gd name="connsiteX5" fmla="*/ 958426 w 1890692"/>
                  <a:gd name="connsiteY5" fmla="*/ 2074997 h 2654759"/>
                  <a:gd name="connsiteX6" fmla="*/ 896418 w 1890692"/>
                  <a:gd name="connsiteY6" fmla="*/ 2103667 h 2654759"/>
                  <a:gd name="connsiteX7" fmla="*/ 880416 w 1890692"/>
                  <a:gd name="connsiteY7" fmla="*/ 2108810 h 2654759"/>
                  <a:gd name="connsiteX8" fmla="*/ 885750 w 1890692"/>
                  <a:gd name="connsiteY8" fmla="*/ 2082617 h 2654759"/>
                  <a:gd name="connsiteX9" fmla="*/ 993668 w 1890692"/>
                  <a:gd name="connsiteY9" fmla="*/ 1758195 h 2654759"/>
                  <a:gd name="connsiteX10" fmla="*/ 1055581 w 1890692"/>
                  <a:gd name="connsiteY10" fmla="*/ 1626179 h 2654759"/>
                  <a:gd name="connsiteX11" fmla="*/ 1059772 w 1890692"/>
                  <a:gd name="connsiteY11" fmla="*/ 1619606 h 2654759"/>
                  <a:gd name="connsiteX12" fmla="*/ 1208552 w 1890692"/>
                  <a:gd name="connsiteY12" fmla="*/ 1416057 h 2654759"/>
                  <a:gd name="connsiteX13" fmla="*/ 1723474 w 1890692"/>
                  <a:gd name="connsiteY13" fmla="*/ 1070490 h 2654759"/>
                  <a:gd name="connsiteX14" fmla="*/ 1792054 w 1890692"/>
                  <a:gd name="connsiteY14" fmla="*/ 917900 h 2654759"/>
                  <a:gd name="connsiteX15" fmla="*/ 1872159 w 1890692"/>
                  <a:gd name="connsiteY15" fmla="*/ 706730 h 2654759"/>
                  <a:gd name="connsiteX16" fmla="*/ 1713377 w 1890692"/>
                  <a:gd name="connsiteY16" fmla="*/ 804362 h 2654759"/>
                  <a:gd name="connsiteX17" fmla="*/ 1531069 w 1890692"/>
                  <a:gd name="connsiteY17" fmla="*/ 881324 h 2654759"/>
                  <a:gd name="connsiteX18" fmla="*/ 1237127 w 1890692"/>
                  <a:gd name="connsiteY18" fmla="*/ 1134022 h 2654759"/>
                  <a:gd name="connsiteX19" fmla="*/ 1178358 w 1890692"/>
                  <a:gd name="connsiteY19" fmla="*/ 1330904 h 2654759"/>
                  <a:gd name="connsiteX20" fmla="*/ 1174929 w 1890692"/>
                  <a:gd name="connsiteY20" fmla="*/ 1378338 h 2654759"/>
                  <a:gd name="connsiteX21" fmla="*/ 1071392 w 1890692"/>
                  <a:gd name="connsiteY21" fmla="*/ 1497305 h 2654759"/>
                  <a:gd name="connsiteX22" fmla="*/ 1051485 w 1890692"/>
                  <a:gd name="connsiteY22" fmla="*/ 1422058 h 2654759"/>
                  <a:gd name="connsiteX23" fmla="*/ 953282 w 1890692"/>
                  <a:gd name="connsiteY23" fmla="*/ 1029247 h 2654759"/>
                  <a:gd name="connsiteX24" fmla="*/ 1007194 w 1890692"/>
                  <a:gd name="connsiteY24" fmla="*/ 979526 h 2654759"/>
                  <a:gd name="connsiteX25" fmla="*/ 1094348 w 1890692"/>
                  <a:gd name="connsiteY25" fmla="*/ 772358 h 2654759"/>
                  <a:gd name="connsiteX26" fmla="*/ 985858 w 1890692"/>
                  <a:gd name="connsiteY26" fmla="*/ 281153 h 2654759"/>
                  <a:gd name="connsiteX27" fmla="*/ 1074059 w 1890692"/>
                  <a:gd name="connsiteY27" fmla="*/ 1880 h 2654759"/>
                  <a:gd name="connsiteX28" fmla="*/ 995859 w 1890692"/>
                  <a:gd name="connsiteY28" fmla="*/ 39885 h 2654759"/>
                  <a:gd name="connsiteX29" fmla="*/ 862033 w 1890692"/>
                  <a:gd name="connsiteY29" fmla="*/ 218860 h 2654759"/>
                  <a:gd name="connsiteX30" fmla="*/ 814694 w 1890692"/>
                  <a:gd name="connsiteY30" fmla="*/ 374022 h 2654759"/>
                  <a:gd name="connsiteX31" fmla="*/ 741065 w 1890692"/>
                  <a:gd name="connsiteY31" fmla="*/ 812363 h 2654759"/>
                  <a:gd name="connsiteX32" fmla="*/ 902419 w 1890692"/>
                  <a:gd name="connsiteY32" fmla="*/ 1030771 h 2654759"/>
                  <a:gd name="connsiteX33" fmla="*/ 1002146 w 1890692"/>
                  <a:gd name="connsiteY33" fmla="*/ 1432916 h 2654759"/>
                  <a:gd name="connsiteX34" fmla="*/ 1026053 w 1890692"/>
                  <a:gd name="connsiteY34" fmla="*/ 1544835 h 2654759"/>
                  <a:gd name="connsiteX35" fmla="*/ 947091 w 1890692"/>
                  <a:gd name="connsiteY35" fmla="*/ 1738955 h 2654759"/>
                  <a:gd name="connsiteX36" fmla="*/ 836887 w 1890692"/>
                  <a:gd name="connsiteY36" fmla="*/ 2069948 h 2654759"/>
                  <a:gd name="connsiteX37" fmla="*/ 836792 w 1890692"/>
                  <a:gd name="connsiteY37" fmla="*/ 2070234 h 2654759"/>
                  <a:gd name="connsiteX38" fmla="*/ 789547 w 1890692"/>
                  <a:gd name="connsiteY38" fmla="*/ 1986033 h 2654759"/>
                  <a:gd name="connsiteX39" fmla="*/ 744780 w 1890692"/>
                  <a:gd name="connsiteY39" fmla="*/ 1875734 h 2654759"/>
                  <a:gd name="connsiteX40" fmla="*/ 749162 w 1890692"/>
                  <a:gd name="connsiteY40" fmla="*/ 1808011 h 2654759"/>
                  <a:gd name="connsiteX41" fmla="*/ 661436 w 1890692"/>
                  <a:gd name="connsiteY41" fmla="*/ 1495305 h 2654759"/>
                  <a:gd name="connsiteX42" fmla="*/ 389878 w 1890692"/>
                  <a:gd name="connsiteY42" fmla="*/ 1264895 h 2654759"/>
                  <a:gd name="connsiteX43" fmla="*/ 175661 w 1890692"/>
                  <a:gd name="connsiteY43" fmla="*/ 1158406 h 2654759"/>
                  <a:gd name="connsiteX44" fmla="*/ 306 w 1890692"/>
                  <a:gd name="connsiteY44" fmla="*/ 1159644 h 2654759"/>
                  <a:gd name="connsiteX45" fmla="*/ 106605 w 1890692"/>
                  <a:gd name="connsiteY45" fmla="*/ 1262514 h 2654759"/>
                  <a:gd name="connsiteX46" fmla="*/ 257576 w 1890692"/>
                  <a:gd name="connsiteY46" fmla="*/ 1596842 h 2654759"/>
                  <a:gd name="connsiteX47" fmla="*/ 364066 w 1890692"/>
                  <a:gd name="connsiteY47" fmla="*/ 1778769 h 2654759"/>
                  <a:gd name="connsiteX48" fmla="*/ 704394 w 1890692"/>
                  <a:gd name="connsiteY48" fmla="*/ 1909643 h 2654759"/>
                  <a:gd name="connsiteX49" fmla="*/ 744590 w 1890692"/>
                  <a:gd name="connsiteY49" fmla="*/ 2009274 h 2654759"/>
                  <a:gd name="connsiteX50" fmla="*/ 826790 w 1890692"/>
                  <a:gd name="connsiteY50" fmla="*/ 2143862 h 2654759"/>
                  <a:gd name="connsiteX51" fmla="*/ 830219 w 1890692"/>
                  <a:gd name="connsiteY51" fmla="*/ 2286642 h 2654759"/>
                  <a:gd name="connsiteX52" fmla="*/ 842316 w 1890692"/>
                  <a:gd name="connsiteY52" fmla="*/ 2653640 h 2654759"/>
                  <a:gd name="connsiteX53" fmla="*/ 892894 w 1890692"/>
                  <a:gd name="connsiteY53" fmla="*/ 2654402 h 2654759"/>
                  <a:gd name="connsiteX54" fmla="*/ 880607 w 1890692"/>
                  <a:gd name="connsiteY54" fmla="*/ 2285880 h 2654759"/>
                  <a:gd name="connsiteX55" fmla="*/ 876320 w 1890692"/>
                  <a:gd name="connsiteY55" fmla="*/ 2162722 h 2654759"/>
                  <a:gd name="connsiteX56" fmla="*/ 980810 w 1890692"/>
                  <a:gd name="connsiteY56" fmla="*/ 2120717 h 2654759"/>
                  <a:gd name="connsiteX57" fmla="*/ 1080917 w 1890692"/>
                  <a:gd name="connsiteY57" fmla="*/ 2050136 h 2654759"/>
                  <a:gd name="connsiteX58" fmla="*/ 1700614 w 1890692"/>
                  <a:gd name="connsiteY58" fmla="*/ 1988891 h 2654759"/>
                  <a:gd name="connsiteX59" fmla="*/ 1868825 w 1890692"/>
                  <a:gd name="connsiteY59" fmla="*/ 1776674 h 2654759"/>
                  <a:gd name="connsiteX60" fmla="*/ 1889780 w 1890692"/>
                  <a:gd name="connsiteY60" fmla="*/ 1690091 h 265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890692" h="2654759">
                    <a:moveTo>
                      <a:pt x="1889780" y="1690091"/>
                    </a:moveTo>
                    <a:cubicBezTo>
                      <a:pt x="1881779" y="1688758"/>
                      <a:pt x="1808913" y="1752575"/>
                      <a:pt x="1780719" y="1771149"/>
                    </a:cubicBezTo>
                    <a:cubicBezTo>
                      <a:pt x="1700042" y="1824299"/>
                      <a:pt x="1607173" y="1865447"/>
                      <a:pt x="1509161" y="1866113"/>
                    </a:cubicBezTo>
                    <a:cubicBezTo>
                      <a:pt x="1443153" y="1866494"/>
                      <a:pt x="1377621" y="1853826"/>
                      <a:pt x="1311518" y="1857827"/>
                    </a:cubicBezTo>
                    <a:cubicBezTo>
                      <a:pt x="1241604" y="1862018"/>
                      <a:pt x="1133400" y="1862970"/>
                      <a:pt x="1042151" y="2016704"/>
                    </a:cubicBezTo>
                    <a:cubicBezTo>
                      <a:pt x="1008146" y="2047184"/>
                      <a:pt x="984429" y="2062043"/>
                      <a:pt x="958426" y="2074997"/>
                    </a:cubicBezTo>
                    <a:cubicBezTo>
                      <a:pt x="951187" y="2078616"/>
                      <a:pt x="922993" y="2093285"/>
                      <a:pt x="896418" y="2103667"/>
                    </a:cubicBezTo>
                    <a:cubicBezTo>
                      <a:pt x="891465" y="2105572"/>
                      <a:pt x="885750" y="2107382"/>
                      <a:pt x="880416" y="2108810"/>
                    </a:cubicBezTo>
                    <a:cubicBezTo>
                      <a:pt x="881749" y="2099952"/>
                      <a:pt x="883464" y="2091189"/>
                      <a:pt x="885750" y="2082617"/>
                    </a:cubicBezTo>
                    <a:cubicBezTo>
                      <a:pt x="914706" y="1972222"/>
                      <a:pt x="949853" y="1863542"/>
                      <a:pt x="993668" y="1758195"/>
                    </a:cubicBezTo>
                    <a:cubicBezTo>
                      <a:pt x="1010337" y="1718095"/>
                      <a:pt x="1036912" y="1672184"/>
                      <a:pt x="1055581" y="1626179"/>
                    </a:cubicBezTo>
                    <a:cubicBezTo>
                      <a:pt x="1057200" y="1624178"/>
                      <a:pt x="1058724" y="1622083"/>
                      <a:pt x="1059772" y="1619606"/>
                    </a:cubicBezTo>
                    <a:cubicBezTo>
                      <a:pt x="1097491" y="1527976"/>
                      <a:pt x="1163404" y="1463206"/>
                      <a:pt x="1208552" y="1416057"/>
                    </a:cubicBezTo>
                    <a:cubicBezTo>
                      <a:pt x="1315994" y="1366622"/>
                      <a:pt x="1624795" y="1215746"/>
                      <a:pt x="1723474" y="1070490"/>
                    </a:cubicBezTo>
                    <a:cubicBezTo>
                      <a:pt x="1755478" y="1023437"/>
                      <a:pt x="1773004" y="970954"/>
                      <a:pt x="1792054" y="917900"/>
                    </a:cubicBezTo>
                    <a:cubicBezTo>
                      <a:pt x="1811390" y="863988"/>
                      <a:pt x="1885304" y="725685"/>
                      <a:pt x="1872159" y="706730"/>
                    </a:cubicBezTo>
                    <a:cubicBezTo>
                      <a:pt x="1859015" y="687776"/>
                      <a:pt x="1756430" y="782835"/>
                      <a:pt x="1713377" y="804362"/>
                    </a:cubicBezTo>
                    <a:cubicBezTo>
                      <a:pt x="1654227" y="833889"/>
                      <a:pt x="1590981" y="853511"/>
                      <a:pt x="1531069" y="881324"/>
                    </a:cubicBezTo>
                    <a:cubicBezTo>
                      <a:pt x="1412102" y="936473"/>
                      <a:pt x="1299802" y="1015721"/>
                      <a:pt x="1237127" y="1134022"/>
                    </a:cubicBezTo>
                    <a:cubicBezTo>
                      <a:pt x="1205409" y="1193934"/>
                      <a:pt x="1187407" y="1264038"/>
                      <a:pt x="1178358" y="1330904"/>
                    </a:cubicBezTo>
                    <a:cubicBezTo>
                      <a:pt x="1177120" y="1340333"/>
                      <a:pt x="1175977" y="1359288"/>
                      <a:pt x="1174929" y="1378338"/>
                    </a:cubicBezTo>
                    <a:cubicBezTo>
                      <a:pt x="1145306" y="1409580"/>
                      <a:pt x="1106540" y="1448537"/>
                      <a:pt x="1071392" y="1497305"/>
                    </a:cubicBezTo>
                    <a:cubicBezTo>
                      <a:pt x="1065582" y="1471302"/>
                      <a:pt x="1056533" y="1445013"/>
                      <a:pt x="1051485" y="1422058"/>
                    </a:cubicBezTo>
                    <a:cubicBezTo>
                      <a:pt x="1025863" y="1306043"/>
                      <a:pt x="978333" y="1188600"/>
                      <a:pt x="953282" y="1029247"/>
                    </a:cubicBezTo>
                    <a:cubicBezTo>
                      <a:pt x="974333" y="1016769"/>
                      <a:pt x="995478" y="991814"/>
                      <a:pt x="1007194" y="979526"/>
                    </a:cubicBezTo>
                    <a:cubicBezTo>
                      <a:pt x="1062344" y="921614"/>
                      <a:pt x="1096062" y="853415"/>
                      <a:pt x="1094348" y="772358"/>
                    </a:cubicBezTo>
                    <a:cubicBezTo>
                      <a:pt x="1090728" y="594145"/>
                      <a:pt x="992811" y="457556"/>
                      <a:pt x="985858" y="281153"/>
                    </a:cubicBezTo>
                    <a:cubicBezTo>
                      <a:pt x="982429" y="192857"/>
                      <a:pt x="1091109" y="9405"/>
                      <a:pt x="1074059" y="1880"/>
                    </a:cubicBezTo>
                    <a:cubicBezTo>
                      <a:pt x="1049104" y="-9073"/>
                      <a:pt x="1005098" y="31027"/>
                      <a:pt x="995859" y="39885"/>
                    </a:cubicBezTo>
                    <a:cubicBezTo>
                      <a:pt x="943376" y="90082"/>
                      <a:pt x="885941" y="148851"/>
                      <a:pt x="862033" y="218860"/>
                    </a:cubicBezTo>
                    <a:cubicBezTo>
                      <a:pt x="844602" y="270104"/>
                      <a:pt x="833172" y="323063"/>
                      <a:pt x="814694" y="374022"/>
                    </a:cubicBezTo>
                    <a:cubicBezTo>
                      <a:pt x="762878" y="516611"/>
                      <a:pt x="703632" y="657867"/>
                      <a:pt x="741065" y="812363"/>
                    </a:cubicBezTo>
                    <a:cubicBezTo>
                      <a:pt x="758687" y="884848"/>
                      <a:pt x="822123" y="1002291"/>
                      <a:pt x="902419" y="1030771"/>
                    </a:cubicBezTo>
                    <a:cubicBezTo>
                      <a:pt x="927374" y="1194506"/>
                      <a:pt x="975952" y="1314425"/>
                      <a:pt x="1002146" y="1432916"/>
                    </a:cubicBezTo>
                    <a:cubicBezTo>
                      <a:pt x="1009766" y="1467206"/>
                      <a:pt x="1029292" y="1509212"/>
                      <a:pt x="1026053" y="1544835"/>
                    </a:cubicBezTo>
                    <a:cubicBezTo>
                      <a:pt x="1020243" y="1609415"/>
                      <a:pt x="971475" y="1680471"/>
                      <a:pt x="947091" y="1738955"/>
                    </a:cubicBezTo>
                    <a:cubicBezTo>
                      <a:pt x="902324" y="1846492"/>
                      <a:pt x="866414" y="1957363"/>
                      <a:pt x="836887" y="2069948"/>
                    </a:cubicBezTo>
                    <a:cubicBezTo>
                      <a:pt x="836887" y="2070044"/>
                      <a:pt x="836887" y="2070139"/>
                      <a:pt x="836792" y="2070234"/>
                    </a:cubicBezTo>
                    <a:cubicBezTo>
                      <a:pt x="819837" y="2043088"/>
                      <a:pt x="802501" y="2011370"/>
                      <a:pt x="789547" y="1986033"/>
                    </a:cubicBezTo>
                    <a:cubicBezTo>
                      <a:pt x="770021" y="1947743"/>
                      <a:pt x="755067" y="1901546"/>
                      <a:pt x="744780" y="1875734"/>
                    </a:cubicBezTo>
                    <a:cubicBezTo>
                      <a:pt x="747161" y="1852016"/>
                      <a:pt x="748495" y="1822584"/>
                      <a:pt x="749162" y="1808011"/>
                    </a:cubicBezTo>
                    <a:cubicBezTo>
                      <a:pt x="753734" y="1705141"/>
                      <a:pt x="722111" y="1581030"/>
                      <a:pt x="661436" y="1495305"/>
                    </a:cubicBezTo>
                    <a:cubicBezTo>
                      <a:pt x="589999" y="1394340"/>
                      <a:pt x="491891" y="1331189"/>
                      <a:pt x="389878" y="1264895"/>
                    </a:cubicBezTo>
                    <a:cubicBezTo>
                      <a:pt x="324537" y="1222414"/>
                      <a:pt x="252623" y="1176313"/>
                      <a:pt x="175661" y="1158406"/>
                    </a:cubicBezTo>
                    <a:cubicBezTo>
                      <a:pt x="134894" y="1148881"/>
                      <a:pt x="9450" y="1135355"/>
                      <a:pt x="306" y="1159644"/>
                    </a:cubicBezTo>
                    <a:cubicBezTo>
                      <a:pt x="-5695" y="1175360"/>
                      <a:pt x="78220" y="1229081"/>
                      <a:pt x="106605" y="1262514"/>
                    </a:cubicBezTo>
                    <a:cubicBezTo>
                      <a:pt x="192997" y="1364336"/>
                      <a:pt x="217000" y="1473969"/>
                      <a:pt x="257576" y="1596842"/>
                    </a:cubicBezTo>
                    <a:cubicBezTo>
                      <a:pt x="279579" y="1663517"/>
                      <a:pt x="312059" y="1730096"/>
                      <a:pt x="364066" y="1778769"/>
                    </a:cubicBezTo>
                    <a:cubicBezTo>
                      <a:pt x="443504" y="1853255"/>
                      <a:pt x="589713" y="1901642"/>
                      <a:pt x="704394" y="1909643"/>
                    </a:cubicBezTo>
                    <a:cubicBezTo>
                      <a:pt x="714110" y="1935741"/>
                      <a:pt x="727445" y="1975651"/>
                      <a:pt x="744590" y="2009274"/>
                    </a:cubicBezTo>
                    <a:cubicBezTo>
                      <a:pt x="766688" y="2052613"/>
                      <a:pt x="801263" y="2112620"/>
                      <a:pt x="826790" y="2143862"/>
                    </a:cubicBezTo>
                    <a:cubicBezTo>
                      <a:pt x="824885" y="2191583"/>
                      <a:pt x="829457" y="2240636"/>
                      <a:pt x="830219" y="2286642"/>
                    </a:cubicBezTo>
                    <a:cubicBezTo>
                      <a:pt x="832124" y="2408848"/>
                      <a:pt x="832982" y="2531720"/>
                      <a:pt x="842316" y="2653640"/>
                    </a:cubicBezTo>
                    <a:cubicBezTo>
                      <a:pt x="854794" y="2654402"/>
                      <a:pt x="874130" y="2655260"/>
                      <a:pt x="892894" y="2654402"/>
                    </a:cubicBezTo>
                    <a:cubicBezTo>
                      <a:pt x="883274" y="2532006"/>
                      <a:pt x="882512" y="2408562"/>
                      <a:pt x="880607" y="2285880"/>
                    </a:cubicBezTo>
                    <a:cubicBezTo>
                      <a:pt x="880035" y="2246161"/>
                      <a:pt x="875844" y="2204060"/>
                      <a:pt x="876320" y="2162722"/>
                    </a:cubicBezTo>
                    <a:cubicBezTo>
                      <a:pt x="909753" y="2156626"/>
                      <a:pt x="969189" y="2126432"/>
                      <a:pt x="980810" y="2120717"/>
                    </a:cubicBezTo>
                    <a:cubicBezTo>
                      <a:pt x="1011385" y="2105477"/>
                      <a:pt x="1039388" y="2088141"/>
                      <a:pt x="1080917" y="2050136"/>
                    </a:cubicBezTo>
                    <a:cubicBezTo>
                      <a:pt x="1173310" y="2104715"/>
                      <a:pt x="1410482" y="2201298"/>
                      <a:pt x="1700614" y="1988891"/>
                    </a:cubicBezTo>
                    <a:cubicBezTo>
                      <a:pt x="1771480" y="1936979"/>
                      <a:pt x="1835297" y="1857731"/>
                      <a:pt x="1868825" y="1776674"/>
                    </a:cubicBezTo>
                    <a:cubicBezTo>
                      <a:pt x="1877684" y="1754766"/>
                      <a:pt x="1894829" y="1690949"/>
                      <a:pt x="1889780" y="1690091"/>
                    </a:cubicBezTo>
                    <a:close/>
                  </a:path>
                </a:pathLst>
              </a:custGeom>
              <a:solidFill>
                <a:srgbClr val="527068"/>
              </a:solidFill>
              <a:ln w="9525" cap="flat">
                <a:noFill/>
                <a:prstDash val="solid"/>
                <a:miter/>
              </a:ln>
            </p:spPr>
            <p:txBody>
              <a:bodyPr rtlCol="0" anchor="ctr"/>
              <a:lstStyle/>
              <a:p>
                <a:endParaRPr lang="th-TH"/>
              </a:p>
            </p:txBody>
          </p:sp>
          <p:grpSp>
            <p:nvGrpSpPr>
              <p:cNvPr id="26" name="Graphic 18">
                <a:extLst>
                  <a:ext uri="{FF2B5EF4-FFF2-40B4-BE49-F238E27FC236}">
                    <a16:creationId xmlns:a16="http://schemas.microsoft.com/office/drawing/2014/main" id="{7AF5D5B5-7E22-4F36-808E-ECC79B3021A8}"/>
                  </a:ext>
                </a:extLst>
              </p:cNvPr>
              <p:cNvGrpSpPr/>
              <p:nvPr/>
            </p:nvGrpSpPr>
            <p:grpSpPr>
              <a:xfrm>
                <a:off x="5351281" y="1285552"/>
                <a:ext cx="1694461" cy="1894330"/>
                <a:chOff x="5351281" y="1285552"/>
                <a:chExt cx="1694461" cy="1894330"/>
              </a:xfrm>
              <a:solidFill>
                <a:srgbClr val="3E5952"/>
              </a:solidFill>
            </p:grpSpPr>
            <p:sp>
              <p:nvSpPr>
                <p:cNvPr id="27" name="Freeform: Shape 26">
                  <a:extLst>
                    <a:ext uri="{FF2B5EF4-FFF2-40B4-BE49-F238E27FC236}">
                      <a16:creationId xmlns:a16="http://schemas.microsoft.com/office/drawing/2014/main" id="{329104D4-1CA2-48D6-B6AD-FE9770F96F65}"/>
                    </a:ext>
                  </a:extLst>
                </p:cNvPr>
                <p:cNvSpPr/>
                <p:nvPr/>
              </p:nvSpPr>
              <p:spPr>
                <a:xfrm>
                  <a:off x="6106709" y="1285552"/>
                  <a:ext cx="89492" cy="843273"/>
                </a:xfrm>
                <a:custGeom>
                  <a:avLst/>
                  <a:gdLst>
                    <a:gd name="connsiteX0" fmla="*/ 67014 w 89492"/>
                    <a:gd name="connsiteY0" fmla="*/ 4704 h 843273"/>
                    <a:gd name="connsiteX1" fmla="*/ 55965 w 89492"/>
                    <a:gd name="connsiteY1" fmla="*/ 30707 h 843273"/>
                    <a:gd name="connsiteX2" fmla="*/ 49107 w 89492"/>
                    <a:gd name="connsiteY2" fmla="*/ 66617 h 843273"/>
                    <a:gd name="connsiteX3" fmla="*/ 17865 w 89492"/>
                    <a:gd name="connsiteY3" fmla="*/ 219017 h 843273"/>
                    <a:gd name="connsiteX4" fmla="*/ 39201 w 89492"/>
                    <a:gd name="connsiteY4" fmla="*/ 833284 h 843273"/>
                    <a:gd name="connsiteX5" fmla="*/ 54156 w 89492"/>
                    <a:gd name="connsiteY5" fmla="*/ 843000 h 843273"/>
                    <a:gd name="connsiteX6" fmla="*/ 63871 w 89492"/>
                    <a:gd name="connsiteY6" fmla="*/ 828045 h 843273"/>
                    <a:gd name="connsiteX7" fmla="*/ 42726 w 89492"/>
                    <a:gd name="connsiteY7" fmla="*/ 222827 h 843273"/>
                    <a:gd name="connsiteX8" fmla="*/ 73587 w 89492"/>
                    <a:gd name="connsiteY8" fmla="*/ 72522 h 843273"/>
                    <a:gd name="connsiteX9" fmla="*/ 80445 w 89492"/>
                    <a:gd name="connsiteY9" fmla="*/ 36708 h 843273"/>
                    <a:gd name="connsiteX10" fmla="*/ 86731 w 89492"/>
                    <a:gd name="connsiteY10" fmla="*/ 20516 h 843273"/>
                    <a:gd name="connsiteX11" fmla="*/ 84731 w 89492"/>
                    <a:gd name="connsiteY11" fmla="*/ 2799 h 843273"/>
                    <a:gd name="connsiteX12" fmla="*/ 67014 w 89492"/>
                    <a:gd name="connsiteY12" fmla="*/ 4704 h 843273"/>
                    <a:gd name="connsiteX13" fmla="*/ 67014 w 89492"/>
                    <a:gd name="connsiteY13" fmla="*/ 4704 h 84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492" h="843273">
                      <a:moveTo>
                        <a:pt x="67014" y="4704"/>
                      </a:moveTo>
                      <a:cubicBezTo>
                        <a:pt x="62157" y="10895"/>
                        <a:pt x="58442" y="20325"/>
                        <a:pt x="55965" y="30707"/>
                      </a:cubicBezTo>
                      <a:cubicBezTo>
                        <a:pt x="52917" y="43376"/>
                        <a:pt x="51298" y="57568"/>
                        <a:pt x="49107" y="66617"/>
                      </a:cubicBezTo>
                      <a:cubicBezTo>
                        <a:pt x="36915" y="117004"/>
                        <a:pt x="25676" y="167772"/>
                        <a:pt x="17865" y="219017"/>
                      </a:cubicBezTo>
                      <a:cubicBezTo>
                        <a:pt x="-12424" y="417899"/>
                        <a:pt x="-3471" y="635831"/>
                        <a:pt x="39201" y="833284"/>
                      </a:cubicBezTo>
                      <a:cubicBezTo>
                        <a:pt x="40630" y="840142"/>
                        <a:pt x="47393" y="844428"/>
                        <a:pt x="54156" y="843000"/>
                      </a:cubicBezTo>
                      <a:cubicBezTo>
                        <a:pt x="60918" y="841475"/>
                        <a:pt x="65300" y="834808"/>
                        <a:pt x="63871" y="828045"/>
                      </a:cubicBezTo>
                      <a:cubicBezTo>
                        <a:pt x="21771" y="633450"/>
                        <a:pt x="13008" y="418851"/>
                        <a:pt x="42726" y="222827"/>
                      </a:cubicBezTo>
                      <a:cubicBezTo>
                        <a:pt x="50441" y="172344"/>
                        <a:pt x="61585" y="122243"/>
                        <a:pt x="73587" y="72522"/>
                      </a:cubicBezTo>
                      <a:cubicBezTo>
                        <a:pt x="75777" y="63569"/>
                        <a:pt x="77301" y="49281"/>
                        <a:pt x="80445" y="36708"/>
                      </a:cubicBezTo>
                      <a:cubicBezTo>
                        <a:pt x="81969" y="30326"/>
                        <a:pt x="83683" y="24230"/>
                        <a:pt x="86731" y="20516"/>
                      </a:cubicBezTo>
                      <a:cubicBezTo>
                        <a:pt x="91113" y="15086"/>
                        <a:pt x="90160" y="7085"/>
                        <a:pt x="84731" y="2799"/>
                      </a:cubicBezTo>
                      <a:cubicBezTo>
                        <a:pt x="79302" y="-1582"/>
                        <a:pt x="71301" y="-725"/>
                        <a:pt x="67014" y="4704"/>
                      </a:cubicBezTo>
                      <a:lnTo>
                        <a:pt x="67014" y="4704"/>
                      </a:lnTo>
                      <a:close/>
                    </a:path>
                  </a:pathLst>
                </a:custGeom>
                <a:solidFill>
                  <a:srgbClr val="3E5952"/>
                </a:solidFill>
                <a:ln w="9525"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98A4908B-055B-4444-91DF-90061613FEE2}"/>
                    </a:ext>
                  </a:extLst>
                </p:cNvPr>
                <p:cNvSpPr/>
                <p:nvPr/>
              </p:nvSpPr>
              <p:spPr>
                <a:xfrm>
                  <a:off x="5351281" y="2338649"/>
                  <a:ext cx="567147" cy="668309"/>
                </a:xfrm>
                <a:custGeom>
                  <a:avLst/>
                  <a:gdLst>
                    <a:gd name="connsiteX0" fmla="*/ 14437 w 567147"/>
                    <a:gd name="connsiteY0" fmla="*/ 27360 h 668309"/>
                    <a:gd name="connsiteX1" fmla="*/ 9294 w 567147"/>
                    <a:gd name="connsiteY1" fmla="*/ 27075 h 668309"/>
                    <a:gd name="connsiteX2" fmla="*/ 435 w 567147"/>
                    <a:gd name="connsiteY2" fmla="*/ 11549 h 668309"/>
                    <a:gd name="connsiteX3" fmla="*/ 10627 w 567147"/>
                    <a:gd name="connsiteY3" fmla="*/ 595 h 668309"/>
                    <a:gd name="connsiteX4" fmla="*/ 22819 w 567147"/>
                    <a:gd name="connsiteY4" fmla="*/ 2024 h 668309"/>
                    <a:gd name="connsiteX5" fmla="*/ 32630 w 567147"/>
                    <a:gd name="connsiteY5" fmla="*/ 9739 h 668309"/>
                    <a:gd name="connsiteX6" fmla="*/ 41679 w 567147"/>
                    <a:gd name="connsiteY6" fmla="*/ 18312 h 668309"/>
                    <a:gd name="connsiteX7" fmla="*/ 81684 w 567147"/>
                    <a:gd name="connsiteY7" fmla="*/ 48125 h 668309"/>
                    <a:gd name="connsiteX8" fmla="*/ 188459 w 567147"/>
                    <a:gd name="connsiteY8" fmla="*/ 143184 h 668309"/>
                    <a:gd name="connsiteX9" fmla="*/ 416202 w 567147"/>
                    <a:gd name="connsiteY9" fmla="*/ 423696 h 668309"/>
                    <a:gd name="connsiteX10" fmla="*/ 563839 w 567147"/>
                    <a:gd name="connsiteY10" fmla="*/ 647152 h 668309"/>
                    <a:gd name="connsiteX11" fmla="*/ 563077 w 567147"/>
                    <a:gd name="connsiteY11" fmla="*/ 664964 h 668309"/>
                    <a:gd name="connsiteX12" fmla="*/ 545265 w 567147"/>
                    <a:gd name="connsiteY12" fmla="*/ 664202 h 668309"/>
                    <a:gd name="connsiteX13" fmla="*/ 395247 w 567147"/>
                    <a:gd name="connsiteY13" fmla="*/ 437697 h 668309"/>
                    <a:gd name="connsiteX14" fmla="*/ 170647 w 567147"/>
                    <a:gd name="connsiteY14" fmla="*/ 160996 h 668309"/>
                    <a:gd name="connsiteX15" fmla="*/ 66348 w 567147"/>
                    <a:gd name="connsiteY15" fmla="*/ 68032 h 668309"/>
                    <a:gd name="connsiteX16" fmla="*/ 27677 w 567147"/>
                    <a:gd name="connsiteY16" fmla="*/ 39171 h 668309"/>
                    <a:gd name="connsiteX17" fmla="*/ 17009 w 567147"/>
                    <a:gd name="connsiteY17" fmla="*/ 29551 h 668309"/>
                    <a:gd name="connsiteX18" fmla="*/ 14437 w 567147"/>
                    <a:gd name="connsiteY18" fmla="*/ 27360 h 668309"/>
                    <a:gd name="connsiteX19" fmla="*/ 14437 w 567147"/>
                    <a:gd name="connsiteY19" fmla="*/ 27360 h 668309"/>
                    <a:gd name="connsiteX20" fmla="*/ 24629 w 567147"/>
                    <a:gd name="connsiteY20" fmla="*/ 18978 h 668309"/>
                    <a:gd name="connsiteX21" fmla="*/ 24629 w 567147"/>
                    <a:gd name="connsiteY21" fmla="*/ 18978 h 668309"/>
                    <a:gd name="connsiteX22" fmla="*/ 24629 w 567147"/>
                    <a:gd name="connsiteY22" fmla="*/ 18978 h 66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7147" h="668309">
                      <a:moveTo>
                        <a:pt x="14437" y="27360"/>
                      </a:moveTo>
                      <a:cubicBezTo>
                        <a:pt x="12723" y="27646"/>
                        <a:pt x="11008" y="27551"/>
                        <a:pt x="9294" y="27075"/>
                      </a:cubicBezTo>
                      <a:cubicBezTo>
                        <a:pt x="2626" y="25265"/>
                        <a:pt x="-1374" y="18312"/>
                        <a:pt x="435" y="11549"/>
                      </a:cubicBezTo>
                      <a:cubicBezTo>
                        <a:pt x="2340" y="4596"/>
                        <a:pt x="6531" y="1833"/>
                        <a:pt x="10627" y="595"/>
                      </a:cubicBezTo>
                      <a:cubicBezTo>
                        <a:pt x="13961" y="-357"/>
                        <a:pt x="18152" y="-357"/>
                        <a:pt x="22819" y="2024"/>
                      </a:cubicBezTo>
                      <a:cubicBezTo>
                        <a:pt x="25581" y="3453"/>
                        <a:pt x="29106" y="6310"/>
                        <a:pt x="32630" y="9739"/>
                      </a:cubicBezTo>
                      <a:cubicBezTo>
                        <a:pt x="35773" y="12787"/>
                        <a:pt x="39107" y="16597"/>
                        <a:pt x="41679" y="18312"/>
                      </a:cubicBezTo>
                      <a:cubicBezTo>
                        <a:pt x="55395" y="27646"/>
                        <a:pt x="68539" y="37933"/>
                        <a:pt x="81684" y="48125"/>
                      </a:cubicBezTo>
                      <a:cubicBezTo>
                        <a:pt x="119117" y="77176"/>
                        <a:pt x="155026" y="109561"/>
                        <a:pt x="188459" y="143184"/>
                      </a:cubicBezTo>
                      <a:cubicBezTo>
                        <a:pt x="274184" y="229386"/>
                        <a:pt x="349241" y="322350"/>
                        <a:pt x="416202" y="423696"/>
                      </a:cubicBezTo>
                      <a:cubicBezTo>
                        <a:pt x="463827" y="495800"/>
                        <a:pt x="505165" y="583049"/>
                        <a:pt x="563839" y="647152"/>
                      </a:cubicBezTo>
                      <a:cubicBezTo>
                        <a:pt x="568506" y="652296"/>
                        <a:pt x="568221" y="660297"/>
                        <a:pt x="563077" y="664964"/>
                      </a:cubicBezTo>
                      <a:cubicBezTo>
                        <a:pt x="557934" y="669726"/>
                        <a:pt x="549933" y="669345"/>
                        <a:pt x="545265" y="664202"/>
                      </a:cubicBezTo>
                      <a:cubicBezTo>
                        <a:pt x="485829" y="599241"/>
                        <a:pt x="443538" y="510849"/>
                        <a:pt x="395247" y="437697"/>
                      </a:cubicBezTo>
                      <a:cubicBezTo>
                        <a:pt x="329143" y="337780"/>
                        <a:pt x="255134" y="246054"/>
                        <a:pt x="170647" y="160996"/>
                      </a:cubicBezTo>
                      <a:cubicBezTo>
                        <a:pt x="137976" y="128135"/>
                        <a:pt x="102924" y="96512"/>
                        <a:pt x="66348" y="68032"/>
                      </a:cubicBezTo>
                      <a:cubicBezTo>
                        <a:pt x="53680" y="58221"/>
                        <a:pt x="40917" y="48220"/>
                        <a:pt x="27677" y="39171"/>
                      </a:cubicBezTo>
                      <a:cubicBezTo>
                        <a:pt x="24724" y="37171"/>
                        <a:pt x="20819" y="33361"/>
                        <a:pt x="17009" y="29551"/>
                      </a:cubicBezTo>
                      <a:cubicBezTo>
                        <a:pt x="16152" y="28980"/>
                        <a:pt x="15294" y="28122"/>
                        <a:pt x="14437" y="27360"/>
                      </a:cubicBezTo>
                      <a:lnTo>
                        <a:pt x="14437" y="27360"/>
                      </a:lnTo>
                      <a:close/>
                      <a:moveTo>
                        <a:pt x="24629" y="18978"/>
                      </a:moveTo>
                      <a:lnTo>
                        <a:pt x="24629" y="18978"/>
                      </a:lnTo>
                      <a:lnTo>
                        <a:pt x="24629" y="18978"/>
                      </a:lnTo>
                      <a:close/>
                    </a:path>
                  </a:pathLst>
                </a:custGeom>
                <a:solidFill>
                  <a:srgbClr val="3E5952"/>
                </a:solidFill>
                <a:ln w="9525"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4EB50D97-B8BE-4C54-812A-3F8401DB096D}"/>
                    </a:ext>
                  </a:extLst>
                </p:cNvPr>
                <p:cNvSpPr/>
                <p:nvPr/>
              </p:nvSpPr>
              <p:spPr>
                <a:xfrm>
                  <a:off x="6441730" y="1908328"/>
                  <a:ext cx="604011" cy="601916"/>
                </a:xfrm>
                <a:custGeom>
                  <a:avLst/>
                  <a:gdLst>
                    <a:gd name="connsiteX0" fmla="*/ 579147 w 604011"/>
                    <a:gd name="connsiteY0" fmla="*/ 9816 h 601916"/>
                    <a:gd name="connsiteX1" fmla="*/ 591053 w 604011"/>
                    <a:gd name="connsiteY1" fmla="*/ 5 h 601916"/>
                    <a:gd name="connsiteX2" fmla="*/ 604007 w 604011"/>
                    <a:gd name="connsiteY2" fmla="*/ 12292 h 601916"/>
                    <a:gd name="connsiteX3" fmla="*/ 598578 w 604011"/>
                    <a:gd name="connsiteY3" fmla="*/ 26103 h 601916"/>
                    <a:gd name="connsiteX4" fmla="*/ 566574 w 604011"/>
                    <a:gd name="connsiteY4" fmla="*/ 58488 h 601916"/>
                    <a:gd name="connsiteX5" fmla="*/ 455893 w 604011"/>
                    <a:gd name="connsiteY5" fmla="*/ 173550 h 601916"/>
                    <a:gd name="connsiteX6" fmla="*/ 23363 w 604011"/>
                    <a:gd name="connsiteY6" fmla="*/ 595984 h 601916"/>
                    <a:gd name="connsiteX7" fmla="*/ 5932 w 604011"/>
                    <a:gd name="connsiteY7" fmla="*/ 599985 h 601916"/>
                    <a:gd name="connsiteX8" fmla="*/ 1932 w 604011"/>
                    <a:gd name="connsiteY8" fmla="*/ 582554 h 601916"/>
                    <a:gd name="connsiteX9" fmla="*/ 438272 w 604011"/>
                    <a:gd name="connsiteY9" fmla="*/ 155453 h 601916"/>
                    <a:gd name="connsiteX10" fmla="*/ 548095 w 604011"/>
                    <a:gd name="connsiteY10" fmla="*/ 41248 h 601916"/>
                    <a:gd name="connsiteX11" fmla="*/ 569526 w 604011"/>
                    <a:gd name="connsiteY11" fmla="*/ 20579 h 601916"/>
                    <a:gd name="connsiteX12" fmla="*/ 579147 w 604011"/>
                    <a:gd name="connsiteY12" fmla="*/ 9816 h 601916"/>
                    <a:gd name="connsiteX13" fmla="*/ 579147 w 604011"/>
                    <a:gd name="connsiteY13" fmla="*/ 9816 h 60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011" h="601916">
                      <a:moveTo>
                        <a:pt x="579147" y="9816"/>
                      </a:moveTo>
                      <a:cubicBezTo>
                        <a:pt x="580385" y="4291"/>
                        <a:pt x="585243" y="195"/>
                        <a:pt x="591053" y="5"/>
                      </a:cubicBezTo>
                      <a:cubicBezTo>
                        <a:pt x="598006" y="-186"/>
                        <a:pt x="603816" y="5339"/>
                        <a:pt x="604007" y="12292"/>
                      </a:cubicBezTo>
                      <a:cubicBezTo>
                        <a:pt x="604102" y="15340"/>
                        <a:pt x="602769" y="20484"/>
                        <a:pt x="598578" y="26103"/>
                      </a:cubicBezTo>
                      <a:cubicBezTo>
                        <a:pt x="590958" y="36295"/>
                        <a:pt x="571336" y="53345"/>
                        <a:pt x="566574" y="58488"/>
                      </a:cubicBezTo>
                      <a:cubicBezTo>
                        <a:pt x="530474" y="97731"/>
                        <a:pt x="493993" y="136308"/>
                        <a:pt x="455893" y="173550"/>
                      </a:cubicBezTo>
                      <a:cubicBezTo>
                        <a:pt x="314352" y="312044"/>
                        <a:pt x="130424" y="425582"/>
                        <a:pt x="23363" y="595984"/>
                      </a:cubicBezTo>
                      <a:cubicBezTo>
                        <a:pt x="19648" y="601890"/>
                        <a:pt x="11837" y="603699"/>
                        <a:pt x="5932" y="599985"/>
                      </a:cubicBezTo>
                      <a:cubicBezTo>
                        <a:pt x="27" y="596270"/>
                        <a:pt x="-1783" y="588459"/>
                        <a:pt x="1932" y="582554"/>
                      </a:cubicBezTo>
                      <a:cubicBezTo>
                        <a:pt x="110040" y="410532"/>
                        <a:pt x="295302" y="295280"/>
                        <a:pt x="438272" y="155453"/>
                      </a:cubicBezTo>
                      <a:cubicBezTo>
                        <a:pt x="476086" y="118496"/>
                        <a:pt x="512281" y="80205"/>
                        <a:pt x="548095" y="41248"/>
                      </a:cubicBezTo>
                      <a:cubicBezTo>
                        <a:pt x="551238" y="37819"/>
                        <a:pt x="561144" y="29056"/>
                        <a:pt x="569526" y="20579"/>
                      </a:cubicBezTo>
                      <a:cubicBezTo>
                        <a:pt x="573336" y="16864"/>
                        <a:pt x="578004" y="11244"/>
                        <a:pt x="579147" y="9816"/>
                      </a:cubicBezTo>
                      <a:lnTo>
                        <a:pt x="579147" y="9816"/>
                      </a:lnTo>
                      <a:close/>
                    </a:path>
                  </a:pathLst>
                </a:custGeom>
                <a:solidFill>
                  <a:srgbClr val="3E5952"/>
                </a:solidFill>
                <a:ln w="9525"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078B4006-9671-4814-A14E-897235357471}"/>
                    </a:ext>
                  </a:extLst>
                </p:cNvPr>
                <p:cNvSpPr/>
                <p:nvPr/>
              </p:nvSpPr>
              <p:spPr>
                <a:xfrm>
                  <a:off x="6301983" y="2929863"/>
                  <a:ext cx="732922" cy="250019"/>
                </a:xfrm>
                <a:custGeom>
                  <a:avLst/>
                  <a:gdLst>
                    <a:gd name="connsiteX0" fmla="*/ 25379 w 732922"/>
                    <a:gd name="connsiteY0" fmla="*/ 238533 h 250019"/>
                    <a:gd name="connsiteX1" fmla="*/ 26427 w 732922"/>
                    <a:gd name="connsiteY1" fmla="*/ 236437 h 250019"/>
                    <a:gd name="connsiteX2" fmla="*/ 31189 w 732922"/>
                    <a:gd name="connsiteY2" fmla="*/ 230055 h 250019"/>
                    <a:gd name="connsiteX3" fmla="*/ 51573 w 732922"/>
                    <a:gd name="connsiteY3" fmla="*/ 210624 h 250019"/>
                    <a:gd name="connsiteX4" fmla="*/ 193400 w 732922"/>
                    <a:gd name="connsiteY4" fmla="*/ 148712 h 250019"/>
                    <a:gd name="connsiteX5" fmla="*/ 432478 w 732922"/>
                    <a:gd name="connsiteY5" fmla="*/ 160142 h 250019"/>
                    <a:gd name="connsiteX6" fmla="*/ 728800 w 732922"/>
                    <a:gd name="connsiteY6" fmla="*/ 21934 h 250019"/>
                    <a:gd name="connsiteX7" fmla="*/ 729658 w 732922"/>
                    <a:gd name="connsiteY7" fmla="*/ 4122 h 250019"/>
                    <a:gd name="connsiteX8" fmla="*/ 711846 w 732922"/>
                    <a:gd name="connsiteY8" fmla="*/ 3265 h 250019"/>
                    <a:gd name="connsiteX9" fmla="*/ 431620 w 732922"/>
                    <a:gd name="connsiteY9" fmla="*/ 134900 h 250019"/>
                    <a:gd name="connsiteX10" fmla="*/ 190543 w 732922"/>
                    <a:gd name="connsiteY10" fmla="*/ 123566 h 250019"/>
                    <a:gd name="connsiteX11" fmla="*/ 34333 w 732922"/>
                    <a:gd name="connsiteY11" fmla="*/ 192050 h 250019"/>
                    <a:gd name="connsiteX12" fmla="*/ 8139 w 732922"/>
                    <a:gd name="connsiteY12" fmla="*/ 218149 h 250019"/>
                    <a:gd name="connsiteX13" fmla="*/ 43 w 732922"/>
                    <a:gd name="connsiteY13" fmla="*/ 236342 h 250019"/>
                    <a:gd name="connsiteX14" fmla="*/ 11568 w 732922"/>
                    <a:gd name="connsiteY14" fmla="*/ 249963 h 250019"/>
                    <a:gd name="connsiteX15" fmla="*/ 25379 w 732922"/>
                    <a:gd name="connsiteY15" fmla="*/ 238533 h 250019"/>
                    <a:gd name="connsiteX16" fmla="*/ 25379 w 732922"/>
                    <a:gd name="connsiteY16" fmla="*/ 238533 h 2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2922" h="250019">
                      <a:moveTo>
                        <a:pt x="25379" y="238533"/>
                      </a:moveTo>
                      <a:cubicBezTo>
                        <a:pt x="25474" y="237866"/>
                        <a:pt x="25951" y="237199"/>
                        <a:pt x="26427" y="236437"/>
                      </a:cubicBezTo>
                      <a:cubicBezTo>
                        <a:pt x="27665" y="234342"/>
                        <a:pt x="29380" y="232246"/>
                        <a:pt x="31189" y="230055"/>
                      </a:cubicBezTo>
                      <a:cubicBezTo>
                        <a:pt x="38143" y="222150"/>
                        <a:pt x="47382" y="214530"/>
                        <a:pt x="51573" y="210624"/>
                      </a:cubicBezTo>
                      <a:cubicBezTo>
                        <a:pt x="90244" y="174906"/>
                        <a:pt x="141394" y="154522"/>
                        <a:pt x="193400" y="148712"/>
                      </a:cubicBezTo>
                      <a:cubicBezTo>
                        <a:pt x="273410" y="139758"/>
                        <a:pt x="352468" y="162713"/>
                        <a:pt x="432478" y="160142"/>
                      </a:cubicBezTo>
                      <a:cubicBezTo>
                        <a:pt x="546206" y="156617"/>
                        <a:pt x="646981" y="96229"/>
                        <a:pt x="728800" y="21934"/>
                      </a:cubicBezTo>
                      <a:cubicBezTo>
                        <a:pt x="733944" y="17267"/>
                        <a:pt x="734325" y="9266"/>
                        <a:pt x="729658" y="4122"/>
                      </a:cubicBezTo>
                      <a:cubicBezTo>
                        <a:pt x="724990" y="-1021"/>
                        <a:pt x="716989" y="-1402"/>
                        <a:pt x="711846" y="3265"/>
                      </a:cubicBezTo>
                      <a:cubicBezTo>
                        <a:pt x="634408" y="73560"/>
                        <a:pt x="539348" y="131567"/>
                        <a:pt x="431620" y="134900"/>
                      </a:cubicBezTo>
                      <a:cubicBezTo>
                        <a:pt x="350944" y="137472"/>
                        <a:pt x="271219" y="114517"/>
                        <a:pt x="190543" y="123566"/>
                      </a:cubicBezTo>
                      <a:cubicBezTo>
                        <a:pt x="133202" y="129948"/>
                        <a:pt x="76909" y="152617"/>
                        <a:pt x="34333" y="192050"/>
                      </a:cubicBezTo>
                      <a:cubicBezTo>
                        <a:pt x="28903" y="197099"/>
                        <a:pt x="15854" y="207957"/>
                        <a:pt x="8139" y="218149"/>
                      </a:cubicBezTo>
                      <a:cubicBezTo>
                        <a:pt x="3376" y="224531"/>
                        <a:pt x="519" y="231008"/>
                        <a:pt x="43" y="236342"/>
                      </a:cubicBezTo>
                      <a:cubicBezTo>
                        <a:pt x="-529" y="243295"/>
                        <a:pt x="4710" y="249391"/>
                        <a:pt x="11568" y="249963"/>
                      </a:cubicBezTo>
                      <a:cubicBezTo>
                        <a:pt x="18712" y="250629"/>
                        <a:pt x="24808" y="245391"/>
                        <a:pt x="25379" y="238533"/>
                      </a:cubicBezTo>
                      <a:lnTo>
                        <a:pt x="25379" y="238533"/>
                      </a:lnTo>
                      <a:close/>
                    </a:path>
                  </a:pathLst>
                </a:custGeom>
                <a:solidFill>
                  <a:srgbClr val="3E5952"/>
                </a:solidFill>
                <a:ln w="9525" cap="flat">
                  <a:noFill/>
                  <a:prstDash val="solid"/>
                  <a:miter/>
                </a:ln>
              </p:spPr>
              <p:txBody>
                <a:bodyPr rtlCol="0" anchor="ctr"/>
                <a:lstStyle/>
                <a:p>
                  <a:endParaRPr lang="th-TH"/>
                </a:p>
              </p:txBody>
            </p:sp>
          </p:grpSp>
        </p:grpSp>
      </p:grpSp>
      <p:pic>
        <p:nvPicPr>
          <p:cNvPr id="5" name="Picture 4">
            <a:extLst>
              <a:ext uri="{FF2B5EF4-FFF2-40B4-BE49-F238E27FC236}">
                <a16:creationId xmlns:a16="http://schemas.microsoft.com/office/drawing/2014/main" id="{2854C3EF-6985-ACB4-A706-60359730A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336" y="0"/>
            <a:ext cx="4572000" cy="6858000"/>
          </a:xfrm>
          <a:prstGeom prst="rect">
            <a:avLst/>
          </a:prstGeom>
        </p:spPr>
      </p:pic>
      <p:pic>
        <p:nvPicPr>
          <p:cNvPr id="11" name="Picture 10">
            <a:extLst>
              <a:ext uri="{FF2B5EF4-FFF2-40B4-BE49-F238E27FC236}">
                <a16:creationId xmlns:a16="http://schemas.microsoft.com/office/drawing/2014/main" id="{9DF4AE9D-147F-25E7-3C4B-8879BA252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358269" y="-1106704"/>
            <a:ext cx="4598077" cy="6883827"/>
          </a:xfrm>
          <a:prstGeom prst="rect">
            <a:avLst/>
          </a:prstGeom>
        </p:spPr>
      </p:pic>
      <p:sp>
        <p:nvSpPr>
          <p:cNvPr id="4" name="Subtitle 3">
            <a:extLst>
              <a:ext uri="{FF2B5EF4-FFF2-40B4-BE49-F238E27FC236}">
                <a16:creationId xmlns:a16="http://schemas.microsoft.com/office/drawing/2014/main" id="{D87C6C04-FEA9-598E-AD43-3457EAB1527C}"/>
              </a:ext>
            </a:extLst>
          </p:cNvPr>
          <p:cNvSpPr>
            <a:spLocks noGrp="1"/>
          </p:cNvSpPr>
          <p:nvPr>
            <p:ph type="subTitle" idx="1"/>
          </p:nvPr>
        </p:nvSpPr>
        <p:spPr>
          <a:xfrm>
            <a:off x="6422347" y="5249332"/>
            <a:ext cx="3658631" cy="1423197"/>
          </a:xfrm>
        </p:spPr>
        <p:txBody>
          <a:bodyPr/>
          <a:lstStyle/>
          <a:p>
            <a:r>
              <a:rPr lang="en-US">
                <a:latin typeface="Times New Roman" panose="02020603050405020304" pitchFamily="18" charset="0"/>
                <a:cs typeface="Times New Roman" panose="02020603050405020304" pitchFamily="18" charset="0"/>
              </a:rPr>
              <a:t>Official opening of child protection center in Kharhororin, Ovorkhangai province.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8938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D97DA873-06E7-49A2-85C9-0C6C89DEAF55}"/>
              </a:ext>
            </a:extLst>
          </p:cNvPr>
          <p:cNvSpPr/>
          <p:nvPr/>
        </p:nvSpPr>
        <p:spPr>
          <a:xfrm rot="5400000">
            <a:off x="-657089" y="177538"/>
            <a:ext cx="4091362" cy="7075581"/>
          </a:xfrm>
          <a:prstGeom prst="rect">
            <a:avLst/>
          </a:prstGeom>
          <a:solidFill>
            <a:srgbClr val="C5594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0" name="Graphic 138">
            <a:extLst>
              <a:ext uri="{FF2B5EF4-FFF2-40B4-BE49-F238E27FC236}">
                <a16:creationId xmlns:a16="http://schemas.microsoft.com/office/drawing/2014/main" id="{5B38B3EF-3E0D-4502-806A-8A5F468E62D7}"/>
              </a:ext>
            </a:extLst>
          </p:cNvPr>
          <p:cNvSpPr/>
          <p:nvPr/>
        </p:nvSpPr>
        <p:spPr>
          <a:xfrm>
            <a:off x="9116107" y="4392441"/>
            <a:ext cx="4618528" cy="4424496"/>
          </a:xfrm>
          <a:custGeom>
            <a:avLst/>
            <a:gdLst>
              <a:gd name="connsiteX0" fmla="*/ 876300 w 876300"/>
              <a:gd name="connsiteY0" fmla="*/ 438150 h 876300"/>
              <a:gd name="connsiteX1" fmla="*/ 438150 w 876300"/>
              <a:gd name="connsiteY1" fmla="*/ 876300 h 876300"/>
              <a:gd name="connsiteX2" fmla="*/ 0 w 876300"/>
              <a:gd name="connsiteY2" fmla="*/ 438150 h 876300"/>
              <a:gd name="connsiteX3" fmla="*/ 438150 w 876300"/>
              <a:gd name="connsiteY3" fmla="*/ 0 h 876300"/>
              <a:gd name="connsiteX4" fmla="*/ 876300 w 876300"/>
              <a:gd name="connsiteY4" fmla="*/ 438150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876300">
                <a:moveTo>
                  <a:pt x="876300" y="438150"/>
                </a:moveTo>
                <a:cubicBezTo>
                  <a:pt x="876300" y="680134"/>
                  <a:pt x="680134" y="876300"/>
                  <a:pt x="438150" y="876300"/>
                </a:cubicBezTo>
                <a:cubicBezTo>
                  <a:pt x="196166" y="876300"/>
                  <a:pt x="0" y="680134"/>
                  <a:pt x="0" y="438150"/>
                </a:cubicBezTo>
                <a:cubicBezTo>
                  <a:pt x="0" y="196166"/>
                  <a:pt x="196166" y="0"/>
                  <a:pt x="438150" y="0"/>
                </a:cubicBezTo>
                <a:cubicBezTo>
                  <a:pt x="680134" y="0"/>
                  <a:pt x="876300" y="196166"/>
                  <a:pt x="876300" y="438150"/>
                </a:cubicBezTo>
                <a:close/>
              </a:path>
            </a:pathLst>
          </a:custGeom>
          <a:solidFill>
            <a:srgbClr val="B68A85">
              <a:alpha val="40000"/>
            </a:srgbClr>
          </a:solidFill>
          <a:ln w="9525" cap="flat">
            <a:noFill/>
            <a:prstDash val="solid"/>
            <a:miter/>
          </a:ln>
        </p:spPr>
        <p:txBody>
          <a:bodyPr rtlCol="0" anchor="ctr"/>
          <a:lstStyle/>
          <a:p>
            <a:endParaRPr lang="th-TH"/>
          </a:p>
        </p:txBody>
      </p:sp>
      <p:sp>
        <p:nvSpPr>
          <p:cNvPr id="16" name="Rectangle 15">
            <a:extLst>
              <a:ext uri="{FF2B5EF4-FFF2-40B4-BE49-F238E27FC236}">
                <a16:creationId xmlns:a16="http://schemas.microsoft.com/office/drawing/2014/main" id="{0B0D87E3-DC6D-441A-9E7C-2FEBCBE08F2D}"/>
              </a:ext>
            </a:extLst>
          </p:cNvPr>
          <p:cNvSpPr/>
          <p:nvPr/>
        </p:nvSpPr>
        <p:spPr>
          <a:xfrm rot="5400000">
            <a:off x="4143102" y="5230196"/>
            <a:ext cx="1212201" cy="2990909"/>
          </a:xfrm>
          <a:prstGeom prst="rect">
            <a:avLst/>
          </a:prstGeom>
          <a:solidFill>
            <a:srgbClr val="D3B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 name="Picture 4">
            <a:extLst>
              <a:ext uri="{FF2B5EF4-FFF2-40B4-BE49-F238E27FC236}">
                <a16:creationId xmlns:a16="http://schemas.microsoft.com/office/drawing/2014/main" id="{51169C94-30CE-00C2-9CBB-4604A92FD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062038" y="-934519"/>
            <a:ext cx="5709476" cy="8398662"/>
          </a:xfrm>
          <a:prstGeom prst="rect">
            <a:avLst/>
          </a:prstGeom>
        </p:spPr>
      </p:pic>
      <p:sp>
        <p:nvSpPr>
          <p:cNvPr id="3" name="Subtitle 2">
            <a:extLst>
              <a:ext uri="{FF2B5EF4-FFF2-40B4-BE49-F238E27FC236}">
                <a16:creationId xmlns:a16="http://schemas.microsoft.com/office/drawing/2014/main" id="{7E68B53B-EEAE-017C-6227-954C503F8642}"/>
              </a:ext>
            </a:extLst>
          </p:cNvPr>
          <p:cNvSpPr>
            <a:spLocks noGrp="1"/>
          </p:cNvSpPr>
          <p:nvPr>
            <p:ph type="subTitle" idx="1"/>
          </p:nvPr>
        </p:nvSpPr>
        <p:spPr>
          <a:xfrm>
            <a:off x="9393370" y="504203"/>
            <a:ext cx="1906808" cy="5118930"/>
          </a:xfrm>
        </p:spPr>
        <p:txBody>
          <a:bodyPr/>
          <a:lstStyle/>
          <a:p>
            <a:r>
              <a:rPr lang="en-US">
                <a:latin typeface="Times New Roman" panose="02020603050405020304" pitchFamily="18" charset="0"/>
                <a:cs typeface="Times New Roman" panose="02020603050405020304" pitchFamily="18" charset="0"/>
              </a:rPr>
              <a:t>These are our first children in our center in countryside with local government people.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5351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EB525CA-E7D7-4E8D-BFB2-2C15E3D72733}"/>
              </a:ext>
            </a:extLst>
          </p:cNvPr>
          <p:cNvSpPr/>
          <p:nvPr/>
        </p:nvSpPr>
        <p:spPr>
          <a:xfrm rot="5400000">
            <a:off x="1870632" y="-693222"/>
            <a:ext cx="2578606" cy="8141024"/>
          </a:xfrm>
          <a:prstGeom prst="rect">
            <a:avLst/>
          </a:prstGeom>
          <a:solidFill>
            <a:srgbClr val="C5594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Rectangle 2">
            <a:extLst>
              <a:ext uri="{FF2B5EF4-FFF2-40B4-BE49-F238E27FC236}">
                <a16:creationId xmlns:a16="http://schemas.microsoft.com/office/drawing/2014/main" id="{5ECA090B-0647-404E-9637-707DDC0CADA0}"/>
              </a:ext>
            </a:extLst>
          </p:cNvPr>
          <p:cNvSpPr/>
          <p:nvPr/>
        </p:nvSpPr>
        <p:spPr>
          <a:xfrm rot="5400000">
            <a:off x="7200584" y="1444300"/>
            <a:ext cx="6467714" cy="3590438"/>
          </a:xfrm>
          <a:prstGeom prst="rect">
            <a:avLst/>
          </a:prstGeom>
          <a:solidFill>
            <a:srgbClr val="849DA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6" name="Group 25">
            <a:extLst>
              <a:ext uri="{FF2B5EF4-FFF2-40B4-BE49-F238E27FC236}">
                <a16:creationId xmlns:a16="http://schemas.microsoft.com/office/drawing/2014/main" id="{6B77758A-3AC6-48DC-9B6F-2D7C9D9F0150}"/>
              </a:ext>
            </a:extLst>
          </p:cNvPr>
          <p:cNvGrpSpPr/>
          <p:nvPr/>
        </p:nvGrpSpPr>
        <p:grpSpPr>
          <a:xfrm>
            <a:off x="-1852209" y="4238677"/>
            <a:ext cx="3057631" cy="4469397"/>
            <a:chOff x="4836343" y="1188146"/>
            <a:chExt cx="2979632" cy="4308052"/>
          </a:xfrm>
        </p:grpSpPr>
        <p:grpSp>
          <p:nvGrpSpPr>
            <p:cNvPr id="27" name="Graphic 83">
              <a:extLst>
                <a:ext uri="{FF2B5EF4-FFF2-40B4-BE49-F238E27FC236}">
                  <a16:creationId xmlns:a16="http://schemas.microsoft.com/office/drawing/2014/main" id="{6B736E59-C1CD-4415-A375-C9B378EC9D36}"/>
                </a:ext>
              </a:extLst>
            </p:cNvPr>
            <p:cNvGrpSpPr/>
            <p:nvPr/>
          </p:nvGrpSpPr>
          <p:grpSpPr>
            <a:xfrm>
              <a:off x="4836343" y="2120039"/>
              <a:ext cx="1674603" cy="1856032"/>
              <a:chOff x="5091398" y="2628973"/>
              <a:chExt cx="1213465" cy="1248177"/>
            </a:xfrm>
            <a:solidFill>
              <a:srgbClr val="527068"/>
            </a:solidFill>
          </p:grpSpPr>
          <p:sp>
            <p:nvSpPr>
              <p:cNvPr id="101" name="Freeform: Shape 100">
                <a:extLst>
                  <a:ext uri="{FF2B5EF4-FFF2-40B4-BE49-F238E27FC236}">
                    <a16:creationId xmlns:a16="http://schemas.microsoft.com/office/drawing/2014/main" id="{FD925433-21C4-4AD6-AA94-90CCCB3A66CF}"/>
                  </a:ext>
                </a:extLst>
              </p:cNvPr>
              <p:cNvSpPr/>
              <p:nvPr/>
            </p:nvSpPr>
            <p:spPr>
              <a:xfrm>
                <a:off x="5826442" y="3404234"/>
                <a:ext cx="418242" cy="85247"/>
              </a:xfrm>
              <a:custGeom>
                <a:avLst/>
                <a:gdLst>
                  <a:gd name="connsiteX0" fmla="*/ 149257 w 418242"/>
                  <a:gd name="connsiteY0" fmla="*/ 38957 h 85247"/>
                  <a:gd name="connsiteX1" fmla="*/ 0 w 418242"/>
                  <a:gd name="connsiteY1" fmla="*/ 0 h 85247"/>
                  <a:gd name="connsiteX2" fmla="*/ 161163 w 418242"/>
                  <a:gd name="connsiteY2" fmla="*/ 78581 h 85247"/>
                  <a:gd name="connsiteX3" fmla="*/ 284893 w 418242"/>
                  <a:gd name="connsiteY3" fmla="*/ 82963 h 85247"/>
                  <a:gd name="connsiteX4" fmla="*/ 352616 w 418242"/>
                  <a:gd name="connsiteY4" fmla="*/ 76295 h 85247"/>
                  <a:gd name="connsiteX5" fmla="*/ 418243 w 418242"/>
                  <a:gd name="connsiteY5" fmla="*/ 82010 h 85247"/>
                  <a:gd name="connsiteX6" fmla="*/ 416909 w 418242"/>
                  <a:gd name="connsiteY6" fmla="*/ 78010 h 85247"/>
                  <a:gd name="connsiteX7" fmla="*/ 149257 w 418242"/>
                  <a:gd name="connsiteY7" fmla="*/ 38957 h 8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242" h="85247">
                    <a:moveTo>
                      <a:pt x="149257" y="38957"/>
                    </a:moveTo>
                    <a:cubicBezTo>
                      <a:pt x="101727" y="39148"/>
                      <a:pt x="42767" y="30385"/>
                      <a:pt x="0" y="0"/>
                    </a:cubicBezTo>
                    <a:cubicBezTo>
                      <a:pt x="44196" y="41720"/>
                      <a:pt x="105347" y="67437"/>
                      <a:pt x="161163" y="78581"/>
                    </a:cubicBezTo>
                    <a:cubicBezTo>
                      <a:pt x="203264" y="86582"/>
                      <a:pt x="244507" y="86487"/>
                      <a:pt x="284893" y="82963"/>
                    </a:cubicBezTo>
                    <a:cubicBezTo>
                      <a:pt x="307562" y="80963"/>
                      <a:pt x="329851" y="77533"/>
                      <a:pt x="352616" y="76295"/>
                    </a:cubicBezTo>
                    <a:cubicBezTo>
                      <a:pt x="374142" y="75057"/>
                      <a:pt x="396431" y="79820"/>
                      <a:pt x="418243" y="82010"/>
                    </a:cubicBezTo>
                    <a:cubicBezTo>
                      <a:pt x="417767" y="80582"/>
                      <a:pt x="417290" y="79343"/>
                      <a:pt x="416909" y="78010"/>
                    </a:cubicBezTo>
                    <a:cubicBezTo>
                      <a:pt x="326422" y="16669"/>
                      <a:pt x="235268" y="39624"/>
                      <a:pt x="149257" y="38957"/>
                    </a:cubicBezTo>
                    <a:close/>
                  </a:path>
                </a:pathLst>
              </a:custGeom>
              <a:grpFill/>
              <a:ln w="9525" cap="flat">
                <a:noFill/>
                <a:prstDash val="solid"/>
                <a:miter/>
              </a:ln>
            </p:spPr>
            <p:txBody>
              <a:bodyPr rtlCol="0" anchor="ctr"/>
              <a:lstStyle/>
              <a:p>
                <a:endParaRPr lang="th-TH"/>
              </a:p>
            </p:txBody>
          </p:sp>
          <p:sp>
            <p:nvSpPr>
              <p:cNvPr id="102" name="Freeform: Shape 101">
                <a:extLst>
                  <a:ext uri="{FF2B5EF4-FFF2-40B4-BE49-F238E27FC236}">
                    <a16:creationId xmlns:a16="http://schemas.microsoft.com/office/drawing/2014/main" id="{E86EB9A0-D489-42E1-82C0-8E37DAF8E1C0}"/>
                  </a:ext>
                </a:extLst>
              </p:cNvPr>
              <p:cNvSpPr/>
              <p:nvPr/>
            </p:nvSpPr>
            <p:spPr>
              <a:xfrm>
                <a:off x="5799104" y="3365627"/>
                <a:ext cx="437580" cy="97376"/>
              </a:xfrm>
              <a:custGeom>
                <a:avLst/>
                <a:gdLst>
                  <a:gd name="connsiteX0" fmla="*/ 265559 w 437580"/>
                  <a:gd name="connsiteY0" fmla="*/ 61182 h 97376"/>
                  <a:gd name="connsiteX1" fmla="*/ 437580 w 437580"/>
                  <a:gd name="connsiteY1" fmla="*/ 97377 h 97376"/>
                  <a:gd name="connsiteX2" fmla="*/ 252414 w 437580"/>
                  <a:gd name="connsiteY2" fmla="*/ 8604 h 97376"/>
                  <a:gd name="connsiteX3" fmla="*/ 5336 w 437580"/>
                  <a:gd name="connsiteY3" fmla="*/ 698 h 97376"/>
                  <a:gd name="connsiteX4" fmla="*/ 668 w 437580"/>
                  <a:gd name="connsiteY4" fmla="*/ 6032 h 97376"/>
                  <a:gd name="connsiteX5" fmla="*/ 478 w 437580"/>
                  <a:gd name="connsiteY5" fmla="*/ 7937 h 97376"/>
                  <a:gd name="connsiteX6" fmla="*/ 265559 w 437580"/>
                  <a:gd name="connsiteY6" fmla="*/ 61182 h 9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580" h="97376">
                    <a:moveTo>
                      <a:pt x="265559" y="61182"/>
                    </a:moveTo>
                    <a:cubicBezTo>
                      <a:pt x="317946" y="59563"/>
                      <a:pt x="379859" y="60706"/>
                      <a:pt x="437580" y="97377"/>
                    </a:cubicBezTo>
                    <a:cubicBezTo>
                      <a:pt x="381097" y="27559"/>
                      <a:pt x="312707" y="3270"/>
                      <a:pt x="252414" y="8604"/>
                    </a:cubicBezTo>
                    <a:cubicBezTo>
                      <a:pt x="172309" y="17272"/>
                      <a:pt x="88108" y="54610"/>
                      <a:pt x="5336" y="698"/>
                    </a:cubicBezTo>
                    <a:cubicBezTo>
                      <a:pt x="1430" y="-1778"/>
                      <a:pt x="-1332" y="2889"/>
                      <a:pt x="668" y="6032"/>
                    </a:cubicBezTo>
                    <a:cubicBezTo>
                      <a:pt x="287" y="6508"/>
                      <a:pt x="97" y="7270"/>
                      <a:pt x="478" y="7937"/>
                    </a:cubicBezTo>
                    <a:cubicBezTo>
                      <a:pt x="79535" y="82708"/>
                      <a:pt x="174309" y="65182"/>
                      <a:pt x="265559" y="61182"/>
                    </a:cubicBezTo>
                    <a:close/>
                  </a:path>
                </a:pathLst>
              </a:custGeom>
              <a:grpFill/>
              <a:ln w="9525" cap="flat">
                <a:noFill/>
                <a:prstDash val="solid"/>
                <a:miter/>
              </a:ln>
            </p:spPr>
            <p:txBody>
              <a:bodyPr rtlCol="0" anchor="ctr"/>
              <a:lstStyle/>
              <a:p>
                <a:endParaRPr lang="th-TH"/>
              </a:p>
            </p:txBody>
          </p:sp>
          <p:sp>
            <p:nvSpPr>
              <p:cNvPr id="103" name="Freeform: Shape 102">
                <a:extLst>
                  <a:ext uri="{FF2B5EF4-FFF2-40B4-BE49-F238E27FC236}">
                    <a16:creationId xmlns:a16="http://schemas.microsoft.com/office/drawing/2014/main" id="{E5A35E95-E0F7-4DCD-99BD-85EECC5BAAF8}"/>
                  </a:ext>
                </a:extLst>
              </p:cNvPr>
              <p:cNvSpPr/>
              <p:nvPr/>
            </p:nvSpPr>
            <p:spPr>
              <a:xfrm>
                <a:off x="5799581" y="3373469"/>
                <a:ext cx="443769" cy="108775"/>
              </a:xfrm>
              <a:custGeom>
                <a:avLst/>
                <a:gdLst>
                  <a:gd name="connsiteX0" fmla="*/ 176117 w 443769"/>
                  <a:gd name="connsiteY0" fmla="*/ 69723 h 108775"/>
                  <a:gd name="connsiteX1" fmla="*/ 443770 w 443769"/>
                  <a:gd name="connsiteY1" fmla="*/ 108775 h 108775"/>
                  <a:gd name="connsiteX2" fmla="*/ 437102 w 443769"/>
                  <a:gd name="connsiteY2" fmla="*/ 89440 h 108775"/>
                  <a:gd name="connsiteX3" fmla="*/ 265081 w 443769"/>
                  <a:gd name="connsiteY3" fmla="*/ 53245 h 108775"/>
                  <a:gd name="connsiteX4" fmla="*/ 0 w 443769"/>
                  <a:gd name="connsiteY4" fmla="*/ 0 h 108775"/>
                  <a:gd name="connsiteX5" fmla="*/ 95 w 443769"/>
                  <a:gd name="connsiteY5" fmla="*/ 191 h 108775"/>
                  <a:gd name="connsiteX6" fmla="*/ 26670 w 443769"/>
                  <a:gd name="connsiteY6" fmla="*/ 30575 h 108775"/>
                  <a:gd name="connsiteX7" fmla="*/ 26860 w 443769"/>
                  <a:gd name="connsiteY7" fmla="*/ 30766 h 108775"/>
                  <a:gd name="connsiteX8" fmla="*/ 176117 w 443769"/>
                  <a:gd name="connsiteY8" fmla="*/ 69723 h 10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769" h="108775">
                    <a:moveTo>
                      <a:pt x="176117" y="69723"/>
                    </a:moveTo>
                    <a:cubicBezTo>
                      <a:pt x="262128" y="70390"/>
                      <a:pt x="353282" y="47339"/>
                      <a:pt x="443770" y="108775"/>
                    </a:cubicBezTo>
                    <a:cubicBezTo>
                      <a:pt x="441674" y="102394"/>
                      <a:pt x="439388" y="95917"/>
                      <a:pt x="437102" y="89440"/>
                    </a:cubicBezTo>
                    <a:cubicBezTo>
                      <a:pt x="379381" y="52864"/>
                      <a:pt x="317468" y="51625"/>
                      <a:pt x="265081" y="53245"/>
                    </a:cubicBezTo>
                    <a:cubicBezTo>
                      <a:pt x="173831" y="57341"/>
                      <a:pt x="79058" y="74771"/>
                      <a:pt x="0" y="0"/>
                    </a:cubicBezTo>
                    <a:cubicBezTo>
                      <a:pt x="0" y="95"/>
                      <a:pt x="0" y="191"/>
                      <a:pt x="95" y="191"/>
                    </a:cubicBezTo>
                    <a:cubicBezTo>
                      <a:pt x="8096" y="11430"/>
                      <a:pt x="17050" y="21526"/>
                      <a:pt x="26670" y="30575"/>
                    </a:cubicBezTo>
                    <a:cubicBezTo>
                      <a:pt x="26765" y="30671"/>
                      <a:pt x="26860" y="30671"/>
                      <a:pt x="26860" y="30766"/>
                    </a:cubicBezTo>
                    <a:cubicBezTo>
                      <a:pt x="69628" y="61150"/>
                      <a:pt x="128492" y="69913"/>
                      <a:pt x="176117" y="69723"/>
                    </a:cubicBezTo>
                    <a:close/>
                  </a:path>
                </a:pathLst>
              </a:custGeom>
              <a:grpFill/>
              <a:ln w="9525" cap="flat">
                <a:noFill/>
                <a:prstDash val="solid"/>
                <a:miter/>
              </a:ln>
            </p:spPr>
            <p:txBody>
              <a:bodyPr rtlCol="0" anchor="ctr"/>
              <a:lstStyle/>
              <a:p>
                <a:endParaRPr lang="th-TH"/>
              </a:p>
            </p:txBody>
          </p:sp>
          <p:sp>
            <p:nvSpPr>
              <p:cNvPr id="104" name="Freeform: Shape 103">
                <a:extLst>
                  <a:ext uri="{FF2B5EF4-FFF2-40B4-BE49-F238E27FC236}">
                    <a16:creationId xmlns:a16="http://schemas.microsoft.com/office/drawing/2014/main" id="{3D67164C-9361-4590-B19F-6DA7E1DCE76E}"/>
                  </a:ext>
                </a:extLst>
              </p:cNvPr>
              <p:cNvSpPr/>
              <p:nvPr/>
            </p:nvSpPr>
            <p:spPr>
              <a:xfrm>
                <a:off x="5864542" y="2994279"/>
                <a:ext cx="204216" cy="164210"/>
              </a:xfrm>
              <a:custGeom>
                <a:avLst/>
                <a:gdLst>
                  <a:gd name="connsiteX0" fmla="*/ 190119 w 204216"/>
                  <a:gd name="connsiteY0" fmla="*/ 153067 h 164210"/>
                  <a:gd name="connsiteX1" fmla="*/ 193167 w 204216"/>
                  <a:gd name="connsiteY1" fmla="*/ 154115 h 164210"/>
                  <a:gd name="connsiteX2" fmla="*/ 197834 w 204216"/>
                  <a:gd name="connsiteY2" fmla="*/ 158972 h 164210"/>
                  <a:gd name="connsiteX3" fmla="*/ 204216 w 204216"/>
                  <a:gd name="connsiteY3" fmla="*/ 164211 h 164210"/>
                  <a:gd name="connsiteX4" fmla="*/ 202025 w 204216"/>
                  <a:gd name="connsiteY4" fmla="*/ 159163 h 164210"/>
                  <a:gd name="connsiteX5" fmla="*/ 0 w 204216"/>
                  <a:gd name="connsiteY5" fmla="*/ 0 h 164210"/>
                  <a:gd name="connsiteX6" fmla="*/ 9049 w 204216"/>
                  <a:gd name="connsiteY6" fmla="*/ 15431 h 164210"/>
                  <a:gd name="connsiteX7" fmla="*/ 4382 w 204216"/>
                  <a:gd name="connsiteY7" fmla="*/ 21622 h 164210"/>
                  <a:gd name="connsiteX8" fmla="*/ 149162 w 204216"/>
                  <a:gd name="connsiteY8" fmla="*/ 129635 h 164210"/>
                  <a:gd name="connsiteX9" fmla="*/ 190119 w 204216"/>
                  <a:gd name="connsiteY9" fmla="*/ 153067 h 164210"/>
                  <a:gd name="connsiteX10" fmla="*/ 190119 w 204216"/>
                  <a:gd name="connsiteY10" fmla="*/ 153067 h 16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 h="164210">
                    <a:moveTo>
                      <a:pt x="190119" y="153067"/>
                    </a:moveTo>
                    <a:cubicBezTo>
                      <a:pt x="191072" y="153448"/>
                      <a:pt x="192119" y="153734"/>
                      <a:pt x="193167" y="154115"/>
                    </a:cubicBezTo>
                    <a:cubicBezTo>
                      <a:pt x="195644" y="154972"/>
                      <a:pt x="197168" y="156972"/>
                      <a:pt x="197834" y="158972"/>
                    </a:cubicBezTo>
                    <a:cubicBezTo>
                      <a:pt x="199930" y="160592"/>
                      <a:pt x="202121" y="162306"/>
                      <a:pt x="204216" y="164211"/>
                    </a:cubicBezTo>
                    <a:cubicBezTo>
                      <a:pt x="203454" y="162592"/>
                      <a:pt x="202692" y="160782"/>
                      <a:pt x="202025" y="159163"/>
                    </a:cubicBezTo>
                    <a:cubicBezTo>
                      <a:pt x="145828" y="98965"/>
                      <a:pt x="77533" y="43529"/>
                      <a:pt x="0" y="0"/>
                    </a:cubicBezTo>
                    <a:cubicBezTo>
                      <a:pt x="3143" y="5144"/>
                      <a:pt x="6191" y="10287"/>
                      <a:pt x="9049" y="15431"/>
                    </a:cubicBezTo>
                    <a:cubicBezTo>
                      <a:pt x="11906" y="20383"/>
                      <a:pt x="8573" y="22574"/>
                      <a:pt x="4382" y="21622"/>
                    </a:cubicBezTo>
                    <a:cubicBezTo>
                      <a:pt x="57626" y="52769"/>
                      <a:pt x="106299" y="89630"/>
                      <a:pt x="149162" y="129635"/>
                    </a:cubicBezTo>
                    <a:cubicBezTo>
                      <a:pt x="162687" y="135350"/>
                      <a:pt x="176213" y="143065"/>
                      <a:pt x="190119" y="153067"/>
                    </a:cubicBezTo>
                    <a:cubicBezTo>
                      <a:pt x="190024" y="153067"/>
                      <a:pt x="190024" y="153067"/>
                      <a:pt x="190119" y="153067"/>
                    </a:cubicBezTo>
                    <a:close/>
                  </a:path>
                </a:pathLst>
              </a:custGeom>
              <a:grpFill/>
              <a:ln w="9525" cap="flat">
                <a:noFill/>
                <a:prstDash val="solid"/>
                <a:miter/>
              </a:ln>
            </p:spPr>
            <p:txBody>
              <a:bodyPr rtlCol="0" anchor="ctr"/>
              <a:lstStyle/>
              <a:p>
                <a:endParaRPr lang="th-TH"/>
              </a:p>
            </p:txBody>
          </p:sp>
          <p:sp>
            <p:nvSpPr>
              <p:cNvPr id="105" name="Freeform: Shape 104">
                <a:extLst>
                  <a:ext uri="{FF2B5EF4-FFF2-40B4-BE49-F238E27FC236}">
                    <a16:creationId xmlns:a16="http://schemas.microsoft.com/office/drawing/2014/main" id="{2408826A-82E5-4E56-A6B0-E5BCDA08C8A2}"/>
                  </a:ext>
                </a:extLst>
              </p:cNvPr>
              <p:cNvSpPr/>
              <p:nvPr/>
            </p:nvSpPr>
            <p:spPr>
              <a:xfrm>
                <a:off x="6082188" y="3170491"/>
                <a:ext cx="22193" cy="32384"/>
              </a:xfrm>
              <a:custGeom>
                <a:avLst/>
                <a:gdLst>
                  <a:gd name="connsiteX0" fmla="*/ 4000 w 22193"/>
                  <a:gd name="connsiteY0" fmla="*/ 10763 h 32384"/>
                  <a:gd name="connsiteX1" fmla="*/ 22193 w 22193"/>
                  <a:gd name="connsiteY1" fmla="*/ 32385 h 32384"/>
                  <a:gd name="connsiteX2" fmla="*/ 2476 w 22193"/>
                  <a:gd name="connsiteY2" fmla="*/ 2858 h 32384"/>
                  <a:gd name="connsiteX3" fmla="*/ 2381 w 22193"/>
                  <a:gd name="connsiteY3" fmla="*/ 2762 h 32384"/>
                  <a:gd name="connsiteX4" fmla="*/ 2286 w 22193"/>
                  <a:gd name="connsiteY4" fmla="*/ 2667 h 32384"/>
                  <a:gd name="connsiteX5" fmla="*/ 2191 w 22193"/>
                  <a:gd name="connsiteY5" fmla="*/ 2572 h 32384"/>
                  <a:gd name="connsiteX6" fmla="*/ 2095 w 22193"/>
                  <a:gd name="connsiteY6" fmla="*/ 2477 h 32384"/>
                  <a:gd name="connsiteX7" fmla="*/ 2000 w 22193"/>
                  <a:gd name="connsiteY7" fmla="*/ 2286 h 32384"/>
                  <a:gd name="connsiteX8" fmla="*/ 0 w 22193"/>
                  <a:gd name="connsiteY8" fmla="*/ 0 h 32384"/>
                  <a:gd name="connsiteX9" fmla="*/ 3524 w 22193"/>
                  <a:gd name="connsiteY9" fmla="*/ 8477 h 32384"/>
                  <a:gd name="connsiteX10" fmla="*/ 4000 w 22193"/>
                  <a:gd name="connsiteY10" fmla="*/ 10763 h 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93" h="32384">
                    <a:moveTo>
                      <a:pt x="4000" y="10763"/>
                    </a:moveTo>
                    <a:cubicBezTo>
                      <a:pt x="10287" y="17526"/>
                      <a:pt x="16288" y="24670"/>
                      <a:pt x="22193" y="32385"/>
                    </a:cubicBezTo>
                    <a:cubicBezTo>
                      <a:pt x="15716" y="22479"/>
                      <a:pt x="9239" y="12668"/>
                      <a:pt x="2476" y="2858"/>
                    </a:cubicBezTo>
                    <a:cubicBezTo>
                      <a:pt x="2476" y="2858"/>
                      <a:pt x="2476" y="2762"/>
                      <a:pt x="2381" y="2762"/>
                    </a:cubicBezTo>
                    <a:cubicBezTo>
                      <a:pt x="2381" y="2762"/>
                      <a:pt x="2381" y="2667"/>
                      <a:pt x="2286" y="2667"/>
                    </a:cubicBezTo>
                    <a:cubicBezTo>
                      <a:pt x="2286" y="2667"/>
                      <a:pt x="2191" y="2572"/>
                      <a:pt x="2191" y="2572"/>
                    </a:cubicBezTo>
                    <a:cubicBezTo>
                      <a:pt x="2191" y="2572"/>
                      <a:pt x="2095" y="2477"/>
                      <a:pt x="2095" y="2477"/>
                    </a:cubicBezTo>
                    <a:cubicBezTo>
                      <a:pt x="2095" y="2381"/>
                      <a:pt x="2095" y="2381"/>
                      <a:pt x="2000" y="2286"/>
                    </a:cubicBezTo>
                    <a:cubicBezTo>
                      <a:pt x="1333" y="1524"/>
                      <a:pt x="667" y="762"/>
                      <a:pt x="0" y="0"/>
                    </a:cubicBezTo>
                    <a:cubicBezTo>
                      <a:pt x="1143" y="2762"/>
                      <a:pt x="2286" y="5620"/>
                      <a:pt x="3524" y="8477"/>
                    </a:cubicBezTo>
                    <a:cubicBezTo>
                      <a:pt x="3715" y="9334"/>
                      <a:pt x="3905" y="10096"/>
                      <a:pt x="4000" y="10763"/>
                    </a:cubicBezTo>
                    <a:close/>
                  </a:path>
                </a:pathLst>
              </a:custGeom>
              <a:grpFill/>
              <a:ln w="9525" cap="flat">
                <a:noFill/>
                <a:prstDash val="solid"/>
                <a:miter/>
              </a:ln>
            </p:spPr>
            <p:txBody>
              <a:bodyPr rtlCol="0" anchor="ctr"/>
              <a:lstStyle/>
              <a:p>
                <a:endParaRPr lang="th-TH"/>
              </a:p>
            </p:txBody>
          </p:sp>
          <p:sp>
            <p:nvSpPr>
              <p:cNvPr id="106" name="Freeform: Shape 105">
                <a:extLst>
                  <a:ext uri="{FF2B5EF4-FFF2-40B4-BE49-F238E27FC236}">
                    <a16:creationId xmlns:a16="http://schemas.microsoft.com/office/drawing/2014/main" id="{2D358DD9-DA93-49E9-B2AE-FD977FF5EB06}"/>
                  </a:ext>
                </a:extLst>
              </p:cNvPr>
              <p:cNvSpPr/>
              <p:nvPr/>
            </p:nvSpPr>
            <p:spPr>
              <a:xfrm>
                <a:off x="6045612" y="3155156"/>
                <a:ext cx="259251" cy="721995"/>
              </a:xfrm>
              <a:custGeom>
                <a:avLst/>
                <a:gdLst>
                  <a:gd name="connsiteX0" fmla="*/ 220694 w 259251"/>
                  <a:gd name="connsiteY0" fmla="*/ 345662 h 721995"/>
                  <a:gd name="connsiteX1" fmla="*/ 220694 w 259251"/>
                  <a:gd name="connsiteY1" fmla="*/ 345662 h 721995"/>
                  <a:gd name="connsiteX2" fmla="*/ 214122 w 259251"/>
                  <a:gd name="connsiteY2" fmla="*/ 324803 h 721995"/>
                  <a:gd name="connsiteX3" fmla="*/ 192595 w 259251"/>
                  <a:gd name="connsiteY3" fmla="*/ 266319 h 721995"/>
                  <a:gd name="connsiteX4" fmla="*/ 187452 w 259251"/>
                  <a:gd name="connsiteY4" fmla="*/ 254032 h 721995"/>
                  <a:gd name="connsiteX5" fmla="*/ 182690 w 259251"/>
                  <a:gd name="connsiteY5" fmla="*/ 242983 h 721995"/>
                  <a:gd name="connsiteX6" fmla="*/ 182880 w 259251"/>
                  <a:gd name="connsiteY6" fmla="*/ 245650 h 721995"/>
                  <a:gd name="connsiteX7" fmla="*/ 185261 w 259251"/>
                  <a:gd name="connsiteY7" fmla="*/ 269938 h 721995"/>
                  <a:gd name="connsiteX8" fmla="*/ 169736 w 259251"/>
                  <a:gd name="connsiteY8" fmla="*/ 234315 h 721995"/>
                  <a:gd name="connsiteX9" fmla="*/ 169545 w 259251"/>
                  <a:gd name="connsiteY9" fmla="*/ 230981 h 721995"/>
                  <a:gd name="connsiteX10" fmla="*/ 156877 w 259251"/>
                  <a:gd name="connsiteY10" fmla="*/ 189833 h 721995"/>
                  <a:gd name="connsiteX11" fmla="*/ 156781 w 259251"/>
                  <a:gd name="connsiteY11" fmla="*/ 189738 h 721995"/>
                  <a:gd name="connsiteX12" fmla="*/ 156686 w 259251"/>
                  <a:gd name="connsiteY12" fmla="*/ 189452 h 721995"/>
                  <a:gd name="connsiteX13" fmla="*/ 155067 w 259251"/>
                  <a:gd name="connsiteY13" fmla="*/ 186404 h 721995"/>
                  <a:gd name="connsiteX14" fmla="*/ 52959 w 259251"/>
                  <a:gd name="connsiteY14" fmla="*/ 34576 h 721995"/>
                  <a:gd name="connsiteX15" fmla="*/ 60579 w 259251"/>
                  <a:gd name="connsiteY15" fmla="*/ 48482 h 721995"/>
                  <a:gd name="connsiteX16" fmla="*/ 60103 w 259251"/>
                  <a:gd name="connsiteY16" fmla="*/ 49721 h 721995"/>
                  <a:gd name="connsiteX17" fmla="*/ 60579 w 259251"/>
                  <a:gd name="connsiteY17" fmla="*/ 50292 h 721995"/>
                  <a:gd name="connsiteX18" fmla="*/ 60293 w 259251"/>
                  <a:gd name="connsiteY18" fmla="*/ 50673 h 721995"/>
                  <a:gd name="connsiteX19" fmla="*/ 40100 w 259251"/>
                  <a:gd name="connsiteY19" fmla="*/ 28004 h 721995"/>
                  <a:gd name="connsiteX20" fmla="*/ 32004 w 259251"/>
                  <a:gd name="connsiteY20" fmla="*/ 24670 h 721995"/>
                  <a:gd name="connsiteX21" fmla="*/ 28956 w 259251"/>
                  <a:gd name="connsiteY21" fmla="*/ 17240 h 721995"/>
                  <a:gd name="connsiteX22" fmla="*/ 13430 w 259251"/>
                  <a:gd name="connsiteY22" fmla="*/ 3810 h 721995"/>
                  <a:gd name="connsiteX23" fmla="*/ 12478 w 259251"/>
                  <a:gd name="connsiteY23" fmla="*/ 3715 h 721995"/>
                  <a:gd name="connsiteX24" fmla="*/ 0 w 259251"/>
                  <a:gd name="connsiteY24" fmla="*/ 0 h 721995"/>
                  <a:gd name="connsiteX25" fmla="*/ 116872 w 259251"/>
                  <a:gd name="connsiteY25" fmla="*/ 152019 h 721995"/>
                  <a:gd name="connsiteX26" fmla="*/ 131255 w 259251"/>
                  <a:gd name="connsiteY26" fmla="*/ 157829 h 721995"/>
                  <a:gd name="connsiteX27" fmla="*/ 135255 w 259251"/>
                  <a:gd name="connsiteY27" fmla="*/ 168974 h 721995"/>
                  <a:gd name="connsiteX28" fmla="*/ 133350 w 259251"/>
                  <a:gd name="connsiteY28" fmla="*/ 169640 h 721995"/>
                  <a:gd name="connsiteX29" fmla="*/ 132302 w 259251"/>
                  <a:gd name="connsiteY29" fmla="*/ 169354 h 721995"/>
                  <a:gd name="connsiteX30" fmla="*/ 130969 w 259251"/>
                  <a:gd name="connsiteY30" fmla="*/ 168783 h 721995"/>
                  <a:gd name="connsiteX31" fmla="*/ 152781 w 259251"/>
                  <a:gd name="connsiteY31" fmla="*/ 201073 h 721995"/>
                  <a:gd name="connsiteX32" fmla="*/ 148019 w 259251"/>
                  <a:gd name="connsiteY32" fmla="*/ 202597 h 721995"/>
                  <a:gd name="connsiteX33" fmla="*/ 133540 w 259251"/>
                  <a:gd name="connsiteY33" fmla="*/ 180880 h 721995"/>
                  <a:gd name="connsiteX34" fmla="*/ 162592 w 259251"/>
                  <a:gd name="connsiteY34" fmla="*/ 238125 h 721995"/>
                  <a:gd name="connsiteX35" fmla="*/ 177832 w 259251"/>
                  <a:gd name="connsiteY35" fmla="*/ 273367 h 721995"/>
                  <a:gd name="connsiteX36" fmla="*/ 191072 w 259251"/>
                  <a:gd name="connsiteY36" fmla="*/ 307943 h 721995"/>
                  <a:gd name="connsiteX37" fmla="*/ 197739 w 259251"/>
                  <a:gd name="connsiteY37" fmla="*/ 327279 h 721995"/>
                  <a:gd name="connsiteX38" fmla="*/ 199073 w 259251"/>
                  <a:gd name="connsiteY38" fmla="*/ 331280 h 721995"/>
                  <a:gd name="connsiteX39" fmla="*/ 235363 w 259251"/>
                  <a:gd name="connsiteY39" fmla="*/ 715994 h 721995"/>
                  <a:gd name="connsiteX40" fmla="*/ 251079 w 259251"/>
                  <a:gd name="connsiteY40" fmla="*/ 721995 h 721995"/>
                  <a:gd name="connsiteX41" fmla="*/ 220694 w 259251"/>
                  <a:gd name="connsiteY41" fmla="*/ 345662 h 72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9251" h="721995">
                    <a:moveTo>
                      <a:pt x="220694" y="345662"/>
                    </a:moveTo>
                    <a:cubicBezTo>
                      <a:pt x="220694" y="345662"/>
                      <a:pt x="220694" y="345662"/>
                      <a:pt x="220694" y="345662"/>
                    </a:cubicBezTo>
                    <a:cubicBezTo>
                      <a:pt x="218599" y="338709"/>
                      <a:pt x="216408" y="331756"/>
                      <a:pt x="214122" y="324803"/>
                    </a:cubicBezTo>
                    <a:cubicBezTo>
                      <a:pt x="207740" y="305562"/>
                      <a:pt x="200597" y="285941"/>
                      <a:pt x="192595" y="266319"/>
                    </a:cubicBezTo>
                    <a:cubicBezTo>
                      <a:pt x="190881" y="262223"/>
                      <a:pt x="189167" y="258128"/>
                      <a:pt x="187452" y="254032"/>
                    </a:cubicBezTo>
                    <a:cubicBezTo>
                      <a:pt x="185928" y="250317"/>
                      <a:pt x="184309" y="246602"/>
                      <a:pt x="182690" y="242983"/>
                    </a:cubicBezTo>
                    <a:cubicBezTo>
                      <a:pt x="182690" y="243840"/>
                      <a:pt x="182785" y="244697"/>
                      <a:pt x="182880" y="245650"/>
                    </a:cubicBezTo>
                    <a:cubicBezTo>
                      <a:pt x="183452" y="253651"/>
                      <a:pt x="184214" y="261747"/>
                      <a:pt x="185261" y="269938"/>
                    </a:cubicBezTo>
                    <a:cubicBezTo>
                      <a:pt x="180403" y="258128"/>
                      <a:pt x="175260" y="246221"/>
                      <a:pt x="169736" y="234315"/>
                    </a:cubicBezTo>
                    <a:cubicBezTo>
                      <a:pt x="169640" y="233077"/>
                      <a:pt x="169640" y="232029"/>
                      <a:pt x="169545" y="230981"/>
                    </a:cubicBezTo>
                    <a:cubicBezTo>
                      <a:pt x="165259" y="217170"/>
                      <a:pt x="161068" y="203549"/>
                      <a:pt x="156877" y="189833"/>
                    </a:cubicBezTo>
                    <a:cubicBezTo>
                      <a:pt x="156877" y="189833"/>
                      <a:pt x="156781" y="189833"/>
                      <a:pt x="156781" y="189738"/>
                    </a:cubicBezTo>
                    <a:cubicBezTo>
                      <a:pt x="156686" y="189643"/>
                      <a:pt x="156686" y="189643"/>
                      <a:pt x="156686" y="189452"/>
                    </a:cubicBezTo>
                    <a:cubicBezTo>
                      <a:pt x="156115" y="188500"/>
                      <a:pt x="155639" y="187452"/>
                      <a:pt x="155067" y="186404"/>
                    </a:cubicBezTo>
                    <a:cubicBezTo>
                      <a:pt x="128492" y="136208"/>
                      <a:pt x="94679" y="84392"/>
                      <a:pt x="52959" y="34576"/>
                    </a:cubicBezTo>
                    <a:cubicBezTo>
                      <a:pt x="55435" y="39243"/>
                      <a:pt x="58007" y="43720"/>
                      <a:pt x="60579" y="48482"/>
                    </a:cubicBezTo>
                    <a:cubicBezTo>
                      <a:pt x="60960" y="49244"/>
                      <a:pt x="60674" y="49816"/>
                      <a:pt x="60103" y="49721"/>
                    </a:cubicBezTo>
                    <a:cubicBezTo>
                      <a:pt x="60198" y="49911"/>
                      <a:pt x="60293" y="50101"/>
                      <a:pt x="60579" y="50292"/>
                    </a:cubicBezTo>
                    <a:cubicBezTo>
                      <a:pt x="60865" y="50673"/>
                      <a:pt x="60579" y="51149"/>
                      <a:pt x="60293" y="50673"/>
                    </a:cubicBezTo>
                    <a:cubicBezTo>
                      <a:pt x="53721" y="42577"/>
                      <a:pt x="46958" y="34957"/>
                      <a:pt x="40100" y="28004"/>
                    </a:cubicBezTo>
                    <a:cubicBezTo>
                      <a:pt x="38767" y="30575"/>
                      <a:pt x="34100" y="29718"/>
                      <a:pt x="32004" y="24670"/>
                    </a:cubicBezTo>
                    <a:cubicBezTo>
                      <a:pt x="30956" y="22193"/>
                      <a:pt x="30004" y="19717"/>
                      <a:pt x="28956" y="17240"/>
                    </a:cubicBezTo>
                    <a:cubicBezTo>
                      <a:pt x="23813" y="12573"/>
                      <a:pt x="18669" y="8001"/>
                      <a:pt x="13430" y="3810"/>
                    </a:cubicBezTo>
                    <a:cubicBezTo>
                      <a:pt x="13144" y="3715"/>
                      <a:pt x="12859" y="3810"/>
                      <a:pt x="12478" y="3715"/>
                    </a:cubicBezTo>
                    <a:cubicBezTo>
                      <a:pt x="8287" y="2381"/>
                      <a:pt x="4096" y="1143"/>
                      <a:pt x="0" y="0"/>
                    </a:cubicBezTo>
                    <a:cubicBezTo>
                      <a:pt x="46958" y="48578"/>
                      <a:pt x="85820" y="100584"/>
                      <a:pt x="116872" y="152019"/>
                    </a:cubicBezTo>
                    <a:cubicBezTo>
                      <a:pt x="121539" y="153734"/>
                      <a:pt x="126397" y="155638"/>
                      <a:pt x="131255" y="157829"/>
                    </a:cubicBezTo>
                    <a:cubicBezTo>
                      <a:pt x="135541" y="159734"/>
                      <a:pt x="137255" y="166878"/>
                      <a:pt x="135255" y="168974"/>
                    </a:cubicBezTo>
                    <a:cubicBezTo>
                      <a:pt x="134874" y="169545"/>
                      <a:pt x="134112" y="169736"/>
                      <a:pt x="133350" y="169640"/>
                    </a:cubicBezTo>
                    <a:cubicBezTo>
                      <a:pt x="133064" y="169640"/>
                      <a:pt x="132588" y="169450"/>
                      <a:pt x="132302" y="169354"/>
                    </a:cubicBezTo>
                    <a:cubicBezTo>
                      <a:pt x="131826" y="169164"/>
                      <a:pt x="131350" y="168974"/>
                      <a:pt x="130969" y="168783"/>
                    </a:cubicBezTo>
                    <a:cubicBezTo>
                      <a:pt x="139446" y="177737"/>
                      <a:pt x="147066" y="188309"/>
                      <a:pt x="152781" y="201073"/>
                    </a:cubicBezTo>
                    <a:cubicBezTo>
                      <a:pt x="155067" y="206121"/>
                      <a:pt x="150400" y="207359"/>
                      <a:pt x="148019" y="202597"/>
                    </a:cubicBezTo>
                    <a:cubicBezTo>
                      <a:pt x="144113" y="194405"/>
                      <a:pt x="139256" y="187452"/>
                      <a:pt x="133540" y="180880"/>
                    </a:cubicBezTo>
                    <a:cubicBezTo>
                      <a:pt x="144304" y="200311"/>
                      <a:pt x="153924" y="219456"/>
                      <a:pt x="162592" y="238125"/>
                    </a:cubicBezTo>
                    <a:cubicBezTo>
                      <a:pt x="168021" y="249936"/>
                      <a:pt x="173069" y="261652"/>
                      <a:pt x="177832" y="273367"/>
                    </a:cubicBezTo>
                    <a:cubicBezTo>
                      <a:pt x="182594" y="284988"/>
                      <a:pt x="187071" y="296513"/>
                      <a:pt x="191072" y="307943"/>
                    </a:cubicBezTo>
                    <a:cubicBezTo>
                      <a:pt x="193453" y="314420"/>
                      <a:pt x="195739" y="320897"/>
                      <a:pt x="197739" y="327279"/>
                    </a:cubicBezTo>
                    <a:cubicBezTo>
                      <a:pt x="198215" y="328708"/>
                      <a:pt x="198692" y="329946"/>
                      <a:pt x="199073" y="331280"/>
                    </a:cubicBezTo>
                    <a:cubicBezTo>
                      <a:pt x="269653" y="549974"/>
                      <a:pt x="233363" y="716375"/>
                      <a:pt x="235363" y="715994"/>
                    </a:cubicBezTo>
                    <a:cubicBezTo>
                      <a:pt x="240602" y="717995"/>
                      <a:pt x="245840" y="719900"/>
                      <a:pt x="251079" y="721995"/>
                    </a:cubicBezTo>
                    <a:cubicBezTo>
                      <a:pt x="249174" y="722186"/>
                      <a:pt x="284798" y="561118"/>
                      <a:pt x="220694" y="345662"/>
                    </a:cubicBezTo>
                    <a:close/>
                  </a:path>
                </a:pathLst>
              </a:custGeom>
              <a:grpFill/>
              <a:ln w="9525" cap="flat">
                <a:noFill/>
                <a:prstDash val="solid"/>
                <a:miter/>
              </a:ln>
            </p:spPr>
            <p:txBody>
              <a:bodyPr rtlCol="0" anchor="ctr"/>
              <a:lstStyle/>
              <a:p>
                <a:endParaRPr lang="th-TH"/>
              </a:p>
            </p:txBody>
          </p:sp>
          <p:sp>
            <p:nvSpPr>
              <p:cNvPr id="107" name="Freeform: Shape 106">
                <a:extLst>
                  <a:ext uri="{FF2B5EF4-FFF2-40B4-BE49-F238E27FC236}">
                    <a16:creationId xmlns:a16="http://schemas.microsoft.com/office/drawing/2014/main" id="{FEC86752-1A7A-425B-B58C-4AD2B598C16C}"/>
                  </a:ext>
                </a:extLst>
              </p:cNvPr>
              <p:cNvSpPr/>
              <p:nvPr/>
            </p:nvSpPr>
            <p:spPr>
              <a:xfrm>
                <a:off x="5746813" y="2939986"/>
                <a:ext cx="116490" cy="72675"/>
              </a:xfrm>
              <a:custGeom>
                <a:avLst/>
                <a:gdLst>
                  <a:gd name="connsiteX0" fmla="*/ 98489 w 116490"/>
                  <a:gd name="connsiteY0" fmla="*/ 43720 h 72675"/>
                  <a:gd name="connsiteX1" fmla="*/ 98489 w 116490"/>
                  <a:gd name="connsiteY1" fmla="*/ 43720 h 72675"/>
                  <a:gd name="connsiteX2" fmla="*/ 0 w 116490"/>
                  <a:gd name="connsiteY2" fmla="*/ 0 h 72675"/>
                  <a:gd name="connsiteX3" fmla="*/ 98965 w 116490"/>
                  <a:gd name="connsiteY3" fmla="*/ 55435 h 72675"/>
                  <a:gd name="connsiteX4" fmla="*/ 42767 w 116490"/>
                  <a:gd name="connsiteY4" fmla="*/ 35242 h 72675"/>
                  <a:gd name="connsiteX5" fmla="*/ 116491 w 116490"/>
                  <a:gd name="connsiteY5" fmla="*/ 72676 h 72675"/>
                  <a:gd name="connsiteX6" fmla="*/ 114681 w 116490"/>
                  <a:gd name="connsiteY6" fmla="*/ 70294 h 72675"/>
                  <a:gd name="connsiteX7" fmla="*/ 98489 w 116490"/>
                  <a:gd name="connsiteY7" fmla="*/ 43720 h 7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490" h="72675">
                    <a:moveTo>
                      <a:pt x="98489" y="43720"/>
                    </a:moveTo>
                    <a:cubicBezTo>
                      <a:pt x="98489" y="43624"/>
                      <a:pt x="98489" y="43624"/>
                      <a:pt x="98489" y="43720"/>
                    </a:cubicBezTo>
                    <a:cubicBezTo>
                      <a:pt x="66866" y="27051"/>
                      <a:pt x="34004" y="12287"/>
                      <a:pt x="0" y="0"/>
                    </a:cubicBezTo>
                    <a:cubicBezTo>
                      <a:pt x="33814" y="16478"/>
                      <a:pt x="66961" y="35052"/>
                      <a:pt x="98965" y="55435"/>
                    </a:cubicBezTo>
                    <a:cubicBezTo>
                      <a:pt x="80010" y="47244"/>
                      <a:pt x="61436" y="40576"/>
                      <a:pt x="42767" y="35242"/>
                    </a:cubicBezTo>
                    <a:cubicBezTo>
                      <a:pt x="68104" y="46482"/>
                      <a:pt x="92678" y="58960"/>
                      <a:pt x="116491" y="72676"/>
                    </a:cubicBezTo>
                    <a:cubicBezTo>
                      <a:pt x="115824" y="72009"/>
                      <a:pt x="115157" y="71247"/>
                      <a:pt x="114681" y="70294"/>
                    </a:cubicBezTo>
                    <a:cubicBezTo>
                      <a:pt x="109442" y="61246"/>
                      <a:pt x="104013" y="52483"/>
                      <a:pt x="98489" y="43720"/>
                    </a:cubicBezTo>
                    <a:close/>
                  </a:path>
                </a:pathLst>
              </a:custGeom>
              <a:grpFill/>
              <a:ln w="9525" cap="flat">
                <a:noFill/>
                <a:prstDash val="solid"/>
                <a:miter/>
              </a:ln>
            </p:spPr>
            <p:txBody>
              <a:bodyPr rtlCol="0" anchor="ctr"/>
              <a:lstStyle/>
              <a:p>
                <a:endParaRPr lang="th-TH"/>
              </a:p>
            </p:txBody>
          </p:sp>
          <p:sp>
            <p:nvSpPr>
              <p:cNvPr id="108" name="Freeform: Shape 107">
                <a:extLst>
                  <a:ext uri="{FF2B5EF4-FFF2-40B4-BE49-F238E27FC236}">
                    <a16:creationId xmlns:a16="http://schemas.microsoft.com/office/drawing/2014/main" id="{DD1FE025-37C3-41AA-A99B-F49C690709BB}"/>
                  </a:ext>
                </a:extLst>
              </p:cNvPr>
              <p:cNvSpPr/>
              <p:nvPr/>
            </p:nvSpPr>
            <p:spPr>
              <a:xfrm>
                <a:off x="5488218" y="3091014"/>
                <a:ext cx="514341" cy="66884"/>
              </a:xfrm>
              <a:custGeom>
                <a:avLst/>
                <a:gdLst>
                  <a:gd name="connsiteX0" fmla="*/ 328032 w 514341"/>
                  <a:gd name="connsiteY0" fmla="*/ 37663 h 66884"/>
                  <a:gd name="connsiteX1" fmla="*/ 514341 w 514341"/>
                  <a:gd name="connsiteY1" fmla="*/ 28233 h 66884"/>
                  <a:gd name="connsiteX2" fmla="*/ 331652 w 514341"/>
                  <a:gd name="connsiteY2" fmla="*/ 3182 h 66884"/>
                  <a:gd name="connsiteX3" fmla="*/ 5039 w 514341"/>
                  <a:gd name="connsiteY3" fmla="*/ 49474 h 66884"/>
                  <a:gd name="connsiteX4" fmla="*/ 277 w 514341"/>
                  <a:gd name="connsiteY4" fmla="*/ 55951 h 66884"/>
                  <a:gd name="connsiteX5" fmla="*/ 277 w 514341"/>
                  <a:gd name="connsiteY5" fmla="*/ 56046 h 66884"/>
                  <a:gd name="connsiteX6" fmla="*/ 328032 w 514341"/>
                  <a:gd name="connsiteY6" fmla="*/ 37663 h 6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341" h="66884">
                    <a:moveTo>
                      <a:pt x="328032" y="37663"/>
                    </a:moveTo>
                    <a:cubicBezTo>
                      <a:pt x="384039" y="22708"/>
                      <a:pt x="444904" y="3182"/>
                      <a:pt x="514341" y="28233"/>
                    </a:cubicBezTo>
                    <a:cubicBezTo>
                      <a:pt x="450905" y="-2342"/>
                      <a:pt x="386706" y="-3200"/>
                      <a:pt x="331652" y="3182"/>
                    </a:cubicBezTo>
                    <a:cubicBezTo>
                      <a:pt x="219638" y="16612"/>
                      <a:pt x="113529" y="40330"/>
                      <a:pt x="5039" y="49474"/>
                    </a:cubicBezTo>
                    <a:cubicBezTo>
                      <a:pt x="1229" y="49759"/>
                      <a:pt x="-771" y="53093"/>
                      <a:pt x="277" y="55951"/>
                    </a:cubicBezTo>
                    <a:cubicBezTo>
                      <a:pt x="277" y="55951"/>
                      <a:pt x="277" y="55951"/>
                      <a:pt x="277" y="56046"/>
                    </a:cubicBezTo>
                    <a:cubicBezTo>
                      <a:pt x="109910" y="77382"/>
                      <a:pt x="223257" y="65095"/>
                      <a:pt x="328032" y="37663"/>
                    </a:cubicBezTo>
                    <a:close/>
                  </a:path>
                </a:pathLst>
              </a:custGeom>
              <a:grpFill/>
              <a:ln w="9525" cap="flat">
                <a:noFill/>
                <a:prstDash val="solid"/>
                <a:miter/>
              </a:ln>
            </p:spPr>
            <p:txBody>
              <a:bodyPr rtlCol="0" anchor="ctr"/>
              <a:lstStyle/>
              <a:p>
                <a:endParaRPr lang="th-TH"/>
              </a:p>
            </p:txBody>
          </p:sp>
          <p:sp>
            <p:nvSpPr>
              <p:cNvPr id="109" name="Freeform: Shape 108">
                <a:extLst>
                  <a:ext uri="{FF2B5EF4-FFF2-40B4-BE49-F238E27FC236}">
                    <a16:creationId xmlns:a16="http://schemas.microsoft.com/office/drawing/2014/main" id="{F99A3A89-02AD-4DE7-B1B0-46649594D252}"/>
                  </a:ext>
                </a:extLst>
              </p:cNvPr>
              <p:cNvSpPr/>
              <p:nvPr/>
            </p:nvSpPr>
            <p:spPr>
              <a:xfrm>
                <a:off x="5553741" y="2648807"/>
                <a:ext cx="497014" cy="450437"/>
              </a:xfrm>
              <a:custGeom>
                <a:avLst/>
                <a:gdLst>
                  <a:gd name="connsiteX0" fmla="*/ 497015 w 497014"/>
                  <a:gd name="connsiteY0" fmla="*/ 450437 h 450437"/>
                  <a:gd name="connsiteX1" fmla="*/ 329279 w 497014"/>
                  <a:gd name="connsiteY1" fmla="*/ 193453 h 450437"/>
                  <a:gd name="connsiteX2" fmla="*/ 171831 w 497014"/>
                  <a:gd name="connsiteY2" fmla="*/ 78772 h 450437"/>
                  <a:gd name="connsiteX3" fmla="*/ 0 w 497014"/>
                  <a:gd name="connsiteY3" fmla="*/ 0 h 450437"/>
                  <a:gd name="connsiteX4" fmla="*/ 259747 w 497014"/>
                  <a:gd name="connsiteY4" fmla="*/ 176784 h 450437"/>
                  <a:gd name="connsiteX5" fmla="*/ 497015 w 497014"/>
                  <a:gd name="connsiteY5" fmla="*/ 450437 h 45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14" h="450437">
                    <a:moveTo>
                      <a:pt x="497015" y="450437"/>
                    </a:moveTo>
                    <a:cubicBezTo>
                      <a:pt x="455390" y="360617"/>
                      <a:pt x="405860" y="271748"/>
                      <a:pt x="329279" y="193453"/>
                    </a:cubicBezTo>
                    <a:cubicBezTo>
                      <a:pt x="284702" y="147923"/>
                      <a:pt x="232124" y="109252"/>
                      <a:pt x="171831" y="78772"/>
                    </a:cubicBezTo>
                    <a:cubicBezTo>
                      <a:pt x="114205" y="49721"/>
                      <a:pt x="58769" y="24479"/>
                      <a:pt x="0" y="0"/>
                    </a:cubicBezTo>
                    <a:cubicBezTo>
                      <a:pt x="93250" y="51721"/>
                      <a:pt x="176498" y="112205"/>
                      <a:pt x="259747" y="176784"/>
                    </a:cubicBezTo>
                    <a:cubicBezTo>
                      <a:pt x="359378" y="253937"/>
                      <a:pt x="441960" y="347472"/>
                      <a:pt x="497015" y="450437"/>
                    </a:cubicBezTo>
                    <a:close/>
                  </a:path>
                </a:pathLst>
              </a:custGeom>
              <a:grpFill/>
              <a:ln w="9525" cap="flat">
                <a:noFill/>
                <a:prstDash val="solid"/>
                <a:miter/>
              </a:ln>
            </p:spPr>
            <p:txBody>
              <a:bodyPr rtlCol="0" anchor="ctr"/>
              <a:lstStyle/>
              <a:p>
                <a:endParaRPr lang="th-TH"/>
              </a:p>
            </p:txBody>
          </p:sp>
          <p:sp>
            <p:nvSpPr>
              <p:cNvPr id="110" name="Freeform: Shape 109">
                <a:extLst>
                  <a:ext uri="{FF2B5EF4-FFF2-40B4-BE49-F238E27FC236}">
                    <a16:creationId xmlns:a16="http://schemas.microsoft.com/office/drawing/2014/main" id="{3F0BE2C2-BA59-46F0-B597-9F4C51E83FB6}"/>
                  </a:ext>
                </a:extLst>
              </p:cNvPr>
              <p:cNvSpPr/>
              <p:nvPr/>
            </p:nvSpPr>
            <p:spPr>
              <a:xfrm>
                <a:off x="6054566" y="3147345"/>
                <a:ext cx="7715" cy="5810"/>
              </a:xfrm>
              <a:custGeom>
                <a:avLst/>
                <a:gdLst>
                  <a:gd name="connsiteX0" fmla="*/ 3048 w 7715"/>
                  <a:gd name="connsiteY0" fmla="*/ 1048 h 5810"/>
                  <a:gd name="connsiteX1" fmla="*/ 0 w 7715"/>
                  <a:gd name="connsiteY1" fmla="*/ 0 h 5810"/>
                  <a:gd name="connsiteX2" fmla="*/ 7715 w 7715"/>
                  <a:gd name="connsiteY2" fmla="*/ 5810 h 5810"/>
                  <a:gd name="connsiteX3" fmla="*/ 3048 w 7715"/>
                  <a:gd name="connsiteY3" fmla="*/ 1048 h 5810"/>
                </a:gdLst>
                <a:ahLst/>
                <a:cxnLst>
                  <a:cxn ang="0">
                    <a:pos x="connsiteX0" y="connsiteY0"/>
                  </a:cxn>
                  <a:cxn ang="0">
                    <a:pos x="connsiteX1" y="connsiteY1"/>
                  </a:cxn>
                  <a:cxn ang="0">
                    <a:pos x="connsiteX2" y="connsiteY2"/>
                  </a:cxn>
                  <a:cxn ang="0">
                    <a:pos x="connsiteX3" y="connsiteY3"/>
                  </a:cxn>
                </a:cxnLst>
                <a:rect l="l" t="t" r="r" b="b"/>
                <a:pathLst>
                  <a:path w="7715" h="5810">
                    <a:moveTo>
                      <a:pt x="3048" y="1048"/>
                    </a:moveTo>
                    <a:cubicBezTo>
                      <a:pt x="2096" y="667"/>
                      <a:pt x="1048" y="381"/>
                      <a:pt x="0" y="0"/>
                    </a:cubicBezTo>
                    <a:cubicBezTo>
                      <a:pt x="2572" y="1905"/>
                      <a:pt x="5048" y="3715"/>
                      <a:pt x="7715" y="5810"/>
                    </a:cubicBezTo>
                    <a:cubicBezTo>
                      <a:pt x="7144" y="3810"/>
                      <a:pt x="5620" y="1810"/>
                      <a:pt x="3048" y="1048"/>
                    </a:cubicBezTo>
                    <a:close/>
                  </a:path>
                </a:pathLst>
              </a:custGeom>
              <a:grpFill/>
              <a:ln w="9525" cap="flat">
                <a:noFill/>
                <a:prstDash val="solid"/>
                <a:miter/>
              </a:ln>
            </p:spPr>
            <p:txBody>
              <a:bodyPr rtlCol="0" anchor="ctr"/>
              <a:lstStyle/>
              <a:p>
                <a:endParaRPr lang="th-TH"/>
              </a:p>
            </p:txBody>
          </p:sp>
          <p:sp>
            <p:nvSpPr>
              <p:cNvPr id="111" name="Freeform: Shape 110">
                <a:extLst>
                  <a:ext uri="{FF2B5EF4-FFF2-40B4-BE49-F238E27FC236}">
                    <a16:creationId xmlns:a16="http://schemas.microsoft.com/office/drawing/2014/main" id="{16C06B19-530A-4147-9294-4BE2B86AB335}"/>
                  </a:ext>
                </a:extLst>
              </p:cNvPr>
              <p:cNvSpPr/>
              <p:nvPr/>
            </p:nvSpPr>
            <p:spPr>
              <a:xfrm>
                <a:off x="5489543" y="2629471"/>
                <a:ext cx="616828" cy="582024"/>
              </a:xfrm>
              <a:custGeom>
                <a:avLst/>
                <a:gdLst>
                  <a:gd name="connsiteX0" fmla="*/ 569500 w 616828"/>
                  <a:gd name="connsiteY0" fmla="*/ 529400 h 582024"/>
                  <a:gd name="connsiteX1" fmla="*/ 585026 w 616828"/>
                  <a:gd name="connsiteY1" fmla="*/ 542830 h 582024"/>
                  <a:gd name="connsiteX2" fmla="*/ 588074 w 616828"/>
                  <a:gd name="connsiteY2" fmla="*/ 550259 h 582024"/>
                  <a:gd name="connsiteX3" fmla="*/ 596170 w 616828"/>
                  <a:gd name="connsiteY3" fmla="*/ 553593 h 582024"/>
                  <a:gd name="connsiteX4" fmla="*/ 616363 w 616828"/>
                  <a:gd name="connsiteY4" fmla="*/ 576263 h 582024"/>
                  <a:gd name="connsiteX5" fmla="*/ 616649 w 616828"/>
                  <a:gd name="connsiteY5" fmla="*/ 575882 h 582024"/>
                  <a:gd name="connsiteX6" fmla="*/ 616172 w 616828"/>
                  <a:gd name="connsiteY6" fmla="*/ 575310 h 582024"/>
                  <a:gd name="connsiteX7" fmla="*/ 616649 w 616828"/>
                  <a:gd name="connsiteY7" fmla="*/ 574072 h 582024"/>
                  <a:gd name="connsiteX8" fmla="*/ 609028 w 616828"/>
                  <a:gd name="connsiteY8" fmla="*/ 560165 h 582024"/>
                  <a:gd name="connsiteX9" fmla="*/ 608933 w 616828"/>
                  <a:gd name="connsiteY9" fmla="*/ 559975 h 582024"/>
                  <a:gd name="connsiteX10" fmla="*/ 608648 w 616828"/>
                  <a:gd name="connsiteY10" fmla="*/ 559594 h 582024"/>
                  <a:gd name="connsiteX11" fmla="*/ 587026 w 616828"/>
                  <a:gd name="connsiteY11" fmla="*/ 523685 h 582024"/>
                  <a:gd name="connsiteX12" fmla="*/ 584359 w 616828"/>
                  <a:gd name="connsiteY12" fmla="*/ 523113 h 582024"/>
                  <a:gd name="connsiteX13" fmla="*/ 9430 w 616828"/>
                  <a:gd name="connsiteY13" fmla="*/ 0 h 582024"/>
                  <a:gd name="connsiteX14" fmla="*/ 9334 w 616828"/>
                  <a:gd name="connsiteY14" fmla="*/ 0 h 582024"/>
                  <a:gd name="connsiteX15" fmla="*/ 11335 w 616828"/>
                  <a:gd name="connsiteY15" fmla="*/ 6096 h 582024"/>
                  <a:gd name="connsiteX16" fmla="*/ 356902 w 616828"/>
                  <a:gd name="connsiteY16" fmla="*/ 261747 h 582024"/>
                  <a:gd name="connsiteX17" fmla="*/ 569976 w 616828"/>
                  <a:gd name="connsiteY17" fmla="*/ 507873 h 582024"/>
                  <a:gd name="connsiteX18" fmla="*/ 576929 w 616828"/>
                  <a:gd name="connsiteY18" fmla="*/ 523780 h 582024"/>
                  <a:gd name="connsiteX19" fmla="*/ 579120 w 616828"/>
                  <a:gd name="connsiteY19" fmla="*/ 528828 h 582024"/>
                  <a:gd name="connsiteX20" fmla="*/ 586454 w 616828"/>
                  <a:gd name="connsiteY20" fmla="*/ 535115 h 582024"/>
                  <a:gd name="connsiteX21" fmla="*/ 584835 w 616828"/>
                  <a:gd name="connsiteY21" fmla="*/ 541211 h 582024"/>
                  <a:gd name="connsiteX22" fmla="*/ 543211 w 616828"/>
                  <a:gd name="connsiteY22" fmla="*/ 512445 h 582024"/>
                  <a:gd name="connsiteX23" fmla="*/ 247174 w 616828"/>
                  <a:gd name="connsiteY23" fmla="*/ 524256 h 582024"/>
                  <a:gd name="connsiteX24" fmla="*/ 0 w 616828"/>
                  <a:gd name="connsiteY24" fmla="*/ 519113 h 582024"/>
                  <a:gd name="connsiteX25" fmla="*/ 1810 w 616828"/>
                  <a:gd name="connsiteY25" fmla="*/ 520541 h 582024"/>
                  <a:gd name="connsiteX26" fmla="*/ 242125 w 616828"/>
                  <a:gd name="connsiteY26" fmla="*/ 581978 h 582024"/>
                  <a:gd name="connsiteX27" fmla="*/ 383953 w 616828"/>
                  <a:gd name="connsiteY27" fmla="*/ 555784 h 582024"/>
                  <a:gd name="connsiteX28" fmla="*/ 556165 w 616828"/>
                  <a:gd name="connsiteY28" fmla="*/ 525494 h 582024"/>
                  <a:gd name="connsiteX29" fmla="*/ 568643 w 616828"/>
                  <a:gd name="connsiteY29" fmla="*/ 529209 h 582024"/>
                  <a:gd name="connsiteX30" fmla="*/ 569500 w 616828"/>
                  <a:gd name="connsiteY30" fmla="*/ 529400 h 582024"/>
                  <a:gd name="connsiteX31" fmla="*/ 591503 w 616828"/>
                  <a:gd name="connsiteY31" fmla="*/ 538639 h 582024"/>
                  <a:gd name="connsiteX32" fmla="*/ 594551 w 616828"/>
                  <a:gd name="connsiteY32" fmla="*/ 543211 h 582024"/>
                  <a:gd name="connsiteX33" fmla="*/ 594646 w 616828"/>
                  <a:gd name="connsiteY33" fmla="*/ 543401 h 582024"/>
                  <a:gd name="connsiteX34" fmla="*/ 594741 w 616828"/>
                  <a:gd name="connsiteY34" fmla="*/ 543497 h 582024"/>
                  <a:gd name="connsiteX35" fmla="*/ 594836 w 616828"/>
                  <a:gd name="connsiteY35" fmla="*/ 543592 h 582024"/>
                  <a:gd name="connsiteX36" fmla="*/ 594932 w 616828"/>
                  <a:gd name="connsiteY36" fmla="*/ 543687 h 582024"/>
                  <a:gd name="connsiteX37" fmla="*/ 595027 w 616828"/>
                  <a:gd name="connsiteY37" fmla="*/ 543782 h 582024"/>
                  <a:gd name="connsiteX38" fmla="*/ 614744 w 616828"/>
                  <a:gd name="connsiteY38" fmla="*/ 573310 h 582024"/>
                  <a:gd name="connsiteX39" fmla="*/ 596551 w 616828"/>
                  <a:gd name="connsiteY39" fmla="*/ 551688 h 582024"/>
                  <a:gd name="connsiteX40" fmla="*/ 595979 w 616828"/>
                  <a:gd name="connsiteY40" fmla="*/ 549307 h 582024"/>
                  <a:gd name="connsiteX41" fmla="*/ 592455 w 616828"/>
                  <a:gd name="connsiteY41" fmla="*/ 540830 h 582024"/>
                  <a:gd name="connsiteX42" fmla="*/ 591503 w 616828"/>
                  <a:gd name="connsiteY42" fmla="*/ 538639 h 58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16828" h="582024">
                    <a:moveTo>
                      <a:pt x="569500" y="529400"/>
                    </a:moveTo>
                    <a:cubicBezTo>
                      <a:pt x="574738" y="533591"/>
                      <a:pt x="579977" y="538163"/>
                      <a:pt x="585026" y="542830"/>
                    </a:cubicBezTo>
                    <a:cubicBezTo>
                      <a:pt x="586073" y="545306"/>
                      <a:pt x="587121" y="547783"/>
                      <a:pt x="588074" y="550259"/>
                    </a:cubicBezTo>
                    <a:cubicBezTo>
                      <a:pt x="590169" y="555212"/>
                      <a:pt x="594836" y="556165"/>
                      <a:pt x="596170" y="553593"/>
                    </a:cubicBezTo>
                    <a:cubicBezTo>
                      <a:pt x="603028" y="560546"/>
                      <a:pt x="609790" y="568166"/>
                      <a:pt x="616363" y="576263"/>
                    </a:cubicBezTo>
                    <a:cubicBezTo>
                      <a:pt x="616744" y="576739"/>
                      <a:pt x="617030" y="576263"/>
                      <a:pt x="616649" y="575882"/>
                    </a:cubicBezTo>
                    <a:cubicBezTo>
                      <a:pt x="616458" y="575596"/>
                      <a:pt x="616363" y="575501"/>
                      <a:pt x="616172" y="575310"/>
                    </a:cubicBezTo>
                    <a:cubicBezTo>
                      <a:pt x="616744" y="575501"/>
                      <a:pt x="617030" y="574834"/>
                      <a:pt x="616649" y="574072"/>
                    </a:cubicBezTo>
                    <a:cubicBezTo>
                      <a:pt x="614077" y="569405"/>
                      <a:pt x="611505" y="564833"/>
                      <a:pt x="609028" y="560165"/>
                    </a:cubicBezTo>
                    <a:cubicBezTo>
                      <a:pt x="609028" y="560070"/>
                      <a:pt x="608933" y="560070"/>
                      <a:pt x="608933" y="559975"/>
                    </a:cubicBezTo>
                    <a:cubicBezTo>
                      <a:pt x="608838" y="559880"/>
                      <a:pt x="608743" y="559689"/>
                      <a:pt x="608648" y="559594"/>
                    </a:cubicBezTo>
                    <a:cubicBezTo>
                      <a:pt x="601790" y="547497"/>
                      <a:pt x="594455" y="535496"/>
                      <a:pt x="587026" y="523685"/>
                    </a:cubicBezTo>
                    <a:cubicBezTo>
                      <a:pt x="587026" y="525018"/>
                      <a:pt x="585311" y="524923"/>
                      <a:pt x="584359" y="523113"/>
                    </a:cubicBezTo>
                    <a:cubicBezTo>
                      <a:pt x="470440" y="298323"/>
                      <a:pt x="254222" y="121158"/>
                      <a:pt x="9430" y="0"/>
                    </a:cubicBezTo>
                    <a:cubicBezTo>
                      <a:pt x="9430" y="0"/>
                      <a:pt x="9334" y="0"/>
                      <a:pt x="9334" y="0"/>
                    </a:cubicBezTo>
                    <a:cubicBezTo>
                      <a:pt x="6858" y="1048"/>
                      <a:pt x="6763" y="3810"/>
                      <a:pt x="11335" y="6096"/>
                    </a:cubicBezTo>
                    <a:cubicBezTo>
                      <a:pt x="144494" y="74676"/>
                      <a:pt x="256318" y="163830"/>
                      <a:pt x="356902" y="261747"/>
                    </a:cubicBezTo>
                    <a:cubicBezTo>
                      <a:pt x="434245" y="336995"/>
                      <a:pt x="506730" y="419957"/>
                      <a:pt x="569976" y="507873"/>
                    </a:cubicBezTo>
                    <a:cubicBezTo>
                      <a:pt x="572262" y="513207"/>
                      <a:pt x="574548" y="518446"/>
                      <a:pt x="576929" y="523780"/>
                    </a:cubicBezTo>
                    <a:cubicBezTo>
                      <a:pt x="577596" y="525399"/>
                      <a:pt x="578358" y="527209"/>
                      <a:pt x="579120" y="528828"/>
                    </a:cubicBezTo>
                    <a:cubicBezTo>
                      <a:pt x="581597" y="530828"/>
                      <a:pt x="583978" y="532924"/>
                      <a:pt x="586454" y="535115"/>
                    </a:cubicBezTo>
                    <a:cubicBezTo>
                      <a:pt x="590645" y="538829"/>
                      <a:pt x="589217" y="545021"/>
                      <a:pt x="584835" y="541211"/>
                    </a:cubicBezTo>
                    <a:cubicBezTo>
                      <a:pt x="570833" y="529400"/>
                      <a:pt x="556832" y="519875"/>
                      <a:pt x="543211" y="512445"/>
                    </a:cubicBezTo>
                    <a:cubicBezTo>
                      <a:pt x="429578" y="453676"/>
                      <a:pt x="340233" y="514922"/>
                      <a:pt x="247174" y="524256"/>
                    </a:cubicBezTo>
                    <a:cubicBezTo>
                      <a:pt x="163735" y="534257"/>
                      <a:pt x="81629" y="538163"/>
                      <a:pt x="0" y="519113"/>
                    </a:cubicBezTo>
                    <a:cubicBezTo>
                      <a:pt x="476" y="519589"/>
                      <a:pt x="1048" y="520065"/>
                      <a:pt x="1810" y="520541"/>
                    </a:cubicBezTo>
                    <a:cubicBezTo>
                      <a:pt x="76009" y="559689"/>
                      <a:pt x="157925" y="583216"/>
                      <a:pt x="242125" y="581978"/>
                    </a:cubicBezTo>
                    <a:cubicBezTo>
                      <a:pt x="291846" y="580834"/>
                      <a:pt x="339376" y="570357"/>
                      <a:pt x="383953" y="555784"/>
                    </a:cubicBezTo>
                    <a:cubicBezTo>
                      <a:pt x="437674" y="539020"/>
                      <a:pt x="487490" y="508826"/>
                      <a:pt x="556165" y="525494"/>
                    </a:cubicBezTo>
                    <a:cubicBezTo>
                      <a:pt x="560356" y="526637"/>
                      <a:pt x="564451" y="527780"/>
                      <a:pt x="568643" y="529209"/>
                    </a:cubicBezTo>
                    <a:cubicBezTo>
                      <a:pt x="568928" y="529400"/>
                      <a:pt x="569309" y="529304"/>
                      <a:pt x="569500" y="529400"/>
                    </a:cubicBezTo>
                    <a:close/>
                    <a:moveTo>
                      <a:pt x="591503" y="538639"/>
                    </a:moveTo>
                    <a:cubicBezTo>
                      <a:pt x="592646" y="540353"/>
                      <a:pt x="593693" y="541592"/>
                      <a:pt x="594551" y="543211"/>
                    </a:cubicBezTo>
                    <a:cubicBezTo>
                      <a:pt x="594646" y="543306"/>
                      <a:pt x="594646" y="543306"/>
                      <a:pt x="594646" y="543401"/>
                    </a:cubicBezTo>
                    <a:cubicBezTo>
                      <a:pt x="594646" y="543401"/>
                      <a:pt x="594741" y="543497"/>
                      <a:pt x="594741" y="543497"/>
                    </a:cubicBezTo>
                    <a:cubicBezTo>
                      <a:pt x="594741" y="543497"/>
                      <a:pt x="594836" y="543592"/>
                      <a:pt x="594836" y="543592"/>
                    </a:cubicBezTo>
                    <a:cubicBezTo>
                      <a:pt x="594932" y="543592"/>
                      <a:pt x="594932" y="543687"/>
                      <a:pt x="594932" y="543687"/>
                    </a:cubicBezTo>
                    <a:cubicBezTo>
                      <a:pt x="595027" y="543687"/>
                      <a:pt x="595027" y="543782"/>
                      <a:pt x="595027" y="543782"/>
                    </a:cubicBezTo>
                    <a:cubicBezTo>
                      <a:pt x="601694" y="553498"/>
                      <a:pt x="608267" y="563404"/>
                      <a:pt x="614744" y="573310"/>
                    </a:cubicBezTo>
                    <a:cubicBezTo>
                      <a:pt x="608838" y="565690"/>
                      <a:pt x="602837" y="558451"/>
                      <a:pt x="596551" y="551688"/>
                    </a:cubicBezTo>
                    <a:cubicBezTo>
                      <a:pt x="596551" y="551021"/>
                      <a:pt x="596360" y="550259"/>
                      <a:pt x="595979" y="549307"/>
                    </a:cubicBezTo>
                    <a:cubicBezTo>
                      <a:pt x="594836" y="546449"/>
                      <a:pt x="593598" y="543687"/>
                      <a:pt x="592455" y="540830"/>
                    </a:cubicBezTo>
                    <a:cubicBezTo>
                      <a:pt x="592169" y="540163"/>
                      <a:pt x="591788" y="539306"/>
                      <a:pt x="591503" y="538639"/>
                    </a:cubicBezTo>
                    <a:close/>
                  </a:path>
                </a:pathLst>
              </a:custGeom>
              <a:grpFill/>
              <a:ln w="9525" cap="flat">
                <a:noFill/>
                <a:prstDash val="solid"/>
                <a:miter/>
              </a:ln>
            </p:spPr>
            <p:txBody>
              <a:bodyPr rtlCol="0" anchor="ctr"/>
              <a:lstStyle/>
              <a:p>
                <a:endParaRPr lang="th-TH"/>
              </a:p>
            </p:txBody>
          </p:sp>
          <p:sp>
            <p:nvSpPr>
              <p:cNvPr id="112" name="Freeform: Shape 111">
                <a:extLst>
                  <a:ext uri="{FF2B5EF4-FFF2-40B4-BE49-F238E27FC236}">
                    <a16:creationId xmlns:a16="http://schemas.microsoft.com/office/drawing/2014/main" id="{C15BC1B6-9251-47D0-BB0C-E445802230F5}"/>
                  </a:ext>
                </a:extLst>
              </p:cNvPr>
              <p:cNvSpPr/>
              <p:nvPr/>
            </p:nvSpPr>
            <p:spPr>
              <a:xfrm>
                <a:off x="5101208" y="2862555"/>
                <a:ext cx="744664" cy="135802"/>
              </a:xfrm>
              <a:custGeom>
                <a:avLst/>
                <a:gdLst>
                  <a:gd name="connsiteX0" fmla="*/ 645700 w 744664"/>
                  <a:gd name="connsiteY0" fmla="*/ 77431 h 135802"/>
                  <a:gd name="connsiteX1" fmla="*/ 645414 w 744664"/>
                  <a:gd name="connsiteY1" fmla="*/ 77335 h 135802"/>
                  <a:gd name="connsiteX2" fmla="*/ 348710 w 744664"/>
                  <a:gd name="connsiteY2" fmla="*/ 183 h 135802"/>
                  <a:gd name="connsiteX3" fmla="*/ 5429 w 744664"/>
                  <a:gd name="connsiteY3" fmla="*/ 116674 h 135802"/>
                  <a:gd name="connsiteX4" fmla="*/ 80963 w 744664"/>
                  <a:gd name="connsiteY4" fmla="*/ 94766 h 135802"/>
                  <a:gd name="connsiteX5" fmla="*/ 213741 w 744664"/>
                  <a:gd name="connsiteY5" fmla="*/ 60381 h 135802"/>
                  <a:gd name="connsiteX6" fmla="*/ 335756 w 744664"/>
                  <a:gd name="connsiteY6" fmla="*/ 42188 h 135802"/>
                  <a:gd name="connsiteX7" fmla="*/ 536639 w 744664"/>
                  <a:gd name="connsiteY7" fmla="*/ 51237 h 135802"/>
                  <a:gd name="connsiteX8" fmla="*/ 537591 w 744664"/>
                  <a:gd name="connsiteY8" fmla="*/ 56285 h 135802"/>
                  <a:gd name="connsiteX9" fmla="*/ 441198 w 744664"/>
                  <a:gd name="connsiteY9" fmla="*/ 51237 h 135802"/>
                  <a:gd name="connsiteX10" fmla="*/ 202025 w 744664"/>
                  <a:gd name="connsiteY10" fmla="*/ 73525 h 135802"/>
                  <a:gd name="connsiteX11" fmla="*/ 0 w 744664"/>
                  <a:gd name="connsiteY11" fmla="*/ 129056 h 135802"/>
                  <a:gd name="connsiteX12" fmla="*/ 183071 w 744664"/>
                  <a:gd name="connsiteY12" fmla="*/ 135724 h 135802"/>
                  <a:gd name="connsiteX13" fmla="*/ 364331 w 744664"/>
                  <a:gd name="connsiteY13" fmla="*/ 123532 h 135802"/>
                  <a:gd name="connsiteX14" fmla="*/ 557498 w 744664"/>
                  <a:gd name="connsiteY14" fmla="*/ 95909 h 135802"/>
                  <a:gd name="connsiteX15" fmla="*/ 688372 w 744664"/>
                  <a:gd name="connsiteY15" fmla="*/ 112483 h 135802"/>
                  <a:gd name="connsiteX16" fmla="*/ 688467 w 744664"/>
                  <a:gd name="connsiteY16" fmla="*/ 112483 h 135802"/>
                  <a:gd name="connsiteX17" fmla="*/ 744665 w 744664"/>
                  <a:gd name="connsiteY17" fmla="*/ 132676 h 135802"/>
                  <a:gd name="connsiteX18" fmla="*/ 645700 w 744664"/>
                  <a:gd name="connsiteY18" fmla="*/ 77431 h 13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4664" h="135802">
                    <a:moveTo>
                      <a:pt x="645700" y="77431"/>
                    </a:moveTo>
                    <a:cubicBezTo>
                      <a:pt x="645605" y="77335"/>
                      <a:pt x="645605" y="77335"/>
                      <a:pt x="645414" y="77335"/>
                    </a:cubicBezTo>
                    <a:cubicBezTo>
                      <a:pt x="550926" y="31425"/>
                      <a:pt x="449104" y="2850"/>
                      <a:pt x="348710" y="183"/>
                    </a:cubicBezTo>
                    <a:cubicBezTo>
                      <a:pt x="210312" y="-3341"/>
                      <a:pt x="92012" y="44379"/>
                      <a:pt x="5429" y="116674"/>
                    </a:cubicBezTo>
                    <a:cubicBezTo>
                      <a:pt x="30671" y="108958"/>
                      <a:pt x="55817" y="102100"/>
                      <a:pt x="80963" y="94766"/>
                    </a:cubicBezTo>
                    <a:cubicBezTo>
                      <a:pt x="125063" y="81907"/>
                      <a:pt x="168974" y="69811"/>
                      <a:pt x="213741" y="60381"/>
                    </a:cubicBezTo>
                    <a:cubicBezTo>
                      <a:pt x="253556" y="51999"/>
                      <a:pt x="294227" y="45617"/>
                      <a:pt x="335756" y="42188"/>
                    </a:cubicBezTo>
                    <a:cubicBezTo>
                      <a:pt x="400907" y="36664"/>
                      <a:pt x="468440" y="38473"/>
                      <a:pt x="536639" y="51237"/>
                    </a:cubicBezTo>
                    <a:cubicBezTo>
                      <a:pt x="540925" y="51999"/>
                      <a:pt x="541687" y="56571"/>
                      <a:pt x="537591" y="56285"/>
                    </a:cubicBezTo>
                    <a:cubicBezTo>
                      <a:pt x="505492" y="53523"/>
                      <a:pt x="473202" y="51808"/>
                      <a:pt x="441198" y="51237"/>
                    </a:cubicBezTo>
                    <a:cubicBezTo>
                      <a:pt x="359378" y="49808"/>
                      <a:pt x="278416" y="56476"/>
                      <a:pt x="202025" y="73525"/>
                    </a:cubicBezTo>
                    <a:cubicBezTo>
                      <a:pt x="134207" y="88575"/>
                      <a:pt x="67913" y="109149"/>
                      <a:pt x="0" y="129056"/>
                    </a:cubicBezTo>
                    <a:cubicBezTo>
                      <a:pt x="64675" y="130199"/>
                      <a:pt x="120777" y="136581"/>
                      <a:pt x="183071" y="135724"/>
                    </a:cubicBezTo>
                    <a:cubicBezTo>
                      <a:pt x="244792" y="135057"/>
                      <a:pt x="305372" y="131533"/>
                      <a:pt x="364331" y="123532"/>
                    </a:cubicBezTo>
                    <a:cubicBezTo>
                      <a:pt x="428816" y="114769"/>
                      <a:pt x="489871" y="98005"/>
                      <a:pt x="557498" y="95909"/>
                    </a:cubicBezTo>
                    <a:cubicBezTo>
                      <a:pt x="600170" y="94766"/>
                      <a:pt x="643700" y="99624"/>
                      <a:pt x="688372" y="112483"/>
                    </a:cubicBezTo>
                    <a:cubicBezTo>
                      <a:pt x="688372" y="112483"/>
                      <a:pt x="688467" y="112483"/>
                      <a:pt x="688467" y="112483"/>
                    </a:cubicBezTo>
                    <a:cubicBezTo>
                      <a:pt x="707136" y="117817"/>
                      <a:pt x="725710" y="124484"/>
                      <a:pt x="744665" y="132676"/>
                    </a:cubicBezTo>
                    <a:cubicBezTo>
                      <a:pt x="712565" y="112483"/>
                      <a:pt x="679418" y="93909"/>
                      <a:pt x="645700" y="77431"/>
                    </a:cubicBezTo>
                    <a:close/>
                  </a:path>
                </a:pathLst>
              </a:custGeom>
              <a:grpFill/>
              <a:ln w="9525" cap="flat">
                <a:noFill/>
                <a:prstDash val="solid"/>
                <a:miter/>
              </a:ln>
            </p:spPr>
            <p:txBody>
              <a:bodyPr rtlCol="0" anchor="ctr"/>
              <a:lstStyle/>
              <a:p>
                <a:endParaRPr lang="th-TH"/>
              </a:p>
            </p:txBody>
          </p:sp>
          <p:sp>
            <p:nvSpPr>
              <p:cNvPr id="113" name="Freeform: Shape 112">
                <a:extLst>
                  <a:ext uri="{FF2B5EF4-FFF2-40B4-BE49-F238E27FC236}">
                    <a16:creationId xmlns:a16="http://schemas.microsoft.com/office/drawing/2014/main" id="{503AEAE1-A07B-4DDF-A7E8-6E825BAFFE51}"/>
                  </a:ext>
                </a:extLst>
              </p:cNvPr>
              <p:cNvSpPr/>
              <p:nvPr/>
            </p:nvSpPr>
            <p:spPr>
              <a:xfrm>
                <a:off x="5210838" y="2681477"/>
                <a:ext cx="663821" cy="334575"/>
              </a:xfrm>
              <a:custGeom>
                <a:avLst/>
                <a:gdLst>
                  <a:gd name="connsiteX0" fmla="*/ 662753 w 663821"/>
                  <a:gd name="connsiteY0" fmla="*/ 328136 h 334575"/>
                  <a:gd name="connsiteX1" fmla="*/ 653704 w 663821"/>
                  <a:gd name="connsiteY1" fmla="*/ 312706 h 334575"/>
                  <a:gd name="connsiteX2" fmla="*/ 427105 w 663821"/>
                  <a:gd name="connsiteY2" fmla="*/ 93821 h 334575"/>
                  <a:gd name="connsiteX3" fmla="*/ 26293 w 663821"/>
                  <a:gd name="connsiteY3" fmla="*/ 286 h 334575"/>
                  <a:gd name="connsiteX4" fmla="*/ 642941 w 663821"/>
                  <a:gd name="connsiteY4" fmla="*/ 306705 h 334575"/>
                  <a:gd name="connsiteX5" fmla="*/ 650656 w 663821"/>
                  <a:gd name="connsiteY5" fmla="*/ 318516 h 334575"/>
                  <a:gd name="connsiteX6" fmla="*/ 649990 w 663821"/>
                  <a:gd name="connsiteY6" fmla="*/ 318611 h 334575"/>
                  <a:gd name="connsiteX7" fmla="*/ 638560 w 663821"/>
                  <a:gd name="connsiteY7" fmla="*/ 304324 h 334575"/>
                  <a:gd name="connsiteX8" fmla="*/ 316043 w 663821"/>
                  <a:gd name="connsiteY8" fmla="*/ 78772 h 334575"/>
                  <a:gd name="connsiteX9" fmla="*/ 6385 w 663821"/>
                  <a:gd name="connsiteY9" fmla="*/ 0 h 334575"/>
                  <a:gd name="connsiteX10" fmla="*/ 4671 w 663821"/>
                  <a:gd name="connsiteY10" fmla="*/ 7620 h 334575"/>
                  <a:gd name="connsiteX11" fmla="*/ 633988 w 663821"/>
                  <a:gd name="connsiteY11" fmla="*/ 301371 h 334575"/>
                  <a:gd name="connsiteX12" fmla="*/ 634559 w 663821"/>
                  <a:gd name="connsiteY12" fmla="*/ 302133 h 334575"/>
                  <a:gd name="connsiteX13" fmla="*/ 634654 w 663821"/>
                  <a:gd name="connsiteY13" fmla="*/ 302228 h 334575"/>
                  <a:gd name="connsiteX14" fmla="*/ 650752 w 663821"/>
                  <a:gd name="connsiteY14" fmla="*/ 328803 h 334575"/>
                  <a:gd name="connsiteX15" fmla="*/ 652561 w 663821"/>
                  <a:gd name="connsiteY15" fmla="*/ 331184 h 334575"/>
                  <a:gd name="connsiteX16" fmla="*/ 658086 w 663821"/>
                  <a:gd name="connsiteY16" fmla="*/ 334423 h 334575"/>
                  <a:gd name="connsiteX17" fmla="*/ 658181 w 663821"/>
                  <a:gd name="connsiteY17" fmla="*/ 334423 h 334575"/>
                  <a:gd name="connsiteX18" fmla="*/ 662753 w 663821"/>
                  <a:gd name="connsiteY18" fmla="*/ 328136 h 3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821" h="334575">
                    <a:moveTo>
                      <a:pt x="662753" y="328136"/>
                    </a:moveTo>
                    <a:cubicBezTo>
                      <a:pt x="659800" y="322993"/>
                      <a:pt x="656752" y="317849"/>
                      <a:pt x="653704" y="312706"/>
                    </a:cubicBezTo>
                    <a:cubicBezTo>
                      <a:pt x="603031" y="228791"/>
                      <a:pt x="532451" y="146590"/>
                      <a:pt x="427105" y="93821"/>
                    </a:cubicBezTo>
                    <a:cubicBezTo>
                      <a:pt x="307375" y="33814"/>
                      <a:pt x="167263" y="4001"/>
                      <a:pt x="26293" y="286"/>
                    </a:cubicBezTo>
                    <a:cubicBezTo>
                      <a:pt x="270799" y="31528"/>
                      <a:pt x="522450" y="128302"/>
                      <a:pt x="642941" y="306705"/>
                    </a:cubicBezTo>
                    <a:cubicBezTo>
                      <a:pt x="645513" y="310610"/>
                      <a:pt x="648180" y="314611"/>
                      <a:pt x="650656" y="318516"/>
                    </a:cubicBezTo>
                    <a:cubicBezTo>
                      <a:pt x="650847" y="318992"/>
                      <a:pt x="650275" y="319088"/>
                      <a:pt x="649990" y="318611"/>
                    </a:cubicBezTo>
                    <a:cubicBezTo>
                      <a:pt x="646275" y="313849"/>
                      <a:pt x="642465" y="309086"/>
                      <a:pt x="638560" y="304324"/>
                    </a:cubicBezTo>
                    <a:cubicBezTo>
                      <a:pt x="557502" y="205931"/>
                      <a:pt x="447107" y="129350"/>
                      <a:pt x="316043" y="78772"/>
                    </a:cubicBezTo>
                    <a:cubicBezTo>
                      <a:pt x="217650" y="40862"/>
                      <a:pt x="114304" y="16764"/>
                      <a:pt x="6385" y="0"/>
                    </a:cubicBezTo>
                    <a:cubicBezTo>
                      <a:pt x="-1044" y="381"/>
                      <a:pt x="-2473" y="5810"/>
                      <a:pt x="4671" y="7620"/>
                    </a:cubicBezTo>
                    <a:cubicBezTo>
                      <a:pt x="242891" y="66770"/>
                      <a:pt x="448536" y="168307"/>
                      <a:pt x="633988" y="301371"/>
                    </a:cubicBezTo>
                    <a:cubicBezTo>
                      <a:pt x="634178" y="301657"/>
                      <a:pt x="634273" y="301943"/>
                      <a:pt x="634559" y="302133"/>
                    </a:cubicBezTo>
                    <a:cubicBezTo>
                      <a:pt x="634559" y="302133"/>
                      <a:pt x="634559" y="302228"/>
                      <a:pt x="634654" y="302228"/>
                    </a:cubicBezTo>
                    <a:cubicBezTo>
                      <a:pt x="640179" y="310991"/>
                      <a:pt x="645608" y="319850"/>
                      <a:pt x="650752" y="328803"/>
                    </a:cubicBezTo>
                    <a:cubicBezTo>
                      <a:pt x="651323" y="329660"/>
                      <a:pt x="651895" y="330422"/>
                      <a:pt x="652561" y="331184"/>
                    </a:cubicBezTo>
                    <a:cubicBezTo>
                      <a:pt x="654276" y="332899"/>
                      <a:pt x="656276" y="333947"/>
                      <a:pt x="658086" y="334423"/>
                    </a:cubicBezTo>
                    <a:cubicBezTo>
                      <a:pt x="658086" y="334423"/>
                      <a:pt x="658181" y="334423"/>
                      <a:pt x="658181" y="334423"/>
                    </a:cubicBezTo>
                    <a:cubicBezTo>
                      <a:pt x="662277" y="335185"/>
                      <a:pt x="665611" y="333089"/>
                      <a:pt x="662753" y="328136"/>
                    </a:cubicBezTo>
                    <a:close/>
                  </a:path>
                </a:pathLst>
              </a:custGeom>
              <a:grpFill/>
              <a:ln w="9525" cap="flat">
                <a:noFill/>
                <a:prstDash val="solid"/>
                <a:miter/>
              </a:ln>
            </p:spPr>
            <p:txBody>
              <a:bodyPr rtlCol="0" anchor="ctr"/>
              <a:lstStyle/>
              <a:p>
                <a:endParaRPr lang="th-TH"/>
              </a:p>
            </p:txBody>
          </p:sp>
          <p:sp>
            <p:nvSpPr>
              <p:cNvPr id="114" name="Freeform: Shape 113">
                <a:extLst>
                  <a:ext uri="{FF2B5EF4-FFF2-40B4-BE49-F238E27FC236}">
                    <a16:creationId xmlns:a16="http://schemas.microsoft.com/office/drawing/2014/main" id="{261A3584-EB1A-4CCD-AB07-780765CE0E2E}"/>
                  </a:ext>
                </a:extLst>
              </p:cNvPr>
              <p:cNvSpPr/>
              <p:nvPr/>
            </p:nvSpPr>
            <p:spPr>
              <a:xfrm>
                <a:off x="5684102" y="3232392"/>
                <a:ext cx="514903" cy="128142"/>
              </a:xfrm>
              <a:custGeom>
                <a:avLst/>
                <a:gdLst>
                  <a:gd name="connsiteX0" fmla="*/ 514291 w 514903"/>
                  <a:gd name="connsiteY0" fmla="*/ 123646 h 128142"/>
                  <a:gd name="connsiteX1" fmla="*/ 492479 w 514903"/>
                  <a:gd name="connsiteY1" fmla="*/ 91357 h 128142"/>
                  <a:gd name="connsiteX2" fmla="*/ 493812 w 514903"/>
                  <a:gd name="connsiteY2" fmla="*/ 91928 h 128142"/>
                  <a:gd name="connsiteX3" fmla="*/ 494860 w 514903"/>
                  <a:gd name="connsiteY3" fmla="*/ 92214 h 128142"/>
                  <a:gd name="connsiteX4" fmla="*/ 496765 w 514903"/>
                  <a:gd name="connsiteY4" fmla="*/ 91547 h 128142"/>
                  <a:gd name="connsiteX5" fmla="*/ 492764 w 514903"/>
                  <a:gd name="connsiteY5" fmla="*/ 80403 h 128142"/>
                  <a:gd name="connsiteX6" fmla="*/ 478382 w 514903"/>
                  <a:gd name="connsiteY6" fmla="*/ 74593 h 128142"/>
                  <a:gd name="connsiteX7" fmla="*/ 468952 w 514903"/>
                  <a:gd name="connsiteY7" fmla="*/ 71354 h 128142"/>
                  <a:gd name="connsiteX8" fmla="*/ 419327 w 514903"/>
                  <a:gd name="connsiteY8" fmla="*/ 43922 h 128142"/>
                  <a:gd name="connsiteX9" fmla="*/ 275118 w 514903"/>
                  <a:gd name="connsiteY9" fmla="*/ 107 h 128142"/>
                  <a:gd name="connsiteX10" fmla="*/ 2798 w 514903"/>
                  <a:gd name="connsiteY10" fmla="*/ 33730 h 128142"/>
                  <a:gd name="connsiteX11" fmla="*/ 1084 w 514903"/>
                  <a:gd name="connsiteY11" fmla="*/ 38588 h 128142"/>
                  <a:gd name="connsiteX12" fmla="*/ 2322 w 514903"/>
                  <a:gd name="connsiteY12" fmla="*/ 39636 h 128142"/>
                  <a:gd name="connsiteX13" fmla="*/ 40136 w 514903"/>
                  <a:gd name="connsiteY13" fmla="*/ 56400 h 128142"/>
                  <a:gd name="connsiteX14" fmla="*/ 315885 w 514903"/>
                  <a:gd name="connsiteY14" fmla="*/ 30778 h 128142"/>
                  <a:gd name="connsiteX15" fmla="*/ 481525 w 514903"/>
                  <a:gd name="connsiteY15" fmla="*/ 80117 h 128142"/>
                  <a:gd name="connsiteX16" fmla="*/ 483430 w 514903"/>
                  <a:gd name="connsiteY16" fmla="*/ 81451 h 128142"/>
                  <a:gd name="connsiteX17" fmla="*/ 485525 w 514903"/>
                  <a:gd name="connsiteY17" fmla="*/ 85451 h 128142"/>
                  <a:gd name="connsiteX18" fmla="*/ 484002 w 514903"/>
                  <a:gd name="connsiteY18" fmla="*/ 84403 h 128142"/>
                  <a:gd name="connsiteX19" fmla="*/ 222445 w 514903"/>
                  <a:gd name="connsiteY19" fmla="*/ 54876 h 128142"/>
                  <a:gd name="connsiteX20" fmla="*/ 75474 w 514903"/>
                  <a:gd name="connsiteY20" fmla="*/ 70116 h 128142"/>
                  <a:gd name="connsiteX21" fmla="*/ 231779 w 514903"/>
                  <a:gd name="connsiteY21" fmla="*/ 92976 h 128142"/>
                  <a:gd name="connsiteX22" fmla="*/ 473619 w 514903"/>
                  <a:gd name="connsiteY22" fmla="*/ 83832 h 128142"/>
                  <a:gd name="connsiteX23" fmla="*/ 494669 w 514903"/>
                  <a:gd name="connsiteY23" fmla="*/ 103168 h 128142"/>
                  <a:gd name="connsiteX24" fmla="*/ 494765 w 514903"/>
                  <a:gd name="connsiteY24" fmla="*/ 103263 h 128142"/>
                  <a:gd name="connsiteX25" fmla="*/ 494860 w 514903"/>
                  <a:gd name="connsiteY25" fmla="*/ 103358 h 128142"/>
                  <a:gd name="connsiteX26" fmla="*/ 509338 w 514903"/>
                  <a:gd name="connsiteY26" fmla="*/ 125075 h 128142"/>
                  <a:gd name="connsiteX27" fmla="*/ 514291 w 514903"/>
                  <a:gd name="connsiteY27" fmla="*/ 123646 h 12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4903" h="128142">
                    <a:moveTo>
                      <a:pt x="514291" y="123646"/>
                    </a:moveTo>
                    <a:cubicBezTo>
                      <a:pt x="508576" y="110883"/>
                      <a:pt x="501051" y="100405"/>
                      <a:pt x="492479" y="91357"/>
                    </a:cubicBezTo>
                    <a:cubicBezTo>
                      <a:pt x="492955" y="91547"/>
                      <a:pt x="493431" y="91738"/>
                      <a:pt x="493812" y="91928"/>
                    </a:cubicBezTo>
                    <a:cubicBezTo>
                      <a:pt x="494098" y="92023"/>
                      <a:pt x="494574" y="92214"/>
                      <a:pt x="494860" y="92214"/>
                    </a:cubicBezTo>
                    <a:cubicBezTo>
                      <a:pt x="495622" y="92309"/>
                      <a:pt x="496289" y="92119"/>
                      <a:pt x="496765" y="91547"/>
                    </a:cubicBezTo>
                    <a:cubicBezTo>
                      <a:pt x="498765" y="89452"/>
                      <a:pt x="497051" y="82308"/>
                      <a:pt x="492764" y="80403"/>
                    </a:cubicBezTo>
                    <a:cubicBezTo>
                      <a:pt x="487907" y="78212"/>
                      <a:pt x="483049" y="76307"/>
                      <a:pt x="478382" y="74593"/>
                    </a:cubicBezTo>
                    <a:cubicBezTo>
                      <a:pt x="475238" y="73354"/>
                      <a:pt x="472095" y="72402"/>
                      <a:pt x="468952" y="71354"/>
                    </a:cubicBezTo>
                    <a:cubicBezTo>
                      <a:pt x="452283" y="59924"/>
                      <a:pt x="434662" y="51828"/>
                      <a:pt x="419327" y="43922"/>
                    </a:cubicBezTo>
                    <a:cubicBezTo>
                      <a:pt x="370940" y="18871"/>
                      <a:pt x="321314" y="2584"/>
                      <a:pt x="275118" y="107"/>
                    </a:cubicBezTo>
                    <a:cubicBezTo>
                      <a:pt x="176534" y="-2655"/>
                      <a:pt x="100811" y="49066"/>
                      <a:pt x="2798" y="33730"/>
                    </a:cubicBezTo>
                    <a:cubicBezTo>
                      <a:pt x="-345" y="33254"/>
                      <a:pt x="-726" y="36683"/>
                      <a:pt x="1084" y="38588"/>
                    </a:cubicBezTo>
                    <a:cubicBezTo>
                      <a:pt x="1465" y="38969"/>
                      <a:pt x="1751" y="39350"/>
                      <a:pt x="2322" y="39636"/>
                    </a:cubicBezTo>
                    <a:cubicBezTo>
                      <a:pt x="15086" y="45637"/>
                      <a:pt x="27659" y="51352"/>
                      <a:pt x="40136" y="56400"/>
                    </a:cubicBezTo>
                    <a:cubicBezTo>
                      <a:pt x="128814" y="84213"/>
                      <a:pt x="226731" y="35254"/>
                      <a:pt x="315885" y="30778"/>
                    </a:cubicBezTo>
                    <a:cubicBezTo>
                      <a:pt x="367987" y="28873"/>
                      <a:pt x="426280" y="41255"/>
                      <a:pt x="481525" y="80117"/>
                    </a:cubicBezTo>
                    <a:cubicBezTo>
                      <a:pt x="482192" y="80593"/>
                      <a:pt x="482763" y="80974"/>
                      <a:pt x="483430" y="81451"/>
                    </a:cubicBezTo>
                    <a:cubicBezTo>
                      <a:pt x="484097" y="82784"/>
                      <a:pt x="484859" y="84118"/>
                      <a:pt x="485525" y="85451"/>
                    </a:cubicBezTo>
                    <a:cubicBezTo>
                      <a:pt x="485049" y="85070"/>
                      <a:pt x="484573" y="84784"/>
                      <a:pt x="484002" y="84403"/>
                    </a:cubicBezTo>
                    <a:cubicBezTo>
                      <a:pt x="392752" y="22967"/>
                      <a:pt x="300359" y="38969"/>
                      <a:pt x="222445" y="54876"/>
                    </a:cubicBezTo>
                    <a:cubicBezTo>
                      <a:pt x="177201" y="64401"/>
                      <a:pt x="124242" y="75736"/>
                      <a:pt x="75474" y="70116"/>
                    </a:cubicBezTo>
                    <a:cubicBezTo>
                      <a:pt x="125957" y="87832"/>
                      <a:pt x="176820" y="97834"/>
                      <a:pt x="231779" y="92976"/>
                    </a:cubicBezTo>
                    <a:cubicBezTo>
                      <a:pt x="311504" y="87070"/>
                      <a:pt x="384656" y="54781"/>
                      <a:pt x="473619" y="83832"/>
                    </a:cubicBezTo>
                    <a:cubicBezTo>
                      <a:pt x="481049" y="89356"/>
                      <a:pt x="488383" y="95738"/>
                      <a:pt x="494669" y="103168"/>
                    </a:cubicBezTo>
                    <a:cubicBezTo>
                      <a:pt x="494669" y="103168"/>
                      <a:pt x="494765" y="103168"/>
                      <a:pt x="494765" y="103263"/>
                    </a:cubicBezTo>
                    <a:cubicBezTo>
                      <a:pt x="494765" y="103263"/>
                      <a:pt x="494860" y="103263"/>
                      <a:pt x="494860" y="103358"/>
                    </a:cubicBezTo>
                    <a:cubicBezTo>
                      <a:pt x="500575" y="109835"/>
                      <a:pt x="505433" y="116884"/>
                      <a:pt x="509338" y="125075"/>
                    </a:cubicBezTo>
                    <a:cubicBezTo>
                      <a:pt x="511910" y="129933"/>
                      <a:pt x="516577" y="128695"/>
                      <a:pt x="514291" y="123646"/>
                    </a:cubicBezTo>
                    <a:close/>
                  </a:path>
                </a:pathLst>
              </a:custGeom>
              <a:grpFill/>
              <a:ln w="9525" cap="flat">
                <a:noFill/>
                <a:prstDash val="solid"/>
                <a:miter/>
              </a:ln>
            </p:spPr>
            <p:txBody>
              <a:bodyPr rtlCol="0" anchor="ctr"/>
              <a:lstStyle/>
              <a:p>
                <a:endParaRPr lang="th-TH"/>
              </a:p>
            </p:txBody>
          </p:sp>
          <p:sp>
            <p:nvSpPr>
              <p:cNvPr id="115" name="Freeform: Shape 114">
                <a:extLst>
                  <a:ext uri="{FF2B5EF4-FFF2-40B4-BE49-F238E27FC236}">
                    <a16:creationId xmlns:a16="http://schemas.microsoft.com/office/drawing/2014/main" id="{3CB70E83-57C3-4681-A5E4-C3D9C8BB8197}"/>
                  </a:ext>
                </a:extLst>
              </p:cNvPr>
              <p:cNvSpPr/>
              <p:nvPr/>
            </p:nvSpPr>
            <p:spPr>
              <a:xfrm>
                <a:off x="5891783" y="2748724"/>
                <a:ext cx="335184" cy="621315"/>
              </a:xfrm>
              <a:custGeom>
                <a:avLst/>
                <a:gdLst>
                  <a:gd name="connsiteX0" fmla="*/ 332613 w 335184"/>
                  <a:gd name="connsiteY0" fmla="*/ 618172 h 621315"/>
                  <a:gd name="connsiteX1" fmla="*/ 335185 w 335184"/>
                  <a:gd name="connsiteY1" fmla="*/ 621316 h 621315"/>
                  <a:gd name="connsiteX2" fmla="*/ 329660 w 335184"/>
                  <a:gd name="connsiteY2" fmla="*/ 487299 h 621315"/>
                  <a:gd name="connsiteX3" fmla="*/ 266319 w 335184"/>
                  <a:gd name="connsiteY3" fmla="*/ 295084 h 621315"/>
                  <a:gd name="connsiteX4" fmla="*/ 0 w 335184"/>
                  <a:gd name="connsiteY4" fmla="*/ 0 h 621315"/>
                  <a:gd name="connsiteX5" fmla="*/ 216218 w 335184"/>
                  <a:gd name="connsiteY5" fmla="*/ 245745 h 621315"/>
                  <a:gd name="connsiteX6" fmla="*/ 332613 w 335184"/>
                  <a:gd name="connsiteY6" fmla="*/ 618172 h 62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184" h="621315">
                    <a:moveTo>
                      <a:pt x="332613" y="618172"/>
                    </a:moveTo>
                    <a:cubicBezTo>
                      <a:pt x="333470" y="619220"/>
                      <a:pt x="334328" y="620268"/>
                      <a:pt x="335185" y="621316"/>
                    </a:cubicBezTo>
                    <a:cubicBezTo>
                      <a:pt x="333851" y="576072"/>
                      <a:pt x="335947" y="531019"/>
                      <a:pt x="329660" y="487299"/>
                    </a:cubicBezTo>
                    <a:cubicBezTo>
                      <a:pt x="320707" y="424910"/>
                      <a:pt x="301562" y="358902"/>
                      <a:pt x="266319" y="295084"/>
                    </a:cubicBezTo>
                    <a:cubicBezTo>
                      <a:pt x="204026" y="181451"/>
                      <a:pt x="101346" y="86677"/>
                      <a:pt x="0" y="0"/>
                    </a:cubicBezTo>
                    <a:cubicBezTo>
                      <a:pt x="80486" y="73723"/>
                      <a:pt x="162592" y="153448"/>
                      <a:pt x="216218" y="245745"/>
                    </a:cubicBezTo>
                    <a:cubicBezTo>
                      <a:pt x="286607" y="368713"/>
                      <a:pt x="299561" y="490538"/>
                      <a:pt x="332613" y="618172"/>
                    </a:cubicBezTo>
                    <a:close/>
                  </a:path>
                </a:pathLst>
              </a:custGeom>
              <a:grpFill/>
              <a:ln w="9525" cap="flat">
                <a:noFill/>
                <a:prstDash val="solid"/>
                <a:miter/>
              </a:ln>
            </p:spPr>
            <p:txBody>
              <a:bodyPr rtlCol="0" anchor="ctr"/>
              <a:lstStyle/>
              <a:p>
                <a:endParaRPr lang="th-TH"/>
              </a:p>
            </p:txBody>
          </p:sp>
          <p:sp>
            <p:nvSpPr>
              <p:cNvPr id="116" name="Freeform: Shape 115">
                <a:extLst>
                  <a:ext uri="{FF2B5EF4-FFF2-40B4-BE49-F238E27FC236}">
                    <a16:creationId xmlns:a16="http://schemas.microsoft.com/office/drawing/2014/main" id="{8ADDED52-E7AB-4324-911C-F5C1CBBBB4A0}"/>
                  </a:ext>
                </a:extLst>
              </p:cNvPr>
              <p:cNvSpPr/>
              <p:nvPr/>
            </p:nvSpPr>
            <p:spPr>
              <a:xfrm>
                <a:off x="5832824" y="2705385"/>
                <a:ext cx="398049" cy="719613"/>
              </a:xfrm>
              <a:custGeom>
                <a:avLst/>
                <a:gdLst>
                  <a:gd name="connsiteX0" fmla="*/ 369665 w 398049"/>
                  <a:gd name="connsiteY0" fmla="*/ 639509 h 719613"/>
                  <a:gd name="connsiteX1" fmla="*/ 382333 w 398049"/>
                  <a:gd name="connsiteY1" fmla="*/ 680657 h 719613"/>
                  <a:gd name="connsiteX2" fmla="*/ 382524 w 398049"/>
                  <a:gd name="connsiteY2" fmla="*/ 683990 h 719613"/>
                  <a:gd name="connsiteX3" fmla="*/ 398050 w 398049"/>
                  <a:gd name="connsiteY3" fmla="*/ 719614 h 719613"/>
                  <a:gd name="connsiteX4" fmla="*/ 395669 w 398049"/>
                  <a:gd name="connsiteY4" fmla="*/ 695325 h 719613"/>
                  <a:gd name="connsiteX5" fmla="*/ 394049 w 398049"/>
                  <a:gd name="connsiteY5" fmla="*/ 689515 h 719613"/>
                  <a:gd name="connsiteX6" fmla="*/ 394049 w 398049"/>
                  <a:gd name="connsiteY6" fmla="*/ 689420 h 719613"/>
                  <a:gd name="connsiteX7" fmla="*/ 390239 w 398049"/>
                  <a:gd name="connsiteY7" fmla="*/ 675227 h 719613"/>
                  <a:gd name="connsiteX8" fmla="*/ 390335 w 398049"/>
                  <a:gd name="connsiteY8" fmla="*/ 675227 h 719613"/>
                  <a:gd name="connsiteX9" fmla="*/ 382619 w 398049"/>
                  <a:gd name="connsiteY9" fmla="*/ 644747 h 719613"/>
                  <a:gd name="connsiteX10" fmla="*/ 382333 w 398049"/>
                  <a:gd name="connsiteY10" fmla="*/ 643795 h 719613"/>
                  <a:gd name="connsiteX11" fmla="*/ 268034 w 398049"/>
                  <a:gd name="connsiteY11" fmla="*/ 290417 h 719613"/>
                  <a:gd name="connsiteX12" fmla="*/ 0 w 398049"/>
                  <a:gd name="connsiteY12" fmla="*/ 0 h 719613"/>
                  <a:gd name="connsiteX13" fmla="*/ 952 w 398049"/>
                  <a:gd name="connsiteY13" fmla="*/ 1333 h 719613"/>
                  <a:gd name="connsiteX14" fmla="*/ 266700 w 398049"/>
                  <a:gd name="connsiteY14" fmla="*/ 372142 h 719613"/>
                  <a:gd name="connsiteX15" fmla="*/ 368808 w 398049"/>
                  <a:gd name="connsiteY15" fmla="*/ 636937 h 719613"/>
                  <a:gd name="connsiteX16" fmla="*/ 369475 w 398049"/>
                  <a:gd name="connsiteY16" fmla="*/ 639128 h 719613"/>
                  <a:gd name="connsiteX17" fmla="*/ 369570 w 398049"/>
                  <a:gd name="connsiteY17" fmla="*/ 639413 h 719613"/>
                  <a:gd name="connsiteX18" fmla="*/ 369665 w 398049"/>
                  <a:gd name="connsiteY18" fmla="*/ 639509 h 71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8049" h="719613">
                    <a:moveTo>
                      <a:pt x="369665" y="639509"/>
                    </a:moveTo>
                    <a:cubicBezTo>
                      <a:pt x="373856" y="653129"/>
                      <a:pt x="378047" y="666845"/>
                      <a:pt x="382333" y="680657"/>
                    </a:cubicBezTo>
                    <a:cubicBezTo>
                      <a:pt x="382333" y="681704"/>
                      <a:pt x="382429" y="682752"/>
                      <a:pt x="382524" y="683990"/>
                    </a:cubicBezTo>
                    <a:cubicBezTo>
                      <a:pt x="388048" y="695992"/>
                      <a:pt x="393192" y="707803"/>
                      <a:pt x="398050" y="719614"/>
                    </a:cubicBezTo>
                    <a:cubicBezTo>
                      <a:pt x="397002" y="711422"/>
                      <a:pt x="396240" y="703421"/>
                      <a:pt x="395669" y="695325"/>
                    </a:cubicBezTo>
                    <a:cubicBezTo>
                      <a:pt x="395097" y="693325"/>
                      <a:pt x="394525" y="691420"/>
                      <a:pt x="394049" y="689515"/>
                    </a:cubicBezTo>
                    <a:cubicBezTo>
                      <a:pt x="394049" y="689515"/>
                      <a:pt x="394049" y="689420"/>
                      <a:pt x="394049" y="689420"/>
                    </a:cubicBezTo>
                    <a:cubicBezTo>
                      <a:pt x="392811" y="684657"/>
                      <a:pt x="391478" y="679895"/>
                      <a:pt x="390239" y="675227"/>
                    </a:cubicBezTo>
                    <a:cubicBezTo>
                      <a:pt x="390239" y="675227"/>
                      <a:pt x="390335" y="675227"/>
                      <a:pt x="390335" y="675227"/>
                    </a:cubicBezTo>
                    <a:cubicBezTo>
                      <a:pt x="387953" y="665036"/>
                      <a:pt x="385382" y="654844"/>
                      <a:pt x="382619" y="644747"/>
                    </a:cubicBezTo>
                    <a:cubicBezTo>
                      <a:pt x="382524" y="644462"/>
                      <a:pt x="382429" y="644080"/>
                      <a:pt x="382333" y="643795"/>
                    </a:cubicBezTo>
                    <a:cubicBezTo>
                      <a:pt x="351949" y="523304"/>
                      <a:pt x="337185" y="407098"/>
                      <a:pt x="268034" y="290417"/>
                    </a:cubicBezTo>
                    <a:cubicBezTo>
                      <a:pt x="202501" y="180594"/>
                      <a:pt x="93536" y="87535"/>
                      <a:pt x="0" y="0"/>
                    </a:cubicBezTo>
                    <a:cubicBezTo>
                      <a:pt x="95" y="381"/>
                      <a:pt x="381" y="857"/>
                      <a:pt x="952" y="1333"/>
                    </a:cubicBezTo>
                    <a:cubicBezTo>
                      <a:pt x="111252" y="113348"/>
                      <a:pt x="199930" y="238982"/>
                      <a:pt x="266700" y="372142"/>
                    </a:cubicBezTo>
                    <a:cubicBezTo>
                      <a:pt x="309182" y="457200"/>
                      <a:pt x="340423" y="546545"/>
                      <a:pt x="368808" y="636937"/>
                    </a:cubicBezTo>
                    <a:cubicBezTo>
                      <a:pt x="368998" y="637604"/>
                      <a:pt x="369284" y="638366"/>
                      <a:pt x="369475" y="639128"/>
                    </a:cubicBezTo>
                    <a:cubicBezTo>
                      <a:pt x="369475" y="639223"/>
                      <a:pt x="369475" y="639223"/>
                      <a:pt x="369570" y="639413"/>
                    </a:cubicBezTo>
                    <a:cubicBezTo>
                      <a:pt x="369665" y="639509"/>
                      <a:pt x="369665" y="639509"/>
                      <a:pt x="369665" y="639509"/>
                    </a:cubicBezTo>
                    <a:close/>
                  </a:path>
                </a:pathLst>
              </a:custGeom>
              <a:grpFill/>
              <a:ln w="9525" cap="flat">
                <a:noFill/>
                <a:prstDash val="solid"/>
                <a:miter/>
              </a:ln>
            </p:spPr>
            <p:txBody>
              <a:bodyPr rtlCol="0" anchor="ctr"/>
              <a:lstStyle/>
              <a:p>
                <a:endParaRPr lang="th-TH"/>
              </a:p>
            </p:txBody>
          </p:sp>
          <p:sp>
            <p:nvSpPr>
              <p:cNvPr id="117" name="Freeform: Shape 116">
                <a:extLst>
                  <a:ext uri="{FF2B5EF4-FFF2-40B4-BE49-F238E27FC236}">
                    <a16:creationId xmlns:a16="http://schemas.microsoft.com/office/drawing/2014/main" id="{43EA4790-DC42-4108-8A81-F9DE85497A6C}"/>
                  </a:ext>
                </a:extLst>
              </p:cNvPr>
              <p:cNvSpPr/>
              <p:nvPr/>
            </p:nvSpPr>
            <p:spPr>
              <a:xfrm>
                <a:off x="6224968" y="3368897"/>
                <a:ext cx="2190" cy="8762"/>
              </a:xfrm>
              <a:custGeom>
                <a:avLst/>
                <a:gdLst>
                  <a:gd name="connsiteX0" fmla="*/ 2191 w 2190"/>
                  <a:gd name="connsiteY0" fmla="*/ 8763 h 8762"/>
                  <a:gd name="connsiteX1" fmla="*/ 2000 w 2190"/>
                  <a:gd name="connsiteY1" fmla="*/ 2476 h 8762"/>
                  <a:gd name="connsiteX2" fmla="*/ 0 w 2190"/>
                  <a:gd name="connsiteY2" fmla="*/ 0 h 8762"/>
                  <a:gd name="connsiteX3" fmla="*/ 2191 w 2190"/>
                  <a:gd name="connsiteY3" fmla="*/ 8763 h 8762"/>
                </a:gdLst>
                <a:ahLst/>
                <a:cxnLst>
                  <a:cxn ang="0">
                    <a:pos x="connsiteX0" y="connsiteY0"/>
                  </a:cxn>
                  <a:cxn ang="0">
                    <a:pos x="connsiteX1" y="connsiteY1"/>
                  </a:cxn>
                  <a:cxn ang="0">
                    <a:pos x="connsiteX2" y="connsiteY2"/>
                  </a:cxn>
                  <a:cxn ang="0">
                    <a:pos x="connsiteX3" y="connsiteY3"/>
                  </a:cxn>
                </a:cxnLst>
                <a:rect l="l" t="t" r="r" b="b"/>
                <a:pathLst>
                  <a:path w="2190" h="8762">
                    <a:moveTo>
                      <a:pt x="2191" y="8763"/>
                    </a:moveTo>
                    <a:cubicBezTo>
                      <a:pt x="2096" y="6667"/>
                      <a:pt x="2000" y="4572"/>
                      <a:pt x="2000" y="2476"/>
                    </a:cubicBezTo>
                    <a:cubicBezTo>
                      <a:pt x="1333" y="1619"/>
                      <a:pt x="667" y="762"/>
                      <a:pt x="0" y="0"/>
                    </a:cubicBezTo>
                    <a:cubicBezTo>
                      <a:pt x="667" y="2953"/>
                      <a:pt x="1429" y="5905"/>
                      <a:pt x="2191" y="8763"/>
                    </a:cubicBezTo>
                    <a:close/>
                  </a:path>
                </a:pathLst>
              </a:custGeom>
              <a:grpFill/>
              <a:ln w="9525" cap="flat">
                <a:noFill/>
                <a:prstDash val="solid"/>
                <a:miter/>
              </a:ln>
            </p:spPr>
            <p:txBody>
              <a:bodyPr rtlCol="0" anchor="ctr"/>
              <a:lstStyle/>
              <a:p>
                <a:endParaRPr lang="th-TH"/>
              </a:p>
            </p:txBody>
          </p:sp>
          <p:sp>
            <p:nvSpPr>
              <p:cNvPr id="118" name="Freeform: Shape 117">
                <a:extLst>
                  <a:ext uri="{FF2B5EF4-FFF2-40B4-BE49-F238E27FC236}">
                    <a16:creationId xmlns:a16="http://schemas.microsoft.com/office/drawing/2014/main" id="{D39EB23E-1DEE-413C-A87B-6A010A734956}"/>
                  </a:ext>
                </a:extLst>
              </p:cNvPr>
              <p:cNvSpPr/>
              <p:nvPr/>
            </p:nvSpPr>
            <p:spPr>
              <a:xfrm>
                <a:off x="5724429" y="3263078"/>
                <a:ext cx="445389" cy="54860"/>
              </a:xfrm>
              <a:custGeom>
                <a:avLst/>
                <a:gdLst>
                  <a:gd name="connsiteX0" fmla="*/ 443865 w 445389"/>
                  <a:gd name="connsiteY0" fmla="*/ 53813 h 54860"/>
                  <a:gd name="connsiteX1" fmla="*/ 445389 w 445389"/>
                  <a:gd name="connsiteY1" fmla="*/ 54860 h 54860"/>
                  <a:gd name="connsiteX2" fmla="*/ 443294 w 445389"/>
                  <a:gd name="connsiteY2" fmla="*/ 50860 h 54860"/>
                  <a:gd name="connsiteX3" fmla="*/ 441389 w 445389"/>
                  <a:gd name="connsiteY3" fmla="*/ 49526 h 54860"/>
                  <a:gd name="connsiteX4" fmla="*/ 275749 w 445389"/>
                  <a:gd name="connsiteY4" fmla="*/ 187 h 54860"/>
                  <a:gd name="connsiteX5" fmla="*/ 0 w 445389"/>
                  <a:gd name="connsiteY5" fmla="*/ 25809 h 54860"/>
                  <a:gd name="connsiteX6" fmla="*/ 35338 w 445389"/>
                  <a:gd name="connsiteY6" fmla="*/ 39525 h 54860"/>
                  <a:gd name="connsiteX7" fmla="*/ 182309 w 445389"/>
                  <a:gd name="connsiteY7" fmla="*/ 24285 h 54860"/>
                  <a:gd name="connsiteX8" fmla="*/ 443865 w 445389"/>
                  <a:gd name="connsiteY8" fmla="*/ 53813 h 5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389" h="54860">
                    <a:moveTo>
                      <a:pt x="443865" y="53813"/>
                    </a:moveTo>
                    <a:cubicBezTo>
                      <a:pt x="444341" y="54194"/>
                      <a:pt x="444913" y="54480"/>
                      <a:pt x="445389" y="54860"/>
                    </a:cubicBezTo>
                    <a:cubicBezTo>
                      <a:pt x="444722" y="53527"/>
                      <a:pt x="443960" y="52193"/>
                      <a:pt x="443294" y="50860"/>
                    </a:cubicBezTo>
                    <a:cubicBezTo>
                      <a:pt x="442627" y="50384"/>
                      <a:pt x="442055" y="50003"/>
                      <a:pt x="441389" y="49526"/>
                    </a:cubicBezTo>
                    <a:cubicBezTo>
                      <a:pt x="386048" y="10664"/>
                      <a:pt x="327851" y="-1718"/>
                      <a:pt x="275749" y="187"/>
                    </a:cubicBezTo>
                    <a:cubicBezTo>
                      <a:pt x="186690" y="4664"/>
                      <a:pt x="88773" y="53527"/>
                      <a:pt x="0" y="25809"/>
                    </a:cubicBezTo>
                    <a:cubicBezTo>
                      <a:pt x="11811" y="30858"/>
                      <a:pt x="23527" y="35430"/>
                      <a:pt x="35338" y="39525"/>
                    </a:cubicBezTo>
                    <a:cubicBezTo>
                      <a:pt x="84106" y="45240"/>
                      <a:pt x="137065" y="33810"/>
                      <a:pt x="182309" y="24285"/>
                    </a:cubicBezTo>
                    <a:cubicBezTo>
                      <a:pt x="260223" y="8379"/>
                      <a:pt x="352711" y="-7624"/>
                      <a:pt x="443865" y="53813"/>
                    </a:cubicBezTo>
                    <a:close/>
                  </a:path>
                </a:pathLst>
              </a:custGeom>
              <a:grpFill/>
              <a:ln w="9525" cap="flat">
                <a:noFill/>
                <a:prstDash val="solid"/>
                <a:miter/>
              </a:ln>
            </p:spPr>
            <p:txBody>
              <a:bodyPr rtlCol="0" anchor="ctr"/>
              <a:lstStyle/>
              <a:p>
                <a:endParaRPr lang="th-TH"/>
              </a:p>
            </p:txBody>
          </p:sp>
          <p:sp>
            <p:nvSpPr>
              <p:cNvPr id="119" name="Freeform: Shape 118">
                <a:extLst>
                  <a:ext uri="{FF2B5EF4-FFF2-40B4-BE49-F238E27FC236}">
                    <a16:creationId xmlns:a16="http://schemas.microsoft.com/office/drawing/2014/main" id="{40EE8507-9B9A-437E-9628-485B85189AA1}"/>
                  </a:ext>
                </a:extLst>
              </p:cNvPr>
              <p:cNvSpPr/>
              <p:nvPr/>
            </p:nvSpPr>
            <p:spPr>
              <a:xfrm>
                <a:off x="5832340" y="2702581"/>
                <a:ext cx="396152" cy="698128"/>
              </a:xfrm>
              <a:custGeom>
                <a:avLst/>
                <a:gdLst>
                  <a:gd name="connsiteX0" fmla="*/ 382818 w 396152"/>
                  <a:gd name="connsiteY0" fmla="*/ 646599 h 698128"/>
                  <a:gd name="connsiteX1" fmla="*/ 383103 w 396152"/>
                  <a:gd name="connsiteY1" fmla="*/ 647551 h 698128"/>
                  <a:gd name="connsiteX2" fmla="*/ 390819 w 396152"/>
                  <a:gd name="connsiteY2" fmla="*/ 678031 h 698128"/>
                  <a:gd name="connsiteX3" fmla="*/ 390723 w 396152"/>
                  <a:gd name="connsiteY3" fmla="*/ 678031 h 698128"/>
                  <a:gd name="connsiteX4" fmla="*/ 394533 w 396152"/>
                  <a:gd name="connsiteY4" fmla="*/ 692223 h 698128"/>
                  <a:gd name="connsiteX5" fmla="*/ 394533 w 396152"/>
                  <a:gd name="connsiteY5" fmla="*/ 692319 h 698128"/>
                  <a:gd name="connsiteX6" fmla="*/ 396153 w 396152"/>
                  <a:gd name="connsiteY6" fmla="*/ 698129 h 698128"/>
                  <a:gd name="connsiteX7" fmla="*/ 395962 w 396152"/>
                  <a:gd name="connsiteY7" fmla="*/ 695462 h 698128"/>
                  <a:gd name="connsiteX8" fmla="*/ 394819 w 396152"/>
                  <a:gd name="connsiteY8" fmla="*/ 675078 h 698128"/>
                  <a:gd name="connsiteX9" fmla="*/ 392628 w 396152"/>
                  <a:gd name="connsiteY9" fmla="*/ 666315 h 698128"/>
                  <a:gd name="connsiteX10" fmla="*/ 394629 w 396152"/>
                  <a:gd name="connsiteY10" fmla="*/ 668792 h 698128"/>
                  <a:gd name="connsiteX11" fmla="*/ 394629 w 396152"/>
                  <a:gd name="connsiteY11" fmla="*/ 667458 h 698128"/>
                  <a:gd name="connsiteX12" fmla="*/ 392057 w 396152"/>
                  <a:gd name="connsiteY12" fmla="*/ 664315 h 698128"/>
                  <a:gd name="connsiteX13" fmla="*/ 275661 w 396152"/>
                  <a:gd name="connsiteY13" fmla="*/ 291888 h 698128"/>
                  <a:gd name="connsiteX14" fmla="*/ 59444 w 396152"/>
                  <a:gd name="connsiteY14" fmla="*/ 46143 h 698128"/>
                  <a:gd name="connsiteX15" fmla="*/ 58777 w 396152"/>
                  <a:gd name="connsiteY15" fmla="*/ 45571 h 698128"/>
                  <a:gd name="connsiteX16" fmla="*/ 8009 w 396152"/>
                  <a:gd name="connsiteY16" fmla="*/ 2137 h 698128"/>
                  <a:gd name="connsiteX17" fmla="*/ 294 w 396152"/>
                  <a:gd name="connsiteY17" fmla="*/ 2709 h 698128"/>
                  <a:gd name="connsiteX18" fmla="*/ 268327 w 396152"/>
                  <a:gd name="connsiteY18" fmla="*/ 293126 h 698128"/>
                  <a:gd name="connsiteX19" fmla="*/ 382818 w 396152"/>
                  <a:gd name="connsiteY19" fmla="*/ 646599 h 69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152" h="698128">
                    <a:moveTo>
                      <a:pt x="382818" y="646599"/>
                    </a:moveTo>
                    <a:cubicBezTo>
                      <a:pt x="382913" y="646884"/>
                      <a:pt x="383008" y="647265"/>
                      <a:pt x="383103" y="647551"/>
                    </a:cubicBezTo>
                    <a:cubicBezTo>
                      <a:pt x="385770" y="657648"/>
                      <a:pt x="388342" y="667839"/>
                      <a:pt x="390819" y="678031"/>
                    </a:cubicBezTo>
                    <a:cubicBezTo>
                      <a:pt x="390819" y="678031"/>
                      <a:pt x="390723" y="678031"/>
                      <a:pt x="390723" y="678031"/>
                    </a:cubicBezTo>
                    <a:cubicBezTo>
                      <a:pt x="391962" y="682698"/>
                      <a:pt x="393200" y="687461"/>
                      <a:pt x="394533" y="692223"/>
                    </a:cubicBezTo>
                    <a:cubicBezTo>
                      <a:pt x="394533" y="692223"/>
                      <a:pt x="394533" y="692319"/>
                      <a:pt x="394533" y="692319"/>
                    </a:cubicBezTo>
                    <a:cubicBezTo>
                      <a:pt x="395010" y="694224"/>
                      <a:pt x="395581" y="696129"/>
                      <a:pt x="396153" y="698129"/>
                    </a:cubicBezTo>
                    <a:cubicBezTo>
                      <a:pt x="396057" y="697272"/>
                      <a:pt x="395962" y="696319"/>
                      <a:pt x="395962" y="695462"/>
                    </a:cubicBezTo>
                    <a:cubicBezTo>
                      <a:pt x="395486" y="688699"/>
                      <a:pt x="395105" y="681841"/>
                      <a:pt x="394819" y="675078"/>
                    </a:cubicBezTo>
                    <a:cubicBezTo>
                      <a:pt x="394057" y="672221"/>
                      <a:pt x="393390" y="669173"/>
                      <a:pt x="392628" y="666315"/>
                    </a:cubicBezTo>
                    <a:cubicBezTo>
                      <a:pt x="393295" y="667077"/>
                      <a:pt x="393962" y="667935"/>
                      <a:pt x="394629" y="668792"/>
                    </a:cubicBezTo>
                    <a:cubicBezTo>
                      <a:pt x="394629" y="668411"/>
                      <a:pt x="394629" y="667839"/>
                      <a:pt x="394629" y="667458"/>
                    </a:cubicBezTo>
                    <a:cubicBezTo>
                      <a:pt x="393771" y="666411"/>
                      <a:pt x="392914" y="665363"/>
                      <a:pt x="392057" y="664315"/>
                    </a:cubicBezTo>
                    <a:cubicBezTo>
                      <a:pt x="359005" y="536680"/>
                      <a:pt x="346051" y="414855"/>
                      <a:pt x="275661" y="291888"/>
                    </a:cubicBezTo>
                    <a:cubicBezTo>
                      <a:pt x="222036" y="199590"/>
                      <a:pt x="139930" y="119866"/>
                      <a:pt x="59444" y="46143"/>
                    </a:cubicBezTo>
                    <a:cubicBezTo>
                      <a:pt x="59158" y="45952"/>
                      <a:pt x="58968" y="45762"/>
                      <a:pt x="58777" y="45571"/>
                    </a:cubicBezTo>
                    <a:cubicBezTo>
                      <a:pt x="41918" y="31093"/>
                      <a:pt x="24868" y="16710"/>
                      <a:pt x="8009" y="2137"/>
                    </a:cubicBezTo>
                    <a:cubicBezTo>
                      <a:pt x="4104" y="-1197"/>
                      <a:pt x="-1326" y="-339"/>
                      <a:pt x="294" y="2709"/>
                    </a:cubicBezTo>
                    <a:cubicBezTo>
                      <a:pt x="93924" y="90243"/>
                      <a:pt x="202795" y="183207"/>
                      <a:pt x="268327" y="293126"/>
                    </a:cubicBezTo>
                    <a:cubicBezTo>
                      <a:pt x="337669" y="409998"/>
                      <a:pt x="352338" y="526107"/>
                      <a:pt x="382818" y="646599"/>
                    </a:cubicBezTo>
                    <a:close/>
                  </a:path>
                </a:pathLst>
              </a:custGeom>
              <a:grpFill/>
              <a:ln w="9525" cap="flat">
                <a:noFill/>
                <a:prstDash val="solid"/>
                <a:miter/>
              </a:ln>
            </p:spPr>
            <p:txBody>
              <a:bodyPr rtlCol="0" anchor="ctr"/>
              <a:lstStyle/>
              <a:p>
                <a:endParaRPr lang="th-TH"/>
              </a:p>
            </p:txBody>
          </p:sp>
          <p:sp>
            <p:nvSpPr>
              <p:cNvPr id="120" name="Freeform: Shape 119">
                <a:extLst>
                  <a:ext uri="{FF2B5EF4-FFF2-40B4-BE49-F238E27FC236}">
                    <a16:creationId xmlns:a16="http://schemas.microsoft.com/office/drawing/2014/main" id="{83E5086C-2D38-4AB3-9916-32423944B126}"/>
                  </a:ext>
                </a:extLst>
              </p:cNvPr>
              <p:cNvSpPr/>
              <p:nvPr/>
            </p:nvSpPr>
            <p:spPr>
              <a:xfrm>
                <a:off x="5498972" y="2628973"/>
                <a:ext cx="577595" cy="525097"/>
              </a:xfrm>
              <a:custGeom>
                <a:avLst/>
                <a:gdLst>
                  <a:gd name="connsiteX0" fmla="*/ 577596 w 577595"/>
                  <a:gd name="connsiteY0" fmla="*/ 524182 h 525097"/>
                  <a:gd name="connsiteX1" fmla="*/ 577406 w 577595"/>
                  <a:gd name="connsiteY1" fmla="*/ 523325 h 525097"/>
                  <a:gd name="connsiteX2" fmla="*/ 551783 w 577595"/>
                  <a:gd name="connsiteY2" fmla="*/ 470366 h 525097"/>
                  <a:gd name="connsiteX3" fmla="*/ 551783 w 577595"/>
                  <a:gd name="connsiteY3" fmla="*/ 470271 h 525097"/>
                  <a:gd name="connsiteX4" fmla="*/ 314611 w 577595"/>
                  <a:gd name="connsiteY4" fmla="*/ 196522 h 525097"/>
                  <a:gd name="connsiteX5" fmla="*/ 54864 w 577595"/>
                  <a:gd name="connsiteY5" fmla="*/ 19738 h 525097"/>
                  <a:gd name="connsiteX6" fmla="*/ 54673 w 577595"/>
                  <a:gd name="connsiteY6" fmla="*/ 19738 h 525097"/>
                  <a:gd name="connsiteX7" fmla="*/ 8001 w 577595"/>
                  <a:gd name="connsiteY7" fmla="*/ 1069 h 525097"/>
                  <a:gd name="connsiteX8" fmla="*/ 0 w 577595"/>
                  <a:gd name="connsiteY8" fmla="*/ 593 h 525097"/>
                  <a:gd name="connsiteX9" fmla="*/ 574929 w 577595"/>
                  <a:gd name="connsiteY9" fmla="*/ 523706 h 525097"/>
                  <a:gd name="connsiteX10" fmla="*/ 577596 w 577595"/>
                  <a:gd name="connsiteY10" fmla="*/ 524182 h 52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595" h="525097">
                    <a:moveTo>
                      <a:pt x="577596" y="524182"/>
                    </a:moveTo>
                    <a:cubicBezTo>
                      <a:pt x="577596" y="523897"/>
                      <a:pt x="577596" y="523611"/>
                      <a:pt x="577406" y="523325"/>
                    </a:cubicBezTo>
                    <a:cubicBezTo>
                      <a:pt x="569690" y="505418"/>
                      <a:pt x="561213" y="487797"/>
                      <a:pt x="551783" y="470366"/>
                    </a:cubicBezTo>
                    <a:cubicBezTo>
                      <a:pt x="551783" y="470271"/>
                      <a:pt x="551783" y="470271"/>
                      <a:pt x="551783" y="470271"/>
                    </a:cubicBezTo>
                    <a:cubicBezTo>
                      <a:pt x="496729" y="367306"/>
                      <a:pt x="414147" y="273770"/>
                      <a:pt x="314611" y="196522"/>
                    </a:cubicBezTo>
                    <a:cubicBezTo>
                      <a:pt x="231362" y="131943"/>
                      <a:pt x="148019" y="71459"/>
                      <a:pt x="54864" y="19738"/>
                    </a:cubicBezTo>
                    <a:cubicBezTo>
                      <a:pt x="54769" y="19738"/>
                      <a:pt x="54769" y="19738"/>
                      <a:pt x="54673" y="19738"/>
                    </a:cubicBezTo>
                    <a:cubicBezTo>
                      <a:pt x="39433" y="13452"/>
                      <a:pt x="23813" y="7261"/>
                      <a:pt x="8001" y="1069"/>
                    </a:cubicBezTo>
                    <a:cubicBezTo>
                      <a:pt x="4572" y="-264"/>
                      <a:pt x="1810" y="-264"/>
                      <a:pt x="0" y="593"/>
                    </a:cubicBezTo>
                    <a:cubicBezTo>
                      <a:pt x="244792" y="121751"/>
                      <a:pt x="461010" y="298916"/>
                      <a:pt x="574929" y="523706"/>
                    </a:cubicBezTo>
                    <a:cubicBezTo>
                      <a:pt x="575786" y="525421"/>
                      <a:pt x="577596" y="525516"/>
                      <a:pt x="577596" y="524182"/>
                    </a:cubicBezTo>
                    <a:close/>
                  </a:path>
                </a:pathLst>
              </a:custGeom>
              <a:grpFill/>
              <a:ln w="9525" cap="flat">
                <a:noFill/>
                <a:prstDash val="solid"/>
                <a:miter/>
              </a:ln>
            </p:spPr>
            <p:txBody>
              <a:bodyPr rtlCol="0" anchor="ctr"/>
              <a:lstStyle/>
              <a:p>
                <a:endParaRPr lang="th-TH"/>
              </a:p>
            </p:txBody>
          </p:sp>
          <p:sp>
            <p:nvSpPr>
              <p:cNvPr id="121" name="Freeform: Shape 120">
                <a:extLst>
                  <a:ext uri="{FF2B5EF4-FFF2-40B4-BE49-F238E27FC236}">
                    <a16:creationId xmlns:a16="http://schemas.microsoft.com/office/drawing/2014/main" id="{F942308D-7F4D-4685-9272-6710E80E08D6}"/>
                  </a:ext>
                </a:extLst>
              </p:cNvPr>
              <p:cNvSpPr/>
              <p:nvPr/>
            </p:nvSpPr>
            <p:spPr>
              <a:xfrm>
                <a:off x="5217223" y="2681477"/>
                <a:ext cx="644340" cy="318893"/>
              </a:xfrm>
              <a:custGeom>
                <a:avLst/>
                <a:gdLst>
                  <a:gd name="connsiteX0" fmla="*/ 632174 w 644340"/>
                  <a:gd name="connsiteY0" fmla="*/ 304324 h 318893"/>
                  <a:gd name="connsiteX1" fmla="*/ 643604 w 644340"/>
                  <a:gd name="connsiteY1" fmla="*/ 318611 h 318893"/>
                  <a:gd name="connsiteX2" fmla="*/ 644271 w 644340"/>
                  <a:gd name="connsiteY2" fmla="*/ 318516 h 318893"/>
                  <a:gd name="connsiteX3" fmla="*/ 636556 w 644340"/>
                  <a:gd name="connsiteY3" fmla="*/ 306705 h 318893"/>
                  <a:gd name="connsiteX4" fmla="*/ 19907 w 644340"/>
                  <a:gd name="connsiteY4" fmla="*/ 286 h 318893"/>
                  <a:gd name="connsiteX5" fmla="*/ 19431 w 644340"/>
                  <a:gd name="connsiteY5" fmla="*/ 286 h 318893"/>
                  <a:gd name="connsiteX6" fmla="*/ 1143 w 644340"/>
                  <a:gd name="connsiteY6" fmla="*/ 0 h 318893"/>
                  <a:gd name="connsiteX7" fmla="*/ 0 w 644340"/>
                  <a:gd name="connsiteY7" fmla="*/ 95 h 318893"/>
                  <a:gd name="connsiteX8" fmla="*/ 309658 w 644340"/>
                  <a:gd name="connsiteY8" fmla="*/ 78867 h 318893"/>
                  <a:gd name="connsiteX9" fmla="*/ 632174 w 644340"/>
                  <a:gd name="connsiteY9" fmla="*/ 304324 h 31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4340" h="318893">
                    <a:moveTo>
                      <a:pt x="632174" y="304324"/>
                    </a:moveTo>
                    <a:cubicBezTo>
                      <a:pt x="636080" y="309086"/>
                      <a:pt x="639890" y="313849"/>
                      <a:pt x="643604" y="318611"/>
                    </a:cubicBezTo>
                    <a:cubicBezTo>
                      <a:pt x="643890" y="319088"/>
                      <a:pt x="644557" y="318897"/>
                      <a:pt x="644271" y="318516"/>
                    </a:cubicBezTo>
                    <a:cubicBezTo>
                      <a:pt x="641699" y="314611"/>
                      <a:pt x="639127" y="310610"/>
                      <a:pt x="636556" y="306705"/>
                    </a:cubicBezTo>
                    <a:cubicBezTo>
                      <a:pt x="515969" y="128302"/>
                      <a:pt x="264319" y="31433"/>
                      <a:pt x="19907" y="286"/>
                    </a:cubicBezTo>
                    <a:cubicBezTo>
                      <a:pt x="19717" y="286"/>
                      <a:pt x="19621" y="286"/>
                      <a:pt x="19431" y="286"/>
                    </a:cubicBezTo>
                    <a:cubicBezTo>
                      <a:pt x="13430" y="191"/>
                      <a:pt x="7239" y="0"/>
                      <a:pt x="1143" y="0"/>
                    </a:cubicBezTo>
                    <a:cubicBezTo>
                      <a:pt x="667" y="0"/>
                      <a:pt x="286" y="0"/>
                      <a:pt x="0" y="95"/>
                    </a:cubicBezTo>
                    <a:cubicBezTo>
                      <a:pt x="107918" y="16859"/>
                      <a:pt x="211264" y="40958"/>
                      <a:pt x="309658" y="78867"/>
                    </a:cubicBezTo>
                    <a:cubicBezTo>
                      <a:pt x="440722" y="129350"/>
                      <a:pt x="551117" y="205931"/>
                      <a:pt x="632174" y="304324"/>
                    </a:cubicBezTo>
                    <a:close/>
                  </a:path>
                </a:pathLst>
              </a:custGeom>
              <a:grpFill/>
              <a:ln w="9525" cap="flat">
                <a:noFill/>
                <a:prstDash val="solid"/>
                <a:miter/>
              </a:ln>
            </p:spPr>
            <p:txBody>
              <a:bodyPr rtlCol="0" anchor="ctr"/>
              <a:lstStyle/>
              <a:p>
                <a:endParaRPr lang="th-TH"/>
              </a:p>
            </p:txBody>
          </p:sp>
          <p:sp>
            <p:nvSpPr>
              <p:cNvPr id="122" name="Freeform: Shape 121">
                <a:extLst>
                  <a:ext uri="{FF2B5EF4-FFF2-40B4-BE49-F238E27FC236}">
                    <a16:creationId xmlns:a16="http://schemas.microsoft.com/office/drawing/2014/main" id="{216FD9B9-C328-4D04-A86F-3FF3788A6DCF}"/>
                  </a:ext>
                </a:extLst>
              </p:cNvPr>
              <p:cNvSpPr/>
              <p:nvPr/>
            </p:nvSpPr>
            <p:spPr>
              <a:xfrm>
                <a:off x="5488400" y="3107195"/>
                <a:ext cx="590102" cy="64777"/>
              </a:xfrm>
              <a:custGeom>
                <a:avLst/>
                <a:gdLst>
                  <a:gd name="connsiteX0" fmla="*/ 248317 w 590102"/>
                  <a:gd name="connsiteY0" fmla="*/ 46627 h 64777"/>
                  <a:gd name="connsiteX1" fmla="*/ 544354 w 590102"/>
                  <a:gd name="connsiteY1" fmla="*/ 34816 h 64777"/>
                  <a:gd name="connsiteX2" fmla="*/ 585978 w 590102"/>
                  <a:gd name="connsiteY2" fmla="*/ 63582 h 64777"/>
                  <a:gd name="connsiteX3" fmla="*/ 587597 w 590102"/>
                  <a:gd name="connsiteY3" fmla="*/ 57486 h 64777"/>
                  <a:gd name="connsiteX4" fmla="*/ 580263 w 590102"/>
                  <a:gd name="connsiteY4" fmla="*/ 51199 h 64777"/>
                  <a:gd name="connsiteX5" fmla="*/ 573881 w 590102"/>
                  <a:gd name="connsiteY5" fmla="*/ 45961 h 64777"/>
                  <a:gd name="connsiteX6" fmla="*/ 566166 w 590102"/>
                  <a:gd name="connsiteY6" fmla="*/ 40150 h 64777"/>
                  <a:gd name="connsiteX7" fmla="*/ 566071 w 590102"/>
                  <a:gd name="connsiteY7" fmla="*/ 40150 h 64777"/>
                  <a:gd name="connsiteX8" fmla="*/ 525304 w 590102"/>
                  <a:gd name="connsiteY8" fmla="*/ 16624 h 64777"/>
                  <a:gd name="connsiteX9" fmla="*/ 514921 w 590102"/>
                  <a:gd name="connsiteY9" fmla="*/ 12433 h 64777"/>
                  <a:gd name="connsiteX10" fmla="*/ 514064 w 590102"/>
                  <a:gd name="connsiteY10" fmla="*/ 12052 h 64777"/>
                  <a:gd name="connsiteX11" fmla="*/ 327755 w 590102"/>
                  <a:gd name="connsiteY11" fmla="*/ 21481 h 64777"/>
                  <a:gd name="connsiteX12" fmla="*/ 0 w 590102"/>
                  <a:gd name="connsiteY12" fmla="*/ 39769 h 64777"/>
                  <a:gd name="connsiteX13" fmla="*/ 1048 w 590102"/>
                  <a:gd name="connsiteY13" fmla="*/ 41484 h 64777"/>
                  <a:gd name="connsiteX14" fmla="*/ 248317 w 590102"/>
                  <a:gd name="connsiteY14" fmla="*/ 46627 h 6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0102" h="64777">
                    <a:moveTo>
                      <a:pt x="248317" y="46627"/>
                    </a:moveTo>
                    <a:cubicBezTo>
                      <a:pt x="341376" y="37198"/>
                      <a:pt x="430721" y="-23953"/>
                      <a:pt x="544354" y="34816"/>
                    </a:cubicBezTo>
                    <a:cubicBezTo>
                      <a:pt x="558070" y="42246"/>
                      <a:pt x="571976" y="51771"/>
                      <a:pt x="585978" y="63582"/>
                    </a:cubicBezTo>
                    <a:cubicBezTo>
                      <a:pt x="590360" y="67392"/>
                      <a:pt x="591788" y="61201"/>
                      <a:pt x="587597" y="57486"/>
                    </a:cubicBezTo>
                    <a:cubicBezTo>
                      <a:pt x="585216" y="55295"/>
                      <a:pt x="582740" y="53200"/>
                      <a:pt x="580263" y="51199"/>
                    </a:cubicBezTo>
                    <a:cubicBezTo>
                      <a:pt x="578168" y="49390"/>
                      <a:pt x="575977" y="47580"/>
                      <a:pt x="573881" y="45961"/>
                    </a:cubicBezTo>
                    <a:cubicBezTo>
                      <a:pt x="571310" y="43865"/>
                      <a:pt x="568738" y="41960"/>
                      <a:pt x="566166" y="40150"/>
                    </a:cubicBezTo>
                    <a:cubicBezTo>
                      <a:pt x="566166" y="40150"/>
                      <a:pt x="566071" y="40150"/>
                      <a:pt x="566071" y="40150"/>
                    </a:cubicBezTo>
                    <a:cubicBezTo>
                      <a:pt x="552355" y="30149"/>
                      <a:pt x="538734" y="22434"/>
                      <a:pt x="525304" y="16624"/>
                    </a:cubicBezTo>
                    <a:cubicBezTo>
                      <a:pt x="521780" y="15004"/>
                      <a:pt x="518350" y="13671"/>
                      <a:pt x="514921" y="12433"/>
                    </a:cubicBezTo>
                    <a:cubicBezTo>
                      <a:pt x="514636" y="12242"/>
                      <a:pt x="514350" y="12052"/>
                      <a:pt x="514064" y="12052"/>
                    </a:cubicBezTo>
                    <a:cubicBezTo>
                      <a:pt x="444627" y="-12999"/>
                      <a:pt x="383762" y="6432"/>
                      <a:pt x="327755" y="21481"/>
                    </a:cubicBezTo>
                    <a:cubicBezTo>
                      <a:pt x="222980" y="48913"/>
                      <a:pt x="109728" y="61201"/>
                      <a:pt x="0" y="39769"/>
                    </a:cubicBezTo>
                    <a:cubicBezTo>
                      <a:pt x="191" y="40341"/>
                      <a:pt x="476" y="40912"/>
                      <a:pt x="1048" y="41484"/>
                    </a:cubicBezTo>
                    <a:cubicBezTo>
                      <a:pt x="82677" y="60534"/>
                      <a:pt x="164783" y="56724"/>
                      <a:pt x="248317" y="46627"/>
                    </a:cubicBezTo>
                    <a:close/>
                  </a:path>
                </a:pathLst>
              </a:custGeom>
              <a:grpFill/>
              <a:ln w="9525" cap="flat">
                <a:noFill/>
                <a:prstDash val="solid"/>
                <a:miter/>
              </a:ln>
            </p:spPr>
            <p:txBody>
              <a:bodyPr rtlCol="0" anchor="ctr"/>
              <a:lstStyle/>
              <a:p>
                <a:endParaRPr lang="th-TH"/>
              </a:p>
            </p:txBody>
          </p:sp>
          <p:sp>
            <p:nvSpPr>
              <p:cNvPr id="123" name="Freeform: Shape 122">
                <a:extLst>
                  <a:ext uri="{FF2B5EF4-FFF2-40B4-BE49-F238E27FC236}">
                    <a16:creationId xmlns:a16="http://schemas.microsoft.com/office/drawing/2014/main" id="{CD94B0B0-D054-45AD-87C1-0335657F00B9}"/>
                  </a:ext>
                </a:extLst>
              </p:cNvPr>
              <p:cNvSpPr/>
              <p:nvPr/>
            </p:nvSpPr>
            <p:spPr>
              <a:xfrm>
                <a:off x="5091398" y="2901866"/>
                <a:ext cx="550101" cy="90602"/>
              </a:xfrm>
              <a:custGeom>
                <a:avLst/>
                <a:gdLst>
                  <a:gd name="connsiteX0" fmla="*/ 451009 w 550101"/>
                  <a:gd name="connsiteY0" fmla="*/ 12022 h 90602"/>
                  <a:gd name="connsiteX1" fmla="*/ 547402 w 550101"/>
                  <a:gd name="connsiteY1" fmla="*/ 17070 h 90602"/>
                  <a:gd name="connsiteX2" fmla="*/ 546449 w 550101"/>
                  <a:gd name="connsiteY2" fmla="*/ 12022 h 90602"/>
                  <a:gd name="connsiteX3" fmla="*/ 345567 w 550101"/>
                  <a:gd name="connsiteY3" fmla="*/ 2973 h 90602"/>
                  <a:gd name="connsiteX4" fmla="*/ 223552 w 550101"/>
                  <a:gd name="connsiteY4" fmla="*/ 21166 h 90602"/>
                  <a:gd name="connsiteX5" fmla="*/ 90773 w 550101"/>
                  <a:gd name="connsiteY5" fmla="*/ 55551 h 90602"/>
                  <a:gd name="connsiteX6" fmla="*/ 15240 w 550101"/>
                  <a:gd name="connsiteY6" fmla="*/ 77459 h 90602"/>
                  <a:gd name="connsiteX7" fmla="*/ 15145 w 550101"/>
                  <a:gd name="connsiteY7" fmla="*/ 77554 h 90602"/>
                  <a:gd name="connsiteX8" fmla="*/ 0 w 550101"/>
                  <a:gd name="connsiteY8" fmla="*/ 90603 h 90602"/>
                  <a:gd name="connsiteX9" fmla="*/ 3239 w 550101"/>
                  <a:gd name="connsiteY9" fmla="*/ 89936 h 90602"/>
                  <a:gd name="connsiteX10" fmla="*/ 9715 w 550101"/>
                  <a:gd name="connsiteY10" fmla="*/ 90032 h 90602"/>
                  <a:gd name="connsiteX11" fmla="*/ 211741 w 550101"/>
                  <a:gd name="connsiteY11" fmla="*/ 34501 h 90602"/>
                  <a:gd name="connsiteX12" fmla="*/ 451009 w 550101"/>
                  <a:gd name="connsiteY12" fmla="*/ 12022 h 9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101" h="90602">
                    <a:moveTo>
                      <a:pt x="451009" y="12022"/>
                    </a:moveTo>
                    <a:cubicBezTo>
                      <a:pt x="483013" y="12593"/>
                      <a:pt x="515302" y="14308"/>
                      <a:pt x="547402" y="17070"/>
                    </a:cubicBezTo>
                    <a:cubicBezTo>
                      <a:pt x="551498" y="17356"/>
                      <a:pt x="550736" y="12784"/>
                      <a:pt x="546449" y="12022"/>
                    </a:cubicBezTo>
                    <a:cubicBezTo>
                      <a:pt x="478250" y="-837"/>
                      <a:pt x="410623" y="-2552"/>
                      <a:pt x="345567" y="2973"/>
                    </a:cubicBezTo>
                    <a:cubicBezTo>
                      <a:pt x="304038" y="6402"/>
                      <a:pt x="263366" y="12784"/>
                      <a:pt x="223552" y="21166"/>
                    </a:cubicBezTo>
                    <a:cubicBezTo>
                      <a:pt x="178784" y="30500"/>
                      <a:pt x="134874" y="42692"/>
                      <a:pt x="90773" y="55551"/>
                    </a:cubicBezTo>
                    <a:cubicBezTo>
                      <a:pt x="65723" y="62885"/>
                      <a:pt x="40481" y="69743"/>
                      <a:pt x="15240" y="77459"/>
                    </a:cubicBezTo>
                    <a:cubicBezTo>
                      <a:pt x="15240" y="77554"/>
                      <a:pt x="15145" y="77554"/>
                      <a:pt x="15145" y="77554"/>
                    </a:cubicBezTo>
                    <a:cubicBezTo>
                      <a:pt x="9906" y="81745"/>
                      <a:pt x="4858" y="86126"/>
                      <a:pt x="0" y="90603"/>
                    </a:cubicBezTo>
                    <a:cubicBezTo>
                      <a:pt x="953" y="90222"/>
                      <a:pt x="1905" y="89841"/>
                      <a:pt x="3239" y="89936"/>
                    </a:cubicBezTo>
                    <a:cubicBezTo>
                      <a:pt x="5429" y="89936"/>
                      <a:pt x="7620" y="89936"/>
                      <a:pt x="9715" y="90032"/>
                    </a:cubicBezTo>
                    <a:cubicBezTo>
                      <a:pt x="77724" y="70124"/>
                      <a:pt x="143923" y="49550"/>
                      <a:pt x="211741" y="34501"/>
                    </a:cubicBezTo>
                    <a:cubicBezTo>
                      <a:pt x="288227" y="17261"/>
                      <a:pt x="369189" y="10593"/>
                      <a:pt x="451009" y="12022"/>
                    </a:cubicBezTo>
                    <a:close/>
                  </a:path>
                </a:pathLst>
              </a:custGeom>
              <a:grpFill/>
              <a:ln w="9525" cap="flat">
                <a:noFill/>
                <a:prstDash val="solid"/>
                <a:miter/>
              </a:ln>
            </p:spPr>
            <p:txBody>
              <a:bodyPr rtlCol="0" anchor="ctr"/>
              <a:lstStyle/>
              <a:p>
                <a:endParaRPr lang="th-TH"/>
              </a:p>
            </p:txBody>
          </p:sp>
        </p:grpSp>
        <p:grpSp>
          <p:nvGrpSpPr>
            <p:cNvPr id="28" name="Graphic 83">
              <a:extLst>
                <a:ext uri="{FF2B5EF4-FFF2-40B4-BE49-F238E27FC236}">
                  <a16:creationId xmlns:a16="http://schemas.microsoft.com/office/drawing/2014/main" id="{966D1B3D-BF3A-46CA-A00A-51380BD969E5}"/>
                </a:ext>
              </a:extLst>
            </p:cNvPr>
            <p:cNvGrpSpPr/>
            <p:nvPr/>
          </p:nvGrpSpPr>
          <p:grpSpPr>
            <a:xfrm>
              <a:off x="6164581" y="1188146"/>
              <a:ext cx="1651394" cy="2809738"/>
              <a:chOff x="6053877" y="2002277"/>
              <a:chExt cx="1196647" cy="1889542"/>
            </a:xfrm>
            <a:solidFill>
              <a:srgbClr val="527068"/>
            </a:solidFill>
          </p:grpSpPr>
          <p:sp>
            <p:nvSpPr>
              <p:cNvPr id="78" name="Freeform: Shape 77">
                <a:extLst>
                  <a:ext uri="{FF2B5EF4-FFF2-40B4-BE49-F238E27FC236}">
                    <a16:creationId xmlns:a16="http://schemas.microsoft.com/office/drawing/2014/main" id="{A4439406-616E-42C7-B363-CBD6DE078C12}"/>
                  </a:ext>
                </a:extLst>
              </p:cNvPr>
              <p:cNvSpPr/>
              <p:nvPr/>
            </p:nvSpPr>
            <p:spPr>
              <a:xfrm>
                <a:off x="6172676" y="3124104"/>
                <a:ext cx="438245" cy="296608"/>
              </a:xfrm>
              <a:custGeom>
                <a:avLst/>
                <a:gdLst>
                  <a:gd name="connsiteX0" fmla="*/ 286702 w 438245"/>
                  <a:gd name="connsiteY0" fmla="*/ 116777 h 296608"/>
                  <a:gd name="connsiteX1" fmla="*/ 438245 w 438245"/>
                  <a:gd name="connsiteY1" fmla="*/ 0 h 296608"/>
                  <a:gd name="connsiteX2" fmla="*/ 292227 w 438245"/>
                  <a:gd name="connsiteY2" fmla="*/ 167926 h 296608"/>
                  <a:gd name="connsiteX3" fmla="*/ 153067 w 438245"/>
                  <a:gd name="connsiteY3" fmla="*/ 232981 h 296608"/>
                  <a:gd name="connsiteX4" fmla="*/ 72485 w 438245"/>
                  <a:gd name="connsiteY4" fmla="*/ 258223 h 296608"/>
                  <a:gd name="connsiteX5" fmla="*/ 381 w 438245"/>
                  <a:gd name="connsiteY5" fmla="*/ 296609 h 296608"/>
                  <a:gd name="connsiteX6" fmla="*/ 0 w 438245"/>
                  <a:gd name="connsiteY6" fmla="*/ 291370 h 296608"/>
                  <a:gd name="connsiteX7" fmla="*/ 286702 w 438245"/>
                  <a:gd name="connsiteY7" fmla="*/ 116777 h 29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245" h="296608">
                    <a:moveTo>
                      <a:pt x="286702" y="116777"/>
                    </a:moveTo>
                    <a:cubicBezTo>
                      <a:pt x="341090" y="93917"/>
                      <a:pt x="404050" y="55340"/>
                      <a:pt x="438245" y="0"/>
                    </a:cubicBezTo>
                    <a:cubicBezTo>
                      <a:pt x="408051" y="69056"/>
                      <a:pt x="350615" y="128111"/>
                      <a:pt x="292227" y="167926"/>
                    </a:cubicBezTo>
                    <a:cubicBezTo>
                      <a:pt x="248031" y="197453"/>
                      <a:pt x="200787" y="217361"/>
                      <a:pt x="153067" y="232981"/>
                    </a:cubicBezTo>
                    <a:cubicBezTo>
                      <a:pt x="126206" y="241744"/>
                      <a:pt x="99060" y="248602"/>
                      <a:pt x="72485" y="258223"/>
                    </a:cubicBezTo>
                    <a:cubicBezTo>
                      <a:pt x="47339" y="267176"/>
                      <a:pt x="24193" y="283464"/>
                      <a:pt x="381" y="296609"/>
                    </a:cubicBezTo>
                    <a:cubicBezTo>
                      <a:pt x="191" y="294799"/>
                      <a:pt x="95" y="293084"/>
                      <a:pt x="0" y="291370"/>
                    </a:cubicBezTo>
                    <a:cubicBezTo>
                      <a:pt x="73533" y="177165"/>
                      <a:pt x="188785" y="159163"/>
                      <a:pt x="286702" y="116777"/>
                    </a:cubicBezTo>
                    <a:close/>
                  </a:path>
                </a:pathLst>
              </a:custGeom>
              <a:grpFill/>
              <a:ln w="9525" cap="flat">
                <a:noFill/>
                <a:prstDash val="solid"/>
                <a:miter/>
              </a:ln>
            </p:spPr>
            <p:txBody>
              <a:bodyPr rtlCol="0" anchor="ctr"/>
              <a:lstStyle/>
              <a:p>
                <a:endParaRPr lang="th-TH"/>
              </a:p>
            </p:txBody>
          </p:sp>
          <p:sp>
            <p:nvSpPr>
              <p:cNvPr id="79" name="Freeform: Shape 78">
                <a:extLst>
                  <a:ext uri="{FF2B5EF4-FFF2-40B4-BE49-F238E27FC236}">
                    <a16:creationId xmlns:a16="http://schemas.microsoft.com/office/drawing/2014/main" id="{C83B118B-86C2-41E4-9136-E9267C1CBD9D}"/>
                  </a:ext>
                </a:extLst>
              </p:cNvPr>
              <p:cNvSpPr/>
              <p:nvPr/>
            </p:nvSpPr>
            <p:spPr>
              <a:xfrm>
                <a:off x="6170866" y="3067919"/>
                <a:ext cx="455771" cy="322028"/>
              </a:xfrm>
              <a:custGeom>
                <a:avLst/>
                <a:gdLst>
                  <a:gd name="connsiteX0" fmla="*/ 178879 w 455771"/>
                  <a:gd name="connsiteY0" fmla="*/ 197346 h 322028"/>
                  <a:gd name="connsiteX1" fmla="*/ 0 w 455771"/>
                  <a:gd name="connsiteY1" fmla="*/ 322028 h 322028"/>
                  <a:gd name="connsiteX2" fmla="*/ 168402 w 455771"/>
                  <a:gd name="connsiteY2" fmla="*/ 130861 h 322028"/>
                  <a:gd name="connsiteX3" fmla="*/ 446722 w 455771"/>
                  <a:gd name="connsiteY3" fmla="*/ 2083 h 322028"/>
                  <a:gd name="connsiteX4" fmla="*/ 454628 w 455771"/>
                  <a:gd name="connsiteY4" fmla="*/ 5989 h 322028"/>
                  <a:gd name="connsiteX5" fmla="*/ 455771 w 455771"/>
                  <a:gd name="connsiteY5" fmla="*/ 8084 h 322028"/>
                  <a:gd name="connsiteX6" fmla="*/ 178879 w 455771"/>
                  <a:gd name="connsiteY6" fmla="*/ 197346 h 32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771" h="322028">
                    <a:moveTo>
                      <a:pt x="178879" y="197346"/>
                    </a:moveTo>
                    <a:cubicBezTo>
                      <a:pt x="118205" y="220873"/>
                      <a:pt x="48101" y="252305"/>
                      <a:pt x="0" y="322028"/>
                    </a:cubicBezTo>
                    <a:cubicBezTo>
                      <a:pt x="30575" y="214872"/>
                      <a:pt x="96964" y="154007"/>
                      <a:pt x="168402" y="130861"/>
                    </a:cubicBezTo>
                    <a:cubicBezTo>
                      <a:pt x="264033" y="102001"/>
                      <a:pt x="378333" y="103715"/>
                      <a:pt x="446722" y="2083"/>
                    </a:cubicBezTo>
                    <a:cubicBezTo>
                      <a:pt x="449961" y="-2584"/>
                      <a:pt x="455390" y="1417"/>
                      <a:pt x="454628" y="5989"/>
                    </a:cubicBezTo>
                    <a:cubicBezTo>
                      <a:pt x="455295" y="6274"/>
                      <a:pt x="455771" y="7132"/>
                      <a:pt x="455771" y="8084"/>
                    </a:cubicBezTo>
                    <a:cubicBezTo>
                      <a:pt x="401764" y="131719"/>
                      <a:pt x="285083" y="157722"/>
                      <a:pt x="178879" y="197346"/>
                    </a:cubicBezTo>
                    <a:close/>
                  </a:path>
                </a:pathLst>
              </a:custGeom>
              <a:grpFill/>
              <a:ln w="9525"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9F4CB921-BE03-427A-9D67-E42A764CB210}"/>
                  </a:ext>
                </a:extLst>
              </p:cNvPr>
              <p:cNvSpPr/>
              <p:nvPr/>
            </p:nvSpPr>
            <p:spPr>
              <a:xfrm>
                <a:off x="6170866" y="3075908"/>
                <a:ext cx="455813" cy="339375"/>
              </a:xfrm>
              <a:custGeom>
                <a:avLst/>
                <a:gdLst>
                  <a:gd name="connsiteX0" fmla="*/ 288512 w 455813"/>
                  <a:gd name="connsiteY0" fmla="*/ 164973 h 339375"/>
                  <a:gd name="connsiteX1" fmla="*/ 1714 w 455813"/>
                  <a:gd name="connsiteY1" fmla="*/ 339376 h 339375"/>
                  <a:gd name="connsiteX2" fmla="*/ 0 w 455813"/>
                  <a:gd name="connsiteY2" fmla="*/ 314039 h 339375"/>
                  <a:gd name="connsiteX3" fmla="*/ 178879 w 455813"/>
                  <a:gd name="connsiteY3" fmla="*/ 189357 h 339375"/>
                  <a:gd name="connsiteX4" fmla="*/ 455771 w 455813"/>
                  <a:gd name="connsiteY4" fmla="*/ 0 h 339375"/>
                  <a:gd name="connsiteX5" fmla="*/ 455771 w 455813"/>
                  <a:gd name="connsiteY5" fmla="*/ 286 h 339375"/>
                  <a:gd name="connsiteX6" fmla="*/ 440150 w 455813"/>
                  <a:gd name="connsiteY6" fmla="*/ 47911 h 339375"/>
                  <a:gd name="connsiteX7" fmla="*/ 440055 w 455813"/>
                  <a:gd name="connsiteY7" fmla="*/ 48196 h 339375"/>
                  <a:gd name="connsiteX8" fmla="*/ 288512 w 455813"/>
                  <a:gd name="connsiteY8" fmla="*/ 164973 h 33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813" h="339375">
                    <a:moveTo>
                      <a:pt x="288512" y="164973"/>
                    </a:moveTo>
                    <a:cubicBezTo>
                      <a:pt x="190595" y="207359"/>
                      <a:pt x="75343" y="225361"/>
                      <a:pt x="1714" y="339376"/>
                    </a:cubicBezTo>
                    <a:cubicBezTo>
                      <a:pt x="1048" y="331089"/>
                      <a:pt x="476" y="322612"/>
                      <a:pt x="0" y="314039"/>
                    </a:cubicBezTo>
                    <a:cubicBezTo>
                      <a:pt x="48101" y="244316"/>
                      <a:pt x="118205" y="212884"/>
                      <a:pt x="178879" y="189357"/>
                    </a:cubicBezTo>
                    <a:cubicBezTo>
                      <a:pt x="285083" y="149733"/>
                      <a:pt x="401764" y="123825"/>
                      <a:pt x="455771" y="0"/>
                    </a:cubicBezTo>
                    <a:cubicBezTo>
                      <a:pt x="455771" y="95"/>
                      <a:pt x="455867" y="190"/>
                      <a:pt x="455771" y="286"/>
                    </a:cubicBezTo>
                    <a:cubicBezTo>
                      <a:pt x="452057" y="16954"/>
                      <a:pt x="446818" y="32861"/>
                      <a:pt x="440150" y="47911"/>
                    </a:cubicBezTo>
                    <a:cubicBezTo>
                      <a:pt x="440055" y="48006"/>
                      <a:pt x="440055" y="48101"/>
                      <a:pt x="440055" y="48196"/>
                    </a:cubicBezTo>
                    <a:cubicBezTo>
                      <a:pt x="405955" y="103537"/>
                      <a:pt x="342900" y="142113"/>
                      <a:pt x="288512" y="164973"/>
                    </a:cubicBezTo>
                    <a:close/>
                  </a:path>
                </a:pathLst>
              </a:custGeom>
              <a:grpFill/>
              <a:ln w="9525"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75184733-B156-4DD1-A5FF-A70160D5EACC}"/>
                  </a:ext>
                </a:extLst>
              </p:cNvPr>
              <p:cNvSpPr/>
              <p:nvPr/>
            </p:nvSpPr>
            <p:spPr>
              <a:xfrm>
                <a:off x="6215062" y="2674143"/>
                <a:ext cx="159067" cy="286607"/>
              </a:xfrm>
              <a:custGeom>
                <a:avLst/>
                <a:gdLst>
                  <a:gd name="connsiteX0" fmla="*/ 10668 w 159067"/>
                  <a:gd name="connsiteY0" fmla="*/ 267081 h 286607"/>
                  <a:gd name="connsiteX1" fmla="*/ 7715 w 159067"/>
                  <a:gd name="connsiteY1" fmla="*/ 269748 h 286607"/>
                  <a:gd name="connsiteX2" fmla="*/ 4763 w 159067"/>
                  <a:gd name="connsiteY2" fmla="*/ 277559 h 286607"/>
                  <a:gd name="connsiteX3" fmla="*/ 0 w 159067"/>
                  <a:gd name="connsiteY3" fmla="*/ 286607 h 286607"/>
                  <a:gd name="connsiteX4" fmla="*/ 95 w 159067"/>
                  <a:gd name="connsiteY4" fmla="*/ 279749 h 286607"/>
                  <a:gd name="connsiteX5" fmla="*/ 153638 w 159067"/>
                  <a:gd name="connsiteY5" fmla="*/ 0 h 286607"/>
                  <a:gd name="connsiteX6" fmla="*/ 150686 w 159067"/>
                  <a:gd name="connsiteY6" fmla="*/ 22003 h 286607"/>
                  <a:gd name="connsiteX7" fmla="*/ 159067 w 159067"/>
                  <a:gd name="connsiteY7" fmla="*/ 26860 h 286607"/>
                  <a:gd name="connsiteX8" fmla="*/ 46006 w 159067"/>
                  <a:gd name="connsiteY8" fmla="*/ 220409 h 286607"/>
                  <a:gd name="connsiteX9" fmla="*/ 10668 w 159067"/>
                  <a:gd name="connsiteY9" fmla="*/ 267081 h 286607"/>
                  <a:gd name="connsiteX10" fmla="*/ 10668 w 159067"/>
                  <a:gd name="connsiteY10" fmla="*/ 267081 h 28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067" h="286607">
                    <a:moveTo>
                      <a:pt x="10668" y="267081"/>
                    </a:moveTo>
                    <a:cubicBezTo>
                      <a:pt x="9716" y="267938"/>
                      <a:pt x="8668" y="268796"/>
                      <a:pt x="7715" y="269748"/>
                    </a:cubicBezTo>
                    <a:cubicBezTo>
                      <a:pt x="5239" y="271939"/>
                      <a:pt x="4477" y="274892"/>
                      <a:pt x="4763" y="277559"/>
                    </a:cubicBezTo>
                    <a:cubicBezTo>
                      <a:pt x="3143" y="280416"/>
                      <a:pt x="1429" y="283464"/>
                      <a:pt x="0" y="286607"/>
                    </a:cubicBezTo>
                    <a:cubicBezTo>
                      <a:pt x="95" y="284321"/>
                      <a:pt x="95" y="281940"/>
                      <a:pt x="95" y="279749"/>
                    </a:cubicBezTo>
                    <a:cubicBezTo>
                      <a:pt x="35052" y="183737"/>
                      <a:pt x="86201" y="87249"/>
                      <a:pt x="153638" y="0"/>
                    </a:cubicBezTo>
                    <a:cubicBezTo>
                      <a:pt x="152591" y="7334"/>
                      <a:pt x="151543" y="14669"/>
                      <a:pt x="150686" y="22003"/>
                    </a:cubicBezTo>
                    <a:cubicBezTo>
                      <a:pt x="149828" y="29051"/>
                      <a:pt x="154686" y="29908"/>
                      <a:pt x="159067" y="26860"/>
                    </a:cubicBezTo>
                    <a:cubicBezTo>
                      <a:pt x="113347" y="88297"/>
                      <a:pt x="75629" y="154019"/>
                      <a:pt x="46006" y="220409"/>
                    </a:cubicBezTo>
                    <a:cubicBezTo>
                      <a:pt x="33433" y="233648"/>
                      <a:pt x="21622" y="248984"/>
                      <a:pt x="10668" y="267081"/>
                    </a:cubicBezTo>
                    <a:cubicBezTo>
                      <a:pt x="10763" y="267081"/>
                      <a:pt x="10763" y="267081"/>
                      <a:pt x="10668" y="267081"/>
                    </a:cubicBezTo>
                    <a:close/>
                  </a:path>
                </a:pathLst>
              </a:custGeom>
              <a:grpFill/>
              <a:ln w="9525"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id="{067692BF-6E8E-4A45-80D4-A5493825E76E}"/>
                  </a:ext>
                </a:extLst>
              </p:cNvPr>
              <p:cNvSpPr/>
              <p:nvPr/>
            </p:nvSpPr>
            <p:spPr>
              <a:xfrm>
                <a:off x="6195917" y="2980848"/>
                <a:ext cx="10287" cy="47815"/>
              </a:xfrm>
              <a:custGeom>
                <a:avLst/>
                <a:gdLst>
                  <a:gd name="connsiteX0" fmla="*/ 10287 w 10287"/>
                  <a:gd name="connsiteY0" fmla="*/ 14383 h 47815"/>
                  <a:gd name="connsiteX1" fmla="*/ 0 w 10287"/>
                  <a:gd name="connsiteY1" fmla="*/ 47816 h 47815"/>
                  <a:gd name="connsiteX2" fmla="*/ 8192 w 10287"/>
                  <a:gd name="connsiteY2" fmla="*/ 4572 h 47815"/>
                  <a:gd name="connsiteX3" fmla="*/ 8287 w 10287"/>
                  <a:gd name="connsiteY3" fmla="*/ 4382 h 47815"/>
                  <a:gd name="connsiteX4" fmla="*/ 8382 w 10287"/>
                  <a:gd name="connsiteY4" fmla="*/ 4191 h 47815"/>
                  <a:gd name="connsiteX5" fmla="*/ 8477 w 10287"/>
                  <a:gd name="connsiteY5" fmla="*/ 4001 h 47815"/>
                  <a:gd name="connsiteX6" fmla="*/ 8572 w 10287"/>
                  <a:gd name="connsiteY6" fmla="*/ 3810 h 47815"/>
                  <a:gd name="connsiteX7" fmla="*/ 8668 w 10287"/>
                  <a:gd name="connsiteY7" fmla="*/ 3524 h 47815"/>
                  <a:gd name="connsiteX8" fmla="*/ 9906 w 10287"/>
                  <a:gd name="connsiteY8" fmla="*/ 0 h 47815"/>
                  <a:gd name="connsiteX9" fmla="*/ 10001 w 10287"/>
                  <a:gd name="connsiteY9" fmla="*/ 11335 h 47815"/>
                  <a:gd name="connsiteX10" fmla="*/ 10287 w 10287"/>
                  <a:gd name="connsiteY10" fmla="*/ 14383 h 4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87" h="47815">
                    <a:moveTo>
                      <a:pt x="10287" y="14383"/>
                    </a:moveTo>
                    <a:cubicBezTo>
                      <a:pt x="6382" y="25146"/>
                      <a:pt x="2953" y="36290"/>
                      <a:pt x="0" y="47816"/>
                    </a:cubicBezTo>
                    <a:cubicBezTo>
                      <a:pt x="2572" y="33433"/>
                      <a:pt x="5239" y="18955"/>
                      <a:pt x="8192" y="4572"/>
                    </a:cubicBezTo>
                    <a:cubicBezTo>
                      <a:pt x="8192" y="4572"/>
                      <a:pt x="8192" y="4477"/>
                      <a:pt x="8287" y="4382"/>
                    </a:cubicBezTo>
                    <a:cubicBezTo>
                      <a:pt x="8287" y="4382"/>
                      <a:pt x="8287" y="4286"/>
                      <a:pt x="8382" y="4191"/>
                    </a:cubicBezTo>
                    <a:cubicBezTo>
                      <a:pt x="8382" y="4096"/>
                      <a:pt x="8382" y="4096"/>
                      <a:pt x="8477" y="4001"/>
                    </a:cubicBezTo>
                    <a:cubicBezTo>
                      <a:pt x="8477" y="3905"/>
                      <a:pt x="8477" y="3905"/>
                      <a:pt x="8572" y="3810"/>
                    </a:cubicBezTo>
                    <a:cubicBezTo>
                      <a:pt x="8572" y="3715"/>
                      <a:pt x="8572" y="3715"/>
                      <a:pt x="8668" y="3524"/>
                    </a:cubicBezTo>
                    <a:cubicBezTo>
                      <a:pt x="9049" y="2381"/>
                      <a:pt x="9430" y="1143"/>
                      <a:pt x="9906" y="0"/>
                    </a:cubicBezTo>
                    <a:cubicBezTo>
                      <a:pt x="10001" y="3715"/>
                      <a:pt x="10001" y="7525"/>
                      <a:pt x="10001" y="11335"/>
                    </a:cubicBezTo>
                    <a:cubicBezTo>
                      <a:pt x="9811" y="12668"/>
                      <a:pt x="10001" y="13621"/>
                      <a:pt x="10287" y="14383"/>
                    </a:cubicBezTo>
                    <a:close/>
                  </a:path>
                </a:pathLst>
              </a:custGeom>
              <a:grpFill/>
              <a:ln w="9525" cap="flat">
                <a:noFill/>
                <a:prstDash val="solid"/>
                <a:miter/>
              </a:ln>
            </p:spPr>
            <p:txBody>
              <a:bodyPr rtlCol="0" anchor="ctr"/>
              <a:lstStyle/>
              <a:p>
                <a:endParaRPr lang="th-TH"/>
              </a:p>
            </p:txBody>
          </p:sp>
          <p:sp>
            <p:nvSpPr>
              <p:cNvPr id="83" name="Freeform: Shape 82">
                <a:extLst>
                  <a:ext uri="{FF2B5EF4-FFF2-40B4-BE49-F238E27FC236}">
                    <a16:creationId xmlns:a16="http://schemas.microsoft.com/office/drawing/2014/main" id="{27F60DCB-45E5-47FC-B040-2BDBDF4439FB}"/>
                  </a:ext>
                </a:extLst>
              </p:cNvPr>
              <p:cNvSpPr/>
              <p:nvPr/>
            </p:nvSpPr>
            <p:spPr>
              <a:xfrm>
                <a:off x="6148982" y="2945796"/>
                <a:ext cx="169272" cy="946022"/>
              </a:xfrm>
              <a:custGeom>
                <a:avLst/>
                <a:gdLst>
                  <a:gd name="connsiteX0" fmla="*/ 6358 w 169272"/>
                  <a:gd name="connsiteY0" fmla="*/ 501777 h 946022"/>
                  <a:gd name="connsiteX1" fmla="*/ 6358 w 169272"/>
                  <a:gd name="connsiteY1" fmla="*/ 501777 h 946022"/>
                  <a:gd name="connsiteX2" fmla="*/ 3786 w 169272"/>
                  <a:gd name="connsiteY2" fmla="*/ 474726 h 946022"/>
                  <a:gd name="connsiteX3" fmla="*/ 71 w 169272"/>
                  <a:gd name="connsiteY3" fmla="*/ 397478 h 946022"/>
                  <a:gd name="connsiteX4" fmla="*/ 71 w 169272"/>
                  <a:gd name="connsiteY4" fmla="*/ 380905 h 946022"/>
                  <a:gd name="connsiteX5" fmla="*/ 167 w 169272"/>
                  <a:gd name="connsiteY5" fmla="*/ 365951 h 946022"/>
                  <a:gd name="connsiteX6" fmla="*/ 1214 w 169272"/>
                  <a:gd name="connsiteY6" fmla="*/ 369094 h 946022"/>
                  <a:gd name="connsiteX7" fmla="*/ 10168 w 169272"/>
                  <a:gd name="connsiteY7" fmla="*/ 397955 h 946022"/>
                  <a:gd name="connsiteX8" fmla="*/ 10644 w 169272"/>
                  <a:gd name="connsiteY8" fmla="*/ 349758 h 946022"/>
                  <a:gd name="connsiteX9" fmla="*/ 9215 w 169272"/>
                  <a:gd name="connsiteY9" fmla="*/ 345853 h 946022"/>
                  <a:gd name="connsiteX10" fmla="*/ 3691 w 169272"/>
                  <a:gd name="connsiteY10" fmla="*/ 292798 h 946022"/>
                  <a:gd name="connsiteX11" fmla="*/ 3691 w 169272"/>
                  <a:gd name="connsiteY11" fmla="*/ 292608 h 946022"/>
                  <a:gd name="connsiteX12" fmla="*/ 3691 w 169272"/>
                  <a:gd name="connsiteY12" fmla="*/ 292322 h 946022"/>
                  <a:gd name="connsiteX13" fmla="*/ 4072 w 169272"/>
                  <a:gd name="connsiteY13" fmla="*/ 288036 h 946022"/>
                  <a:gd name="connsiteX14" fmla="*/ 47030 w 169272"/>
                  <a:gd name="connsiteY14" fmla="*/ 65246 h 946022"/>
                  <a:gd name="connsiteX15" fmla="*/ 45029 w 169272"/>
                  <a:gd name="connsiteY15" fmla="*/ 84868 h 946022"/>
                  <a:gd name="connsiteX16" fmla="*/ 46172 w 169272"/>
                  <a:gd name="connsiteY16" fmla="*/ 86011 h 946022"/>
                  <a:gd name="connsiteX17" fmla="*/ 45982 w 169272"/>
                  <a:gd name="connsiteY17" fmla="*/ 86868 h 946022"/>
                  <a:gd name="connsiteX18" fmla="*/ 46553 w 169272"/>
                  <a:gd name="connsiteY18" fmla="*/ 87154 h 946022"/>
                  <a:gd name="connsiteX19" fmla="*/ 58650 w 169272"/>
                  <a:gd name="connsiteY19" fmla="*/ 51435 h 946022"/>
                  <a:gd name="connsiteX20" fmla="*/ 66270 w 169272"/>
                  <a:gd name="connsiteY20" fmla="*/ 43720 h 946022"/>
                  <a:gd name="connsiteX21" fmla="*/ 66175 w 169272"/>
                  <a:gd name="connsiteY21" fmla="*/ 33719 h 946022"/>
                  <a:gd name="connsiteX22" fmla="*/ 77414 w 169272"/>
                  <a:gd name="connsiteY22" fmla="*/ 10859 h 946022"/>
                  <a:gd name="connsiteX23" fmla="*/ 78367 w 169272"/>
                  <a:gd name="connsiteY23" fmla="*/ 10287 h 946022"/>
                  <a:gd name="connsiteX24" fmla="*/ 90845 w 169272"/>
                  <a:gd name="connsiteY24" fmla="*/ 0 h 946022"/>
                  <a:gd name="connsiteX25" fmla="*/ 31123 w 169272"/>
                  <a:gd name="connsiteY25" fmla="*/ 230219 h 946022"/>
                  <a:gd name="connsiteX26" fmla="*/ 17502 w 169272"/>
                  <a:gd name="connsiteY26" fmla="*/ 243840 h 946022"/>
                  <a:gd name="connsiteX27" fmla="*/ 18360 w 169272"/>
                  <a:gd name="connsiteY27" fmla="*/ 258509 h 946022"/>
                  <a:gd name="connsiteX28" fmla="*/ 20836 w 169272"/>
                  <a:gd name="connsiteY28" fmla="*/ 258318 h 946022"/>
                  <a:gd name="connsiteX29" fmla="*/ 21884 w 169272"/>
                  <a:gd name="connsiteY29" fmla="*/ 257461 h 946022"/>
                  <a:gd name="connsiteX30" fmla="*/ 23217 w 169272"/>
                  <a:gd name="connsiteY30" fmla="*/ 256127 h 946022"/>
                  <a:gd name="connsiteX31" fmla="*/ 13978 w 169272"/>
                  <a:gd name="connsiteY31" fmla="*/ 303562 h 946022"/>
                  <a:gd name="connsiteX32" fmla="*/ 20169 w 169272"/>
                  <a:gd name="connsiteY32" fmla="*/ 302990 h 946022"/>
                  <a:gd name="connsiteX33" fmla="*/ 26170 w 169272"/>
                  <a:gd name="connsiteY33" fmla="*/ 271177 h 946022"/>
                  <a:gd name="connsiteX34" fmla="*/ 20836 w 169272"/>
                  <a:gd name="connsiteY34" fmla="*/ 350615 h 946022"/>
                  <a:gd name="connsiteX35" fmla="*/ 20455 w 169272"/>
                  <a:gd name="connsiteY35" fmla="*/ 398240 h 946022"/>
                  <a:gd name="connsiteX36" fmla="*/ 22074 w 169272"/>
                  <a:gd name="connsiteY36" fmla="*/ 444151 h 946022"/>
                  <a:gd name="connsiteX37" fmla="*/ 23789 w 169272"/>
                  <a:gd name="connsiteY37" fmla="*/ 469487 h 946022"/>
                  <a:gd name="connsiteX38" fmla="*/ 24170 w 169272"/>
                  <a:gd name="connsiteY38" fmla="*/ 474726 h 946022"/>
                  <a:gd name="connsiteX39" fmla="*/ 169235 w 169272"/>
                  <a:gd name="connsiteY39" fmla="*/ 931640 h 946022"/>
                  <a:gd name="connsiteX40" fmla="*/ 154186 w 169272"/>
                  <a:gd name="connsiteY40" fmla="*/ 946023 h 946022"/>
                  <a:gd name="connsiteX41" fmla="*/ 6358 w 169272"/>
                  <a:gd name="connsiteY41" fmla="*/ 501777 h 94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9272" h="946022">
                    <a:moveTo>
                      <a:pt x="6358" y="501777"/>
                    </a:moveTo>
                    <a:cubicBezTo>
                      <a:pt x="6453" y="501777"/>
                      <a:pt x="6453" y="501777"/>
                      <a:pt x="6358" y="501777"/>
                    </a:cubicBezTo>
                    <a:cubicBezTo>
                      <a:pt x="5405" y="492823"/>
                      <a:pt x="4548" y="483870"/>
                      <a:pt x="3786" y="474726"/>
                    </a:cubicBezTo>
                    <a:cubicBezTo>
                      <a:pt x="1691" y="449580"/>
                      <a:pt x="452" y="423863"/>
                      <a:pt x="71" y="397478"/>
                    </a:cubicBezTo>
                    <a:cubicBezTo>
                      <a:pt x="-24" y="391954"/>
                      <a:pt x="-24" y="386525"/>
                      <a:pt x="71" y="380905"/>
                    </a:cubicBezTo>
                    <a:cubicBezTo>
                      <a:pt x="-24" y="375952"/>
                      <a:pt x="71" y="370904"/>
                      <a:pt x="167" y="365951"/>
                    </a:cubicBezTo>
                    <a:cubicBezTo>
                      <a:pt x="548" y="366903"/>
                      <a:pt x="929" y="367951"/>
                      <a:pt x="1214" y="369094"/>
                    </a:cubicBezTo>
                    <a:cubicBezTo>
                      <a:pt x="4453" y="378523"/>
                      <a:pt x="7501" y="388144"/>
                      <a:pt x="10168" y="397955"/>
                    </a:cubicBezTo>
                    <a:cubicBezTo>
                      <a:pt x="9977" y="382143"/>
                      <a:pt x="10073" y="366046"/>
                      <a:pt x="10644" y="349758"/>
                    </a:cubicBezTo>
                    <a:cubicBezTo>
                      <a:pt x="10168" y="348329"/>
                      <a:pt x="9692" y="347091"/>
                      <a:pt x="9215" y="345853"/>
                    </a:cubicBezTo>
                    <a:cubicBezTo>
                      <a:pt x="7406" y="328041"/>
                      <a:pt x="5596" y="310420"/>
                      <a:pt x="3691" y="292798"/>
                    </a:cubicBezTo>
                    <a:cubicBezTo>
                      <a:pt x="3691" y="292798"/>
                      <a:pt x="3786" y="292703"/>
                      <a:pt x="3691" y="292608"/>
                    </a:cubicBezTo>
                    <a:cubicBezTo>
                      <a:pt x="3691" y="292418"/>
                      <a:pt x="3691" y="292418"/>
                      <a:pt x="3691" y="292322"/>
                    </a:cubicBezTo>
                    <a:cubicBezTo>
                      <a:pt x="3881" y="290989"/>
                      <a:pt x="3977" y="289465"/>
                      <a:pt x="4072" y="288036"/>
                    </a:cubicBezTo>
                    <a:cubicBezTo>
                      <a:pt x="10073" y="217837"/>
                      <a:pt x="23598" y="142304"/>
                      <a:pt x="47030" y="65246"/>
                    </a:cubicBezTo>
                    <a:cubicBezTo>
                      <a:pt x="46363" y="71723"/>
                      <a:pt x="45696" y="78200"/>
                      <a:pt x="45029" y="84868"/>
                    </a:cubicBezTo>
                    <a:cubicBezTo>
                      <a:pt x="44934" y="85916"/>
                      <a:pt x="45506" y="86487"/>
                      <a:pt x="46172" y="86011"/>
                    </a:cubicBezTo>
                    <a:cubicBezTo>
                      <a:pt x="46172" y="86297"/>
                      <a:pt x="46077" y="86487"/>
                      <a:pt x="45982" y="86868"/>
                    </a:cubicBezTo>
                    <a:cubicBezTo>
                      <a:pt x="45791" y="87440"/>
                      <a:pt x="46363" y="87916"/>
                      <a:pt x="46553" y="87154"/>
                    </a:cubicBezTo>
                    <a:cubicBezTo>
                      <a:pt x="50173" y="74676"/>
                      <a:pt x="54173" y="62770"/>
                      <a:pt x="58650" y="51435"/>
                    </a:cubicBezTo>
                    <a:cubicBezTo>
                      <a:pt x="61412" y="53721"/>
                      <a:pt x="66270" y="50483"/>
                      <a:pt x="66270" y="43720"/>
                    </a:cubicBezTo>
                    <a:cubicBezTo>
                      <a:pt x="66270" y="40386"/>
                      <a:pt x="66175" y="37052"/>
                      <a:pt x="66175" y="33719"/>
                    </a:cubicBezTo>
                    <a:cubicBezTo>
                      <a:pt x="69794" y="25908"/>
                      <a:pt x="73509" y="18193"/>
                      <a:pt x="77414" y="10859"/>
                    </a:cubicBezTo>
                    <a:cubicBezTo>
                      <a:pt x="77700" y="10668"/>
                      <a:pt x="78081" y="10573"/>
                      <a:pt x="78367" y="10287"/>
                    </a:cubicBezTo>
                    <a:cubicBezTo>
                      <a:pt x="82558" y="6668"/>
                      <a:pt x="86654" y="3239"/>
                      <a:pt x="90845" y="0"/>
                    </a:cubicBezTo>
                    <a:cubicBezTo>
                      <a:pt x="60841" y="78296"/>
                      <a:pt x="41600" y="156496"/>
                      <a:pt x="31123" y="230219"/>
                    </a:cubicBezTo>
                    <a:cubicBezTo>
                      <a:pt x="26551" y="234410"/>
                      <a:pt x="22074" y="238982"/>
                      <a:pt x="17502" y="243840"/>
                    </a:cubicBezTo>
                    <a:cubicBezTo>
                      <a:pt x="13502" y="248126"/>
                      <a:pt x="15026" y="257080"/>
                      <a:pt x="18360" y="258509"/>
                    </a:cubicBezTo>
                    <a:cubicBezTo>
                      <a:pt x="19122" y="258890"/>
                      <a:pt x="19979" y="258794"/>
                      <a:pt x="20836" y="258318"/>
                    </a:cubicBezTo>
                    <a:cubicBezTo>
                      <a:pt x="21217" y="258127"/>
                      <a:pt x="21598" y="257747"/>
                      <a:pt x="21884" y="257461"/>
                    </a:cubicBezTo>
                    <a:cubicBezTo>
                      <a:pt x="22360" y="256985"/>
                      <a:pt x="22741" y="256604"/>
                      <a:pt x="23217" y="256127"/>
                    </a:cubicBezTo>
                    <a:cubicBezTo>
                      <a:pt x="17883" y="270510"/>
                      <a:pt x="14264" y="286226"/>
                      <a:pt x="13978" y="303562"/>
                    </a:cubicBezTo>
                    <a:cubicBezTo>
                      <a:pt x="13787" y="310420"/>
                      <a:pt x="19788" y="309563"/>
                      <a:pt x="20169" y="302990"/>
                    </a:cubicBezTo>
                    <a:cubicBezTo>
                      <a:pt x="20741" y="291751"/>
                      <a:pt x="22836" y="281369"/>
                      <a:pt x="26170" y="271177"/>
                    </a:cubicBezTo>
                    <a:cubicBezTo>
                      <a:pt x="23312" y="298514"/>
                      <a:pt x="21598" y="325088"/>
                      <a:pt x="20836" y="350615"/>
                    </a:cubicBezTo>
                    <a:cubicBezTo>
                      <a:pt x="20360" y="366808"/>
                      <a:pt x="20264" y="382524"/>
                      <a:pt x="20455" y="398240"/>
                    </a:cubicBezTo>
                    <a:cubicBezTo>
                      <a:pt x="20645" y="413766"/>
                      <a:pt x="21217" y="429101"/>
                      <a:pt x="22074" y="444151"/>
                    </a:cubicBezTo>
                    <a:cubicBezTo>
                      <a:pt x="22550" y="452723"/>
                      <a:pt x="23122" y="461201"/>
                      <a:pt x="23789" y="469487"/>
                    </a:cubicBezTo>
                    <a:cubicBezTo>
                      <a:pt x="23979" y="471297"/>
                      <a:pt x="24074" y="473011"/>
                      <a:pt x="24170" y="474726"/>
                    </a:cubicBezTo>
                    <a:cubicBezTo>
                      <a:pt x="49601" y="758761"/>
                      <a:pt x="171712" y="931164"/>
                      <a:pt x="169235" y="931640"/>
                    </a:cubicBezTo>
                    <a:cubicBezTo>
                      <a:pt x="164187" y="936403"/>
                      <a:pt x="159234" y="941261"/>
                      <a:pt x="154186" y="946023"/>
                    </a:cubicBezTo>
                    <a:cubicBezTo>
                      <a:pt x="156472" y="945547"/>
                      <a:pt x="37695" y="778859"/>
                      <a:pt x="6358" y="501777"/>
                    </a:cubicBezTo>
                    <a:close/>
                  </a:path>
                </a:pathLst>
              </a:custGeom>
              <a:grpFill/>
              <a:ln w="9525" cap="flat">
                <a:noFill/>
                <a:prstDash val="solid"/>
                <a:miter/>
              </a:ln>
            </p:spPr>
            <p:txBody>
              <a:bodyPr rtlCol="0" anchor="ctr"/>
              <a:lstStyle/>
              <a:p>
                <a:endParaRPr lang="th-TH"/>
              </a:p>
            </p:txBody>
          </p:sp>
          <p:sp>
            <p:nvSpPr>
              <p:cNvPr id="84" name="Freeform: Shape 83">
                <a:extLst>
                  <a:ext uri="{FF2B5EF4-FFF2-40B4-BE49-F238E27FC236}">
                    <a16:creationId xmlns:a16="http://schemas.microsoft.com/office/drawing/2014/main" id="{0DE99A86-00DE-4C72-9CD9-6F0383648174}"/>
                  </a:ext>
                </a:extLst>
              </p:cNvPr>
              <p:cNvSpPr/>
              <p:nvPr/>
            </p:nvSpPr>
            <p:spPr>
              <a:xfrm>
                <a:off x="6378892" y="2555271"/>
                <a:ext cx="97726" cy="139350"/>
              </a:xfrm>
              <a:custGeom>
                <a:avLst/>
                <a:gdLst>
                  <a:gd name="connsiteX0" fmla="*/ 6477 w 97726"/>
                  <a:gd name="connsiteY0" fmla="*/ 97631 h 139350"/>
                  <a:gd name="connsiteX1" fmla="*/ 6477 w 97726"/>
                  <a:gd name="connsiteY1" fmla="*/ 97536 h 139350"/>
                  <a:gd name="connsiteX2" fmla="*/ 97727 w 97726"/>
                  <a:gd name="connsiteY2" fmla="*/ 0 h 139350"/>
                  <a:gd name="connsiteX3" fmla="*/ 11621 w 97726"/>
                  <a:gd name="connsiteY3" fmla="*/ 111252 h 139350"/>
                  <a:gd name="connsiteX4" fmla="*/ 66008 w 97726"/>
                  <a:gd name="connsiteY4" fmla="*/ 60865 h 139350"/>
                  <a:gd name="connsiteX5" fmla="*/ 0 w 97726"/>
                  <a:gd name="connsiteY5" fmla="*/ 139351 h 139350"/>
                  <a:gd name="connsiteX6" fmla="*/ 953 w 97726"/>
                  <a:gd name="connsiteY6" fmla="*/ 135826 h 139350"/>
                  <a:gd name="connsiteX7" fmla="*/ 6477 w 97726"/>
                  <a:gd name="connsiteY7" fmla="*/ 97631 h 1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26" h="139350">
                    <a:moveTo>
                      <a:pt x="6477" y="97631"/>
                    </a:moveTo>
                    <a:cubicBezTo>
                      <a:pt x="6477" y="97631"/>
                      <a:pt x="6477" y="97536"/>
                      <a:pt x="6477" y="97536"/>
                    </a:cubicBezTo>
                    <a:cubicBezTo>
                      <a:pt x="34481" y="63246"/>
                      <a:pt x="64961" y="30480"/>
                      <a:pt x="97727" y="0"/>
                    </a:cubicBezTo>
                    <a:cubicBezTo>
                      <a:pt x="67151" y="35147"/>
                      <a:pt x="38291" y="72485"/>
                      <a:pt x="11621" y="111252"/>
                    </a:cubicBezTo>
                    <a:cubicBezTo>
                      <a:pt x="29242" y="92678"/>
                      <a:pt x="47339" y="76009"/>
                      <a:pt x="66008" y="60865"/>
                    </a:cubicBezTo>
                    <a:cubicBezTo>
                      <a:pt x="42577" y="85916"/>
                      <a:pt x="20479" y="112109"/>
                      <a:pt x="0" y="139351"/>
                    </a:cubicBezTo>
                    <a:cubicBezTo>
                      <a:pt x="476" y="138208"/>
                      <a:pt x="762" y="137065"/>
                      <a:pt x="953" y="135826"/>
                    </a:cubicBezTo>
                    <a:cubicBezTo>
                      <a:pt x="2572" y="122968"/>
                      <a:pt x="4477" y="110299"/>
                      <a:pt x="6477" y="97631"/>
                    </a:cubicBezTo>
                    <a:close/>
                  </a:path>
                </a:pathLst>
              </a:custGeom>
              <a:grpFill/>
              <a:ln w="9525" cap="flat">
                <a:noFill/>
                <a:prstDash val="solid"/>
                <a:miter/>
              </a:ln>
            </p:spPr>
            <p:txBody>
              <a:bodyPr rtlCol="0" anchor="ctr"/>
              <a:lstStyle/>
              <a:p>
                <a:endParaRPr lang="th-TH"/>
              </a:p>
            </p:txBody>
          </p:sp>
          <p:sp>
            <p:nvSpPr>
              <p:cNvPr id="85" name="Freeform: Shape 84">
                <a:extLst>
                  <a:ext uri="{FF2B5EF4-FFF2-40B4-BE49-F238E27FC236}">
                    <a16:creationId xmlns:a16="http://schemas.microsoft.com/office/drawing/2014/main" id="{393D9CAA-3DD1-4FC9-8FE0-3C986CBC6A1D}"/>
                  </a:ext>
                </a:extLst>
              </p:cNvPr>
              <p:cNvSpPr/>
              <p:nvPr/>
            </p:nvSpPr>
            <p:spPr>
              <a:xfrm>
                <a:off x="6271641" y="2660771"/>
                <a:ext cx="600455" cy="223208"/>
              </a:xfrm>
              <a:custGeom>
                <a:avLst/>
                <a:gdLst>
                  <a:gd name="connsiteX0" fmla="*/ 217360 w 600455"/>
                  <a:gd name="connsiteY0" fmla="*/ 143579 h 223208"/>
                  <a:gd name="connsiteX1" fmla="*/ 0 w 600455"/>
                  <a:gd name="connsiteY1" fmla="*/ 223208 h 223208"/>
                  <a:gd name="connsiteX2" fmla="*/ 196501 w 600455"/>
                  <a:gd name="connsiteY2" fmla="*/ 105955 h 223208"/>
                  <a:gd name="connsiteX3" fmla="*/ 591884 w 600455"/>
                  <a:gd name="connsiteY3" fmla="*/ 418 h 223208"/>
                  <a:gd name="connsiteX4" fmla="*/ 600456 w 600455"/>
                  <a:gd name="connsiteY4" fmla="*/ 5467 h 223208"/>
                  <a:gd name="connsiteX5" fmla="*/ 600456 w 600455"/>
                  <a:gd name="connsiteY5" fmla="*/ 5562 h 223208"/>
                  <a:gd name="connsiteX6" fmla="*/ 217360 w 600455"/>
                  <a:gd name="connsiteY6" fmla="*/ 143579 h 22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55" h="223208">
                    <a:moveTo>
                      <a:pt x="217360" y="143579"/>
                    </a:moveTo>
                    <a:cubicBezTo>
                      <a:pt x="146113" y="153676"/>
                      <a:pt x="67151" y="160819"/>
                      <a:pt x="0" y="223208"/>
                    </a:cubicBezTo>
                    <a:cubicBezTo>
                      <a:pt x="57626" y="157581"/>
                      <a:pt x="130588" y="125386"/>
                      <a:pt x="196501" y="105955"/>
                    </a:cubicBezTo>
                    <a:cubicBezTo>
                      <a:pt x="330898" y="66998"/>
                      <a:pt x="463582" y="42519"/>
                      <a:pt x="591884" y="418"/>
                    </a:cubicBezTo>
                    <a:cubicBezTo>
                      <a:pt x="596360" y="-1106"/>
                      <a:pt x="600266" y="1752"/>
                      <a:pt x="600456" y="5467"/>
                    </a:cubicBezTo>
                    <a:cubicBezTo>
                      <a:pt x="600456" y="5467"/>
                      <a:pt x="600456" y="5562"/>
                      <a:pt x="600456" y="5562"/>
                    </a:cubicBezTo>
                    <a:cubicBezTo>
                      <a:pt x="485584" y="83191"/>
                      <a:pt x="350234" y="124053"/>
                      <a:pt x="217360" y="143579"/>
                    </a:cubicBezTo>
                    <a:close/>
                  </a:path>
                </a:pathLst>
              </a:custGeom>
              <a:grpFill/>
              <a:ln w="9525" cap="flat">
                <a:noFill/>
                <a:prstDash val="solid"/>
                <a:miter/>
              </a:ln>
            </p:spPr>
            <p:txBody>
              <a:bodyPr rtlCol="0" anchor="ctr"/>
              <a:lstStyle/>
              <a:p>
                <a:endParaRPr lang="th-TH"/>
              </a:p>
            </p:txBody>
          </p:sp>
          <p:sp>
            <p:nvSpPr>
              <p:cNvPr id="86" name="Freeform: Shape 85">
                <a:extLst>
                  <a:ext uri="{FF2B5EF4-FFF2-40B4-BE49-F238E27FC236}">
                    <a16:creationId xmlns:a16="http://schemas.microsoft.com/office/drawing/2014/main" id="{90B3D492-5782-4D07-AFF0-8E1900845BE8}"/>
                  </a:ext>
                </a:extLst>
              </p:cNvPr>
              <p:cNvSpPr/>
              <p:nvPr/>
            </p:nvSpPr>
            <p:spPr>
              <a:xfrm>
                <a:off x="6206870" y="2129028"/>
                <a:ext cx="348995" cy="755427"/>
              </a:xfrm>
              <a:custGeom>
                <a:avLst/>
                <a:gdLst>
                  <a:gd name="connsiteX0" fmla="*/ 0 w 348995"/>
                  <a:gd name="connsiteY0" fmla="*/ 755428 h 755427"/>
                  <a:gd name="connsiteX1" fmla="*/ 66866 w 348995"/>
                  <a:gd name="connsiteY1" fmla="*/ 380619 h 755427"/>
                  <a:gd name="connsiteX2" fmla="*/ 190976 w 348995"/>
                  <a:gd name="connsiteY2" fmla="*/ 173260 h 755427"/>
                  <a:gd name="connsiteX3" fmla="*/ 348996 w 348995"/>
                  <a:gd name="connsiteY3" fmla="*/ 0 h 755427"/>
                  <a:gd name="connsiteX4" fmla="*/ 138017 w 348995"/>
                  <a:gd name="connsiteY4" fmla="*/ 327850 h 755427"/>
                  <a:gd name="connsiteX5" fmla="*/ 0 w 348995"/>
                  <a:gd name="connsiteY5" fmla="*/ 755428 h 75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95" h="755427">
                    <a:moveTo>
                      <a:pt x="0" y="755428"/>
                    </a:moveTo>
                    <a:cubicBezTo>
                      <a:pt x="4000" y="632746"/>
                      <a:pt x="17431" y="507206"/>
                      <a:pt x="66866" y="380619"/>
                    </a:cubicBezTo>
                    <a:cubicBezTo>
                      <a:pt x="95726" y="306991"/>
                      <a:pt x="136970" y="237363"/>
                      <a:pt x="190976" y="173260"/>
                    </a:cubicBezTo>
                    <a:cubicBezTo>
                      <a:pt x="242697" y="112109"/>
                      <a:pt x="293751" y="56388"/>
                      <a:pt x="348996" y="0"/>
                    </a:cubicBezTo>
                    <a:cubicBezTo>
                      <a:pt x="267653" y="104299"/>
                      <a:pt x="201835" y="213741"/>
                      <a:pt x="138017" y="327850"/>
                    </a:cubicBezTo>
                    <a:cubicBezTo>
                      <a:pt x="61913" y="464249"/>
                      <a:pt x="12954" y="611124"/>
                      <a:pt x="0" y="755428"/>
                    </a:cubicBezTo>
                    <a:close/>
                  </a:path>
                </a:pathLst>
              </a:custGeom>
              <a:grpFill/>
              <a:ln w="9525" cap="flat">
                <a:noFill/>
                <a:prstDash val="solid"/>
                <a:miter/>
              </a:ln>
            </p:spPr>
            <p:txBody>
              <a:bodyPr rtlCol="0" anchor="ctr"/>
              <a:lstStyle/>
              <a:p>
                <a:endParaRPr lang="th-TH"/>
              </a:p>
            </p:txBody>
          </p:sp>
          <p:sp>
            <p:nvSpPr>
              <p:cNvPr id="87" name="Freeform: Shape 86">
                <a:extLst>
                  <a:ext uri="{FF2B5EF4-FFF2-40B4-BE49-F238E27FC236}">
                    <a16:creationId xmlns:a16="http://schemas.microsoft.com/office/drawing/2014/main" id="{92CE20D6-5587-410A-8494-A9E48E2072FC}"/>
                  </a:ext>
                </a:extLst>
              </p:cNvPr>
              <p:cNvSpPr/>
              <p:nvPr/>
            </p:nvSpPr>
            <p:spPr>
              <a:xfrm>
                <a:off x="6219772" y="2941224"/>
                <a:ext cx="5958" cy="10382"/>
              </a:xfrm>
              <a:custGeom>
                <a:avLst/>
                <a:gdLst>
                  <a:gd name="connsiteX0" fmla="*/ 3006 w 5958"/>
                  <a:gd name="connsiteY0" fmla="*/ 2667 h 10382"/>
                  <a:gd name="connsiteX1" fmla="*/ 5958 w 5958"/>
                  <a:gd name="connsiteY1" fmla="*/ 0 h 10382"/>
                  <a:gd name="connsiteX2" fmla="*/ 53 w 5958"/>
                  <a:gd name="connsiteY2" fmla="*/ 10382 h 10382"/>
                  <a:gd name="connsiteX3" fmla="*/ 3006 w 5958"/>
                  <a:gd name="connsiteY3" fmla="*/ 2667 h 10382"/>
                </a:gdLst>
                <a:ahLst/>
                <a:cxnLst>
                  <a:cxn ang="0">
                    <a:pos x="connsiteX0" y="connsiteY0"/>
                  </a:cxn>
                  <a:cxn ang="0">
                    <a:pos x="connsiteX1" y="connsiteY1"/>
                  </a:cxn>
                  <a:cxn ang="0">
                    <a:pos x="connsiteX2" y="connsiteY2"/>
                  </a:cxn>
                  <a:cxn ang="0">
                    <a:pos x="connsiteX3" y="connsiteY3"/>
                  </a:cxn>
                </a:cxnLst>
                <a:rect l="l" t="t" r="r" b="b"/>
                <a:pathLst>
                  <a:path w="5958" h="10382">
                    <a:moveTo>
                      <a:pt x="3006" y="2667"/>
                    </a:moveTo>
                    <a:cubicBezTo>
                      <a:pt x="3958" y="1715"/>
                      <a:pt x="5006" y="952"/>
                      <a:pt x="5958" y="0"/>
                    </a:cubicBezTo>
                    <a:cubicBezTo>
                      <a:pt x="3958" y="3334"/>
                      <a:pt x="1958" y="6763"/>
                      <a:pt x="53" y="10382"/>
                    </a:cubicBezTo>
                    <a:cubicBezTo>
                      <a:pt x="-233" y="7810"/>
                      <a:pt x="624" y="4858"/>
                      <a:pt x="3006" y="2667"/>
                    </a:cubicBezTo>
                    <a:close/>
                  </a:path>
                </a:pathLst>
              </a:custGeom>
              <a:grpFill/>
              <a:ln w="9525" cap="flat">
                <a:noFill/>
                <a:prstDash val="solid"/>
                <a:miter/>
              </a:ln>
            </p:spPr>
            <p:txBody>
              <a:bodyPr rtlCol="0" anchor="ctr"/>
              <a:lstStyle/>
              <a:p>
                <a:endParaRPr lang="th-TH"/>
              </a:p>
            </p:txBody>
          </p:sp>
          <p:sp>
            <p:nvSpPr>
              <p:cNvPr id="88" name="Freeform: Shape 87">
                <a:extLst>
                  <a:ext uri="{FF2B5EF4-FFF2-40B4-BE49-F238E27FC236}">
                    <a16:creationId xmlns:a16="http://schemas.microsoft.com/office/drawing/2014/main" id="{5D2A1AEC-71D6-4114-9AF8-93F3A4D97681}"/>
                  </a:ext>
                </a:extLst>
              </p:cNvPr>
              <p:cNvSpPr/>
              <p:nvPr/>
            </p:nvSpPr>
            <p:spPr>
              <a:xfrm>
                <a:off x="6194001" y="2080545"/>
                <a:ext cx="677618" cy="952704"/>
              </a:xfrm>
              <a:custGeom>
                <a:avLst/>
                <a:gdLst>
                  <a:gd name="connsiteX0" fmla="*/ 33253 w 677618"/>
                  <a:gd name="connsiteY0" fmla="*/ 875538 h 952704"/>
                  <a:gd name="connsiteX1" fmla="*/ 45730 w 677618"/>
                  <a:gd name="connsiteY1" fmla="*/ 865251 h 952704"/>
                  <a:gd name="connsiteX2" fmla="*/ 257090 w 677618"/>
                  <a:gd name="connsiteY2" fmla="*/ 816388 h 952704"/>
                  <a:gd name="connsiteX3" fmla="*/ 431683 w 677618"/>
                  <a:gd name="connsiteY3" fmla="*/ 777526 h 952704"/>
                  <a:gd name="connsiteX4" fmla="*/ 676285 w 677618"/>
                  <a:gd name="connsiteY4" fmla="*/ 590836 h 952704"/>
                  <a:gd name="connsiteX5" fmla="*/ 677619 w 677618"/>
                  <a:gd name="connsiteY5" fmla="*/ 588359 h 952704"/>
                  <a:gd name="connsiteX6" fmla="*/ 397870 w 677618"/>
                  <a:gd name="connsiteY6" fmla="*/ 714089 h 952704"/>
                  <a:gd name="connsiteX7" fmla="*/ 54017 w 677618"/>
                  <a:gd name="connsiteY7" fmla="*/ 844106 h 952704"/>
                  <a:gd name="connsiteX8" fmla="*/ 20394 w 677618"/>
                  <a:gd name="connsiteY8" fmla="*/ 897160 h 952704"/>
                  <a:gd name="connsiteX9" fmla="*/ 15631 w 677618"/>
                  <a:gd name="connsiteY9" fmla="*/ 890969 h 952704"/>
                  <a:gd name="connsiteX10" fmla="*/ 20870 w 677618"/>
                  <a:gd name="connsiteY10" fmla="*/ 880205 h 952704"/>
                  <a:gd name="connsiteX11" fmla="*/ 20966 w 677618"/>
                  <a:gd name="connsiteY11" fmla="*/ 873347 h 952704"/>
                  <a:gd name="connsiteX12" fmla="*/ 21251 w 677618"/>
                  <a:gd name="connsiteY12" fmla="*/ 851726 h 952704"/>
                  <a:gd name="connsiteX13" fmla="*/ 145267 w 677618"/>
                  <a:gd name="connsiteY13" fmla="*/ 467297 h 952704"/>
                  <a:gd name="connsiteX14" fmla="*/ 415967 w 677618"/>
                  <a:gd name="connsiteY14" fmla="*/ 7906 h 952704"/>
                  <a:gd name="connsiteX15" fmla="*/ 415300 w 677618"/>
                  <a:gd name="connsiteY15" fmla="*/ 0 h 952704"/>
                  <a:gd name="connsiteX16" fmla="*/ 415205 w 677618"/>
                  <a:gd name="connsiteY16" fmla="*/ 0 h 952704"/>
                  <a:gd name="connsiteX17" fmla="*/ 12298 w 677618"/>
                  <a:gd name="connsiteY17" fmla="*/ 876110 h 952704"/>
                  <a:gd name="connsiteX18" fmla="*/ 9535 w 677618"/>
                  <a:gd name="connsiteY18" fmla="*/ 878015 h 952704"/>
                  <a:gd name="connsiteX19" fmla="*/ 2201 w 677618"/>
                  <a:gd name="connsiteY19" fmla="*/ 929545 h 952704"/>
                  <a:gd name="connsiteX20" fmla="*/ 2011 w 677618"/>
                  <a:gd name="connsiteY20" fmla="*/ 930116 h 952704"/>
                  <a:gd name="connsiteX21" fmla="*/ 2011 w 677618"/>
                  <a:gd name="connsiteY21" fmla="*/ 930402 h 952704"/>
                  <a:gd name="connsiteX22" fmla="*/ 10 w 677618"/>
                  <a:gd name="connsiteY22" fmla="*/ 950024 h 952704"/>
                  <a:gd name="connsiteX23" fmla="*/ 1154 w 677618"/>
                  <a:gd name="connsiteY23" fmla="*/ 951167 h 952704"/>
                  <a:gd name="connsiteX24" fmla="*/ 963 w 677618"/>
                  <a:gd name="connsiteY24" fmla="*/ 952024 h 952704"/>
                  <a:gd name="connsiteX25" fmla="*/ 1534 w 677618"/>
                  <a:gd name="connsiteY25" fmla="*/ 952310 h 952704"/>
                  <a:gd name="connsiteX26" fmla="*/ 13631 w 677618"/>
                  <a:gd name="connsiteY26" fmla="*/ 916591 h 952704"/>
                  <a:gd name="connsiteX27" fmla="*/ 21251 w 677618"/>
                  <a:gd name="connsiteY27" fmla="*/ 908876 h 952704"/>
                  <a:gd name="connsiteX28" fmla="*/ 21156 w 677618"/>
                  <a:gd name="connsiteY28" fmla="*/ 898874 h 952704"/>
                  <a:gd name="connsiteX29" fmla="*/ 32396 w 677618"/>
                  <a:gd name="connsiteY29" fmla="*/ 876014 h 952704"/>
                  <a:gd name="connsiteX30" fmla="*/ 33253 w 677618"/>
                  <a:gd name="connsiteY30" fmla="*/ 875538 h 952704"/>
                  <a:gd name="connsiteX31" fmla="*/ 11631 w 677618"/>
                  <a:gd name="connsiteY31" fmla="*/ 900303 h 952704"/>
                  <a:gd name="connsiteX32" fmla="*/ 11726 w 677618"/>
                  <a:gd name="connsiteY32" fmla="*/ 911638 h 952704"/>
                  <a:gd name="connsiteX33" fmla="*/ 12203 w 677618"/>
                  <a:gd name="connsiteY33" fmla="*/ 914686 h 952704"/>
                  <a:gd name="connsiteX34" fmla="*/ 1916 w 677618"/>
                  <a:gd name="connsiteY34" fmla="*/ 948119 h 952704"/>
                  <a:gd name="connsiteX35" fmla="*/ 10107 w 677618"/>
                  <a:gd name="connsiteY35" fmla="*/ 904875 h 952704"/>
                  <a:gd name="connsiteX36" fmla="*/ 10202 w 677618"/>
                  <a:gd name="connsiteY36" fmla="*/ 904685 h 952704"/>
                  <a:gd name="connsiteX37" fmla="*/ 10297 w 677618"/>
                  <a:gd name="connsiteY37" fmla="*/ 904494 h 952704"/>
                  <a:gd name="connsiteX38" fmla="*/ 10393 w 677618"/>
                  <a:gd name="connsiteY38" fmla="*/ 904304 h 952704"/>
                  <a:gd name="connsiteX39" fmla="*/ 10488 w 677618"/>
                  <a:gd name="connsiteY39" fmla="*/ 904113 h 952704"/>
                  <a:gd name="connsiteX40" fmla="*/ 10583 w 677618"/>
                  <a:gd name="connsiteY40" fmla="*/ 903827 h 952704"/>
                  <a:gd name="connsiteX41" fmla="*/ 11821 w 677618"/>
                  <a:gd name="connsiteY41" fmla="*/ 897160 h 952704"/>
                  <a:gd name="connsiteX42" fmla="*/ 11631 w 677618"/>
                  <a:gd name="connsiteY42" fmla="*/ 900303 h 95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77618" h="952704">
                    <a:moveTo>
                      <a:pt x="33253" y="875538"/>
                    </a:moveTo>
                    <a:cubicBezTo>
                      <a:pt x="37444" y="871919"/>
                      <a:pt x="41539" y="868490"/>
                      <a:pt x="45730" y="865251"/>
                    </a:cubicBezTo>
                    <a:cubicBezTo>
                      <a:pt x="116025" y="812959"/>
                      <a:pt x="187558" y="823246"/>
                      <a:pt x="257090" y="816388"/>
                    </a:cubicBezTo>
                    <a:cubicBezTo>
                      <a:pt x="315002" y="811435"/>
                      <a:pt x="374343" y="800290"/>
                      <a:pt x="431683" y="777526"/>
                    </a:cubicBezTo>
                    <a:cubicBezTo>
                      <a:pt x="528458" y="737997"/>
                      <a:pt x="610563" y="671513"/>
                      <a:pt x="676285" y="590836"/>
                    </a:cubicBezTo>
                    <a:cubicBezTo>
                      <a:pt x="676952" y="589979"/>
                      <a:pt x="677333" y="589217"/>
                      <a:pt x="677619" y="588359"/>
                    </a:cubicBezTo>
                    <a:cubicBezTo>
                      <a:pt x="593704" y="649605"/>
                      <a:pt x="498073" y="685038"/>
                      <a:pt x="397870" y="714089"/>
                    </a:cubicBezTo>
                    <a:cubicBezTo>
                      <a:pt x="287094" y="748475"/>
                      <a:pt x="155268" y="721995"/>
                      <a:pt x="54017" y="844106"/>
                    </a:cubicBezTo>
                    <a:cubicBezTo>
                      <a:pt x="42016" y="859250"/>
                      <a:pt x="30681" y="876872"/>
                      <a:pt x="20394" y="897160"/>
                    </a:cubicBezTo>
                    <a:cubicBezTo>
                      <a:pt x="17155" y="903637"/>
                      <a:pt x="12583" y="897255"/>
                      <a:pt x="15631" y="890969"/>
                    </a:cubicBezTo>
                    <a:cubicBezTo>
                      <a:pt x="17346" y="887254"/>
                      <a:pt x="19060" y="883730"/>
                      <a:pt x="20870" y="880205"/>
                    </a:cubicBezTo>
                    <a:cubicBezTo>
                      <a:pt x="20966" y="877919"/>
                      <a:pt x="20966" y="875538"/>
                      <a:pt x="20966" y="873347"/>
                    </a:cubicBezTo>
                    <a:cubicBezTo>
                      <a:pt x="21061" y="866108"/>
                      <a:pt x="21156" y="858965"/>
                      <a:pt x="21251" y="851726"/>
                    </a:cubicBezTo>
                    <a:cubicBezTo>
                      <a:pt x="50779" y="720566"/>
                      <a:pt x="93451" y="590740"/>
                      <a:pt x="145267" y="467297"/>
                    </a:cubicBezTo>
                    <a:cubicBezTo>
                      <a:pt x="212608" y="306705"/>
                      <a:pt x="297095" y="150590"/>
                      <a:pt x="415967" y="7906"/>
                    </a:cubicBezTo>
                    <a:cubicBezTo>
                      <a:pt x="420063" y="3048"/>
                      <a:pt x="418729" y="0"/>
                      <a:pt x="415300" y="0"/>
                    </a:cubicBezTo>
                    <a:cubicBezTo>
                      <a:pt x="415300" y="0"/>
                      <a:pt x="415205" y="0"/>
                      <a:pt x="415205" y="0"/>
                    </a:cubicBezTo>
                    <a:cubicBezTo>
                      <a:pt x="194416" y="257080"/>
                      <a:pt x="33443" y="564261"/>
                      <a:pt x="12298" y="876110"/>
                    </a:cubicBezTo>
                    <a:cubicBezTo>
                      <a:pt x="12107" y="878586"/>
                      <a:pt x="10107" y="879538"/>
                      <a:pt x="9535" y="878015"/>
                    </a:cubicBezTo>
                    <a:cubicBezTo>
                      <a:pt x="6678" y="895064"/>
                      <a:pt x="4201" y="912400"/>
                      <a:pt x="2201" y="929545"/>
                    </a:cubicBezTo>
                    <a:cubicBezTo>
                      <a:pt x="2106" y="929735"/>
                      <a:pt x="2106" y="929926"/>
                      <a:pt x="2011" y="930116"/>
                    </a:cubicBezTo>
                    <a:cubicBezTo>
                      <a:pt x="2011" y="930211"/>
                      <a:pt x="1916" y="930307"/>
                      <a:pt x="2011" y="930402"/>
                    </a:cubicBezTo>
                    <a:cubicBezTo>
                      <a:pt x="1344" y="936879"/>
                      <a:pt x="677" y="943356"/>
                      <a:pt x="10" y="950024"/>
                    </a:cubicBezTo>
                    <a:cubicBezTo>
                      <a:pt x="-85" y="951071"/>
                      <a:pt x="487" y="951643"/>
                      <a:pt x="1154" y="951167"/>
                    </a:cubicBezTo>
                    <a:cubicBezTo>
                      <a:pt x="1154" y="951452"/>
                      <a:pt x="1058" y="951643"/>
                      <a:pt x="963" y="952024"/>
                    </a:cubicBezTo>
                    <a:cubicBezTo>
                      <a:pt x="772" y="952595"/>
                      <a:pt x="1344" y="953072"/>
                      <a:pt x="1534" y="952310"/>
                    </a:cubicBezTo>
                    <a:cubicBezTo>
                      <a:pt x="5154" y="939832"/>
                      <a:pt x="9154" y="927926"/>
                      <a:pt x="13631" y="916591"/>
                    </a:cubicBezTo>
                    <a:cubicBezTo>
                      <a:pt x="16393" y="918877"/>
                      <a:pt x="21251" y="915638"/>
                      <a:pt x="21251" y="908876"/>
                    </a:cubicBezTo>
                    <a:cubicBezTo>
                      <a:pt x="21251" y="905542"/>
                      <a:pt x="21156" y="902208"/>
                      <a:pt x="21156" y="898874"/>
                    </a:cubicBezTo>
                    <a:cubicBezTo>
                      <a:pt x="24775" y="891064"/>
                      <a:pt x="28490" y="883349"/>
                      <a:pt x="32396" y="876014"/>
                    </a:cubicBezTo>
                    <a:cubicBezTo>
                      <a:pt x="32586" y="875824"/>
                      <a:pt x="32967" y="875729"/>
                      <a:pt x="33253" y="875538"/>
                    </a:cubicBezTo>
                    <a:close/>
                    <a:moveTo>
                      <a:pt x="11631" y="900303"/>
                    </a:moveTo>
                    <a:cubicBezTo>
                      <a:pt x="11726" y="904018"/>
                      <a:pt x="11726" y="907828"/>
                      <a:pt x="11726" y="911638"/>
                    </a:cubicBezTo>
                    <a:cubicBezTo>
                      <a:pt x="11726" y="912876"/>
                      <a:pt x="11917" y="913924"/>
                      <a:pt x="12203" y="914686"/>
                    </a:cubicBezTo>
                    <a:cubicBezTo>
                      <a:pt x="8297" y="925449"/>
                      <a:pt x="4868" y="936593"/>
                      <a:pt x="1916" y="948119"/>
                    </a:cubicBezTo>
                    <a:cubicBezTo>
                      <a:pt x="4487" y="933736"/>
                      <a:pt x="7154" y="919258"/>
                      <a:pt x="10107" y="904875"/>
                    </a:cubicBezTo>
                    <a:cubicBezTo>
                      <a:pt x="10107" y="904875"/>
                      <a:pt x="10107" y="904780"/>
                      <a:pt x="10202" y="904685"/>
                    </a:cubicBezTo>
                    <a:cubicBezTo>
                      <a:pt x="10202" y="904685"/>
                      <a:pt x="10202" y="904589"/>
                      <a:pt x="10297" y="904494"/>
                    </a:cubicBezTo>
                    <a:cubicBezTo>
                      <a:pt x="10297" y="904399"/>
                      <a:pt x="10297" y="904399"/>
                      <a:pt x="10393" y="904304"/>
                    </a:cubicBezTo>
                    <a:cubicBezTo>
                      <a:pt x="10393" y="904208"/>
                      <a:pt x="10393" y="904208"/>
                      <a:pt x="10488" y="904113"/>
                    </a:cubicBezTo>
                    <a:cubicBezTo>
                      <a:pt x="10488" y="904018"/>
                      <a:pt x="10488" y="904018"/>
                      <a:pt x="10583" y="903827"/>
                    </a:cubicBezTo>
                    <a:cubicBezTo>
                      <a:pt x="10679" y="901636"/>
                      <a:pt x="11345" y="899636"/>
                      <a:pt x="11821" y="897160"/>
                    </a:cubicBezTo>
                    <a:cubicBezTo>
                      <a:pt x="11631" y="898208"/>
                      <a:pt x="11631" y="899351"/>
                      <a:pt x="11631" y="900303"/>
                    </a:cubicBezTo>
                    <a:close/>
                  </a:path>
                </a:pathLst>
              </a:custGeom>
              <a:grpFill/>
              <a:ln w="9525"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25A44177-1AA2-4A4D-AB60-8F2793B81194}"/>
                  </a:ext>
                </a:extLst>
              </p:cNvPr>
              <p:cNvSpPr/>
              <p:nvPr/>
            </p:nvSpPr>
            <p:spPr>
              <a:xfrm>
                <a:off x="6390608" y="2263319"/>
                <a:ext cx="848582" cy="403204"/>
              </a:xfrm>
              <a:custGeom>
                <a:avLst/>
                <a:gdLst>
                  <a:gd name="connsiteX0" fmla="*/ 86106 w 848582"/>
                  <a:gd name="connsiteY0" fmla="*/ 291953 h 403204"/>
                  <a:gd name="connsiteX1" fmla="*/ 86392 w 848582"/>
                  <a:gd name="connsiteY1" fmla="*/ 291667 h 403204"/>
                  <a:gd name="connsiteX2" fmla="*/ 387858 w 848582"/>
                  <a:gd name="connsiteY2" fmla="*/ 59733 h 403204"/>
                  <a:gd name="connsiteX3" fmla="*/ 836295 w 848582"/>
                  <a:gd name="connsiteY3" fmla="*/ 26300 h 403204"/>
                  <a:gd name="connsiteX4" fmla="*/ 739426 w 848582"/>
                  <a:gd name="connsiteY4" fmla="*/ 37921 h 403204"/>
                  <a:gd name="connsiteX5" fmla="*/ 571119 w 848582"/>
                  <a:gd name="connsiteY5" fmla="*/ 63067 h 403204"/>
                  <a:gd name="connsiteX6" fmla="*/ 423005 w 848582"/>
                  <a:gd name="connsiteY6" fmla="*/ 101453 h 403204"/>
                  <a:gd name="connsiteX7" fmla="*/ 198025 w 848582"/>
                  <a:gd name="connsiteY7" fmla="*/ 209276 h 403204"/>
                  <a:gd name="connsiteX8" fmla="*/ 199358 w 848582"/>
                  <a:gd name="connsiteY8" fmla="*/ 215467 h 403204"/>
                  <a:gd name="connsiteX9" fmla="*/ 306991 w 848582"/>
                  <a:gd name="connsiteY9" fmla="*/ 162984 h 403204"/>
                  <a:gd name="connsiteX10" fmla="*/ 590931 w 848582"/>
                  <a:gd name="connsiteY10" fmla="*/ 72497 h 403204"/>
                  <a:gd name="connsiteX11" fmla="*/ 848582 w 848582"/>
                  <a:gd name="connsiteY11" fmla="*/ 37921 h 403204"/>
                  <a:gd name="connsiteX12" fmla="*/ 642747 w 848582"/>
                  <a:gd name="connsiteY12" fmla="*/ 134314 h 403204"/>
                  <a:gd name="connsiteX13" fmla="*/ 429863 w 848582"/>
                  <a:gd name="connsiteY13" fmla="*/ 208323 h 403204"/>
                  <a:gd name="connsiteX14" fmla="*/ 195929 w 848582"/>
                  <a:gd name="connsiteY14" fmla="*/ 270426 h 403204"/>
                  <a:gd name="connsiteX15" fmla="*/ 54483 w 848582"/>
                  <a:gd name="connsiteY15" fmla="*/ 352818 h 403204"/>
                  <a:gd name="connsiteX16" fmla="*/ 54388 w 848582"/>
                  <a:gd name="connsiteY16" fmla="*/ 352818 h 403204"/>
                  <a:gd name="connsiteX17" fmla="*/ 0 w 848582"/>
                  <a:gd name="connsiteY17" fmla="*/ 403205 h 403204"/>
                  <a:gd name="connsiteX18" fmla="*/ 86106 w 848582"/>
                  <a:gd name="connsiteY18" fmla="*/ 291953 h 40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8582" h="403204">
                    <a:moveTo>
                      <a:pt x="86106" y="291953"/>
                    </a:moveTo>
                    <a:cubicBezTo>
                      <a:pt x="86201" y="291857"/>
                      <a:pt x="86201" y="291857"/>
                      <a:pt x="86392" y="291667"/>
                    </a:cubicBezTo>
                    <a:cubicBezTo>
                      <a:pt x="172022" y="193369"/>
                      <a:pt x="274415" y="111454"/>
                      <a:pt x="387858" y="59733"/>
                    </a:cubicBezTo>
                    <a:cubicBezTo>
                      <a:pt x="544163" y="-11419"/>
                      <a:pt x="702374" y="-14276"/>
                      <a:pt x="836295" y="26300"/>
                    </a:cubicBezTo>
                    <a:cubicBezTo>
                      <a:pt x="803815" y="29729"/>
                      <a:pt x="771620" y="34111"/>
                      <a:pt x="739426" y="37921"/>
                    </a:cubicBezTo>
                    <a:cubicBezTo>
                      <a:pt x="682847" y="44684"/>
                      <a:pt x="626840" y="52018"/>
                      <a:pt x="571119" y="63067"/>
                    </a:cubicBezTo>
                    <a:cubicBezTo>
                      <a:pt x="521589" y="72782"/>
                      <a:pt x="472059" y="85260"/>
                      <a:pt x="423005" y="101453"/>
                    </a:cubicBezTo>
                    <a:cubicBezTo>
                      <a:pt x="345948" y="126694"/>
                      <a:pt x="269653" y="161460"/>
                      <a:pt x="198025" y="209276"/>
                    </a:cubicBezTo>
                    <a:cubicBezTo>
                      <a:pt x="193548" y="212228"/>
                      <a:pt x="194882" y="217848"/>
                      <a:pt x="199358" y="215467"/>
                    </a:cubicBezTo>
                    <a:cubicBezTo>
                      <a:pt x="234696" y="196798"/>
                      <a:pt x="270701" y="179081"/>
                      <a:pt x="306991" y="162984"/>
                    </a:cubicBezTo>
                    <a:cubicBezTo>
                      <a:pt x="399669" y="121741"/>
                      <a:pt x="495491" y="90023"/>
                      <a:pt x="590931" y="72497"/>
                    </a:cubicBezTo>
                    <a:cubicBezTo>
                      <a:pt x="675704" y="56876"/>
                      <a:pt x="761333" y="48208"/>
                      <a:pt x="848582" y="37921"/>
                    </a:cubicBezTo>
                    <a:cubicBezTo>
                      <a:pt x="775240" y="70592"/>
                      <a:pt x="714375" y="105072"/>
                      <a:pt x="642747" y="134314"/>
                    </a:cubicBezTo>
                    <a:cubicBezTo>
                      <a:pt x="571881" y="163460"/>
                      <a:pt x="501110" y="188892"/>
                      <a:pt x="429863" y="208323"/>
                    </a:cubicBezTo>
                    <a:cubicBezTo>
                      <a:pt x="351949" y="229564"/>
                      <a:pt x="274130" y="239946"/>
                      <a:pt x="195929" y="270426"/>
                    </a:cubicBezTo>
                    <a:cubicBezTo>
                      <a:pt x="146685" y="289762"/>
                      <a:pt x="99346" y="316527"/>
                      <a:pt x="54483" y="352818"/>
                    </a:cubicBezTo>
                    <a:cubicBezTo>
                      <a:pt x="54483" y="352818"/>
                      <a:pt x="54388" y="352818"/>
                      <a:pt x="54388" y="352818"/>
                    </a:cubicBezTo>
                    <a:cubicBezTo>
                      <a:pt x="35719" y="367962"/>
                      <a:pt x="17717" y="384536"/>
                      <a:pt x="0" y="403205"/>
                    </a:cubicBezTo>
                    <a:cubicBezTo>
                      <a:pt x="26670" y="364438"/>
                      <a:pt x="55531" y="327100"/>
                      <a:pt x="86106" y="291953"/>
                    </a:cubicBezTo>
                    <a:close/>
                  </a:path>
                </a:pathLst>
              </a:custGeom>
              <a:grpFill/>
              <a:ln w="9525"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26F6FF9F-768A-4A1E-B96F-219366A88AF0}"/>
                  </a:ext>
                </a:extLst>
              </p:cNvPr>
              <p:cNvSpPr/>
              <p:nvPr/>
            </p:nvSpPr>
            <p:spPr>
              <a:xfrm>
                <a:off x="6365571" y="2002277"/>
                <a:ext cx="599896" cy="700368"/>
              </a:xfrm>
              <a:custGeom>
                <a:avLst/>
                <a:gdLst>
                  <a:gd name="connsiteX0" fmla="*/ 81 w 599896"/>
                  <a:gd name="connsiteY0" fmla="*/ 693869 h 700368"/>
                  <a:gd name="connsiteX1" fmla="*/ 3034 w 599896"/>
                  <a:gd name="connsiteY1" fmla="*/ 671866 h 700368"/>
                  <a:gd name="connsiteX2" fmla="*/ 155719 w 599896"/>
                  <a:gd name="connsiteY2" fmla="*/ 312012 h 700368"/>
                  <a:gd name="connsiteX3" fmla="*/ 568057 w 599896"/>
                  <a:gd name="connsiteY3" fmla="*/ 10831 h 700368"/>
                  <a:gd name="connsiteX4" fmla="*/ 12368 w 599896"/>
                  <a:gd name="connsiteY4" fmla="*/ 659674 h 700368"/>
                  <a:gd name="connsiteX5" fmla="*/ 9225 w 599896"/>
                  <a:gd name="connsiteY5" fmla="*/ 676915 h 700368"/>
                  <a:gd name="connsiteX6" fmla="*/ 10082 w 599896"/>
                  <a:gd name="connsiteY6" fmla="*/ 676724 h 700368"/>
                  <a:gd name="connsiteX7" fmla="*/ 16178 w 599896"/>
                  <a:gd name="connsiteY7" fmla="*/ 654912 h 700368"/>
                  <a:gd name="connsiteX8" fmla="*/ 275068 w 599896"/>
                  <a:gd name="connsiteY8" fmla="*/ 240955 h 700368"/>
                  <a:gd name="connsiteX9" fmla="*/ 590536 w 599896"/>
                  <a:gd name="connsiteY9" fmla="*/ 925 h 700368"/>
                  <a:gd name="connsiteX10" fmla="*/ 596155 w 599896"/>
                  <a:gd name="connsiteY10" fmla="*/ 8736 h 700368"/>
                  <a:gd name="connsiteX11" fmla="*/ 19988 w 599896"/>
                  <a:gd name="connsiteY11" fmla="*/ 649292 h 700368"/>
                  <a:gd name="connsiteX12" fmla="*/ 19798 w 599896"/>
                  <a:gd name="connsiteY12" fmla="*/ 650435 h 700368"/>
                  <a:gd name="connsiteX13" fmla="*/ 19798 w 599896"/>
                  <a:gd name="connsiteY13" fmla="*/ 650530 h 700368"/>
                  <a:gd name="connsiteX14" fmla="*/ 14273 w 599896"/>
                  <a:gd name="connsiteY14" fmla="*/ 688726 h 700368"/>
                  <a:gd name="connsiteX15" fmla="*/ 13321 w 599896"/>
                  <a:gd name="connsiteY15" fmla="*/ 692250 h 700368"/>
                  <a:gd name="connsiteX16" fmla="*/ 8558 w 599896"/>
                  <a:gd name="connsiteY16" fmla="*/ 698632 h 700368"/>
                  <a:gd name="connsiteX17" fmla="*/ 8463 w 599896"/>
                  <a:gd name="connsiteY17" fmla="*/ 698632 h 700368"/>
                  <a:gd name="connsiteX18" fmla="*/ 81 w 599896"/>
                  <a:gd name="connsiteY18" fmla="*/ 693869 h 70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9896" h="700368">
                    <a:moveTo>
                      <a:pt x="81" y="693869"/>
                    </a:moveTo>
                    <a:cubicBezTo>
                      <a:pt x="938" y="686535"/>
                      <a:pt x="1891" y="679201"/>
                      <a:pt x="3034" y="671866"/>
                    </a:cubicBezTo>
                    <a:cubicBezTo>
                      <a:pt x="20179" y="551470"/>
                      <a:pt x="60946" y="423359"/>
                      <a:pt x="155719" y="312012"/>
                    </a:cubicBezTo>
                    <a:cubicBezTo>
                      <a:pt x="263352" y="185425"/>
                      <a:pt x="408894" y="83507"/>
                      <a:pt x="568057" y="10831"/>
                    </a:cubicBezTo>
                    <a:cubicBezTo>
                      <a:pt x="304024" y="165041"/>
                      <a:pt x="63517" y="397546"/>
                      <a:pt x="12368" y="659674"/>
                    </a:cubicBezTo>
                    <a:cubicBezTo>
                      <a:pt x="11320" y="665389"/>
                      <a:pt x="10273" y="671200"/>
                      <a:pt x="9225" y="676915"/>
                    </a:cubicBezTo>
                    <a:cubicBezTo>
                      <a:pt x="9130" y="677486"/>
                      <a:pt x="9987" y="677391"/>
                      <a:pt x="10082" y="676724"/>
                    </a:cubicBezTo>
                    <a:cubicBezTo>
                      <a:pt x="11987" y="669485"/>
                      <a:pt x="14083" y="662151"/>
                      <a:pt x="16178" y="654912"/>
                    </a:cubicBezTo>
                    <a:cubicBezTo>
                      <a:pt x="61041" y="503274"/>
                      <a:pt x="150004" y="362304"/>
                      <a:pt x="275068" y="240955"/>
                    </a:cubicBezTo>
                    <a:cubicBezTo>
                      <a:pt x="369079" y="149992"/>
                      <a:pt x="475378" y="72363"/>
                      <a:pt x="590536" y="925"/>
                    </a:cubicBezTo>
                    <a:cubicBezTo>
                      <a:pt x="599204" y="-2218"/>
                      <a:pt x="603490" y="3211"/>
                      <a:pt x="596155" y="8736"/>
                    </a:cubicBezTo>
                    <a:cubicBezTo>
                      <a:pt x="352792" y="191806"/>
                      <a:pt x="167245" y="407452"/>
                      <a:pt x="19988" y="649292"/>
                    </a:cubicBezTo>
                    <a:cubicBezTo>
                      <a:pt x="19988" y="649673"/>
                      <a:pt x="19893" y="650054"/>
                      <a:pt x="19798" y="650435"/>
                    </a:cubicBezTo>
                    <a:cubicBezTo>
                      <a:pt x="19798" y="650435"/>
                      <a:pt x="19798" y="650530"/>
                      <a:pt x="19798" y="650530"/>
                    </a:cubicBezTo>
                    <a:cubicBezTo>
                      <a:pt x="17797" y="663199"/>
                      <a:pt x="15892" y="675962"/>
                      <a:pt x="14273" y="688726"/>
                    </a:cubicBezTo>
                    <a:cubicBezTo>
                      <a:pt x="14083" y="689964"/>
                      <a:pt x="13797" y="691202"/>
                      <a:pt x="13321" y="692250"/>
                    </a:cubicBezTo>
                    <a:cubicBezTo>
                      <a:pt x="12273" y="695012"/>
                      <a:pt x="10463" y="697203"/>
                      <a:pt x="8558" y="698632"/>
                    </a:cubicBezTo>
                    <a:cubicBezTo>
                      <a:pt x="8558" y="698632"/>
                      <a:pt x="8463" y="698632"/>
                      <a:pt x="8463" y="698632"/>
                    </a:cubicBezTo>
                    <a:cubicBezTo>
                      <a:pt x="4081" y="701775"/>
                      <a:pt x="-681" y="700918"/>
                      <a:pt x="81" y="693869"/>
                    </a:cubicBezTo>
                    <a:close/>
                  </a:path>
                </a:pathLst>
              </a:custGeom>
              <a:grpFill/>
              <a:ln w="9525"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DEDDCDA6-E88C-4C02-88AC-775CD25A83A1}"/>
                  </a:ext>
                </a:extLst>
              </p:cNvPr>
              <p:cNvSpPr/>
              <p:nvPr/>
            </p:nvSpPr>
            <p:spPr>
              <a:xfrm>
                <a:off x="6162769" y="2898272"/>
                <a:ext cx="544764" cy="355847"/>
              </a:xfrm>
              <a:custGeom>
                <a:avLst/>
                <a:gdLst>
                  <a:gd name="connsiteX0" fmla="*/ 1 w 544764"/>
                  <a:gd name="connsiteY0" fmla="*/ 350991 h 355847"/>
                  <a:gd name="connsiteX1" fmla="*/ 9240 w 544764"/>
                  <a:gd name="connsiteY1" fmla="*/ 303557 h 355847"/>
                  <a:gd name="connsiteX2" fmla="*/ 7907 w 544764"/>
                  <a:gd name="connsiteY2" fmla="*/ 304890 h 355847"/>
                  <a:gd name="connsiteX3" fmla="*/ 6859 w 544764"/>
                  <a:gd name="connsiteY3" fmla="*/ 305747 h 355847"/>
                  <a:gd name="connsiteX4" fmla="*/ 4383 w 544764"/>
                  <a:gd name="connsiteY4" fmla="*/ 305938 h 355847"/>
                  <a:gd name="connsiteX5" fmla="*/ 3525 w 544764"/>
                  <a:gd name="connsiteY5" fmla="*/ 291269 h 355847"/>
                  <a:gd name="connsiteX6" fmla="*/ 17146 w 544764"/>
                  <a:gd name="connsiteY6" fmla="*/ 277649 h 355847"/>
                  <a:gd name="connsiteX7" fmla="*/ 26290 w 544764"/>
                  <a:gd name="connsiteY7" fmla="*/ 269457 h 355847"/>
                  <a:gd name="connsiteX8" fmla="*/ 69629 w 544764"/>
                  <a:gd name="connsiteY8" fmla="*/ 214117 h 355847"/>
                  <a:gd name="connsiteX9" fmla="*/ 212980 w 544764"/>
                  <a:gd name="connsiteY9" fmla="*/ 94197 h 355847"/>
                  <a:gd name="connsiteX10" fmla="*/ 540164 w 544764"/>
                  <a:gd name="connsiteY10" fmla="*/ 566 h 355847"/>
                  <a:gd name="connsiteX11" fmla="*/ 544450 w 544764"/>
                  <a:gd name="connsiteY11" fmla="*/ 5234 h 355847"/>
                  <a:gd name="connsiteX12" fmla="*/ 543593 w 544764"/>
                  <a:gd name="connsiteY12" fmla="*/ 7043 h 355847"/>
                  <a:gd name="connsiteX13" fmla="*/ 508541 w 544764"/>
                  <a:gd name="connsiteY13" fmla="*/ 44572 h 355847"/>
                  <a:gd name="connsiteX14" fmla="*/ 181262 w 544764"/>
                  <a:gd name="connsiteY14" fmla="*/ 149061 h 355847"/>
                  <a:gd name="connsiteX15" fmla="*/ 16003 w 544764"/>
                  <a:gd name="connsiteY15" fmla="*/ 285745 h 355847"/>
                  <a:gd name="connsiteX16" fmla="*/ 14479 w 544764"/>
                  <a:gd name="connsiteY16" fmla="*/ 288221 h 355847"/>
                  <a:gd name="connsiteX17" fmla="*/ 14003 w 544764"/>
                  <a:gd name="connsiteY17" fmla="*/ 293841 h 355847"/>
                  <a:gd name="connsiteX18" fmla="*/ 15241 w 544764"/>
                  <a:gd name="connsiteY18" fmla="*/ 291841 h 355847"/>
                  <a:gd name="connsiteX19" fmla="*/ 299563 w 544764"/>
                  <a:gd name="connsiteY19" fmla="*/ 131249 h 355847"/>
                  <a:gd name="connsiteX20" fmla="*/ 474822 w 544764"/>
                  <a:gd name="connsiteY20" fmla="*/ 77338 h 355847"/>
                  <a:gd name="connsiteX21" fmla="*/ 307468 w 544764"/>
                  <a:gd name="connsiteY21" fmla="*/ 179255 h 355847"/>
                  <a:gd name="connsiteX22" fmla="*/ 26862 w 544764"/>
                  <a:gd name="connsiteY22" fmla="*/ 286126 h 355847"/>
                  <a:gd name="connsiteX23" fmla="*/ 12193 w 544764"/>
                  <a:gd name="connsiteY23" fmla="*/ 318416 h 355847"/>
                  <a:gd name="connsiteX24" fmla="*/ 12193 w 544764"/>
                  <a:gd name="connsiteY24" fmla="*/ 318606 h 355847"/>
                  <a:gd name="connsiteX25" fmla="*/ 12193 w 544764"/>
                  <a:gd name="connsiteY25" fmla="*/ 318797 h 355847"/>
                  <a:gd name="connsiteX26" fmla="*/ 6192 w 544764"/>
                  <a:gd name="connsiteY26" fmla="*/ 350610 h 355847"/>
                  <a:gd name="connsiteX27" fmla="*/ 1 w 544764"/>
                  <a:gd name="connsiteY27" fmla="*/ 350991 h 35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764" h="355847">
                    <a:moveTo>
                      <a:pt x="1" y="350991"/>
                    </a:moveTo>
                    <a:cubicBezTo>
                      <a:pt x="287" y="333751"/>
                      <a:pt x="3906" y="317939"/>
                      <a:pt x="9240" y="303557"/>
                    </a:cubicBezTo>
                    <a:cubicBezTo>
                      <a:pt x="8764" y="304033"/>
                      <a:pt x="8383" y="304414"/>
                      <a:pt x="7907" y="304890"/>
                    </a:cubicBezTo>
                    <a:cubicBezTo>
                      <a:pt x="7621" y="305176"/>
                      <a:pt x="7240" y="305557"/>
                      <a:pt x="6859" y="305747"/>
                    </a:cubicBezTo>
                    <a:cubicBezTo>
                      <a:pt x="6002" y="306224"/>
                      <a:pt x="5145" y="306319"/>
                      <a:pt x="4383" y="305938"/>
                    </a:cubicBezTo>
                    <a:cubicBezTo>
                      <a:pt x="1049" y="304509"/>
                      <a:pt x="-475" y="295556"/>
                      <a:pt x="3525" y="291269"/>
                    </a:cubicBezTo>
                    <a:cubicBezTo>
                      <a:pt x="8097" y="286412"/>
                      <a:pt x="12574" y="281840"/>
                      <a:pt x="17146" y="277649"/>
                    </a:cubicBezTo>
                    <a:cubicBezTo>
                      <a:pt x="20194" y="274696"/>
                      <a:pt x="23338" y="272124"/>
                      <a:pt x="26290" y="269457"/>
                    </a:cubicBezTo>
                    <a:cubicBezTo>
                      <a:pt x="39720" y="248312"/>
                      <a:pt x="55913" y="230595"/>
                      <a:pt x="69629" y="214117"/>
                    </a:cubicBezTo>
                    <a:cubicBezTo>
                      <a:pt x="112777" y="162110"/>
                      <a:pt x="161545" y="119343"/>
                      <a:pt x="212980" y="94197"/>
                    </a:cubicBezTo>
                    <a:cubicBezTo>
                      <a:pt x="324232" y="43238"/>
                      <a:pt x="435770" y="65527"/>
                      <a:pt x="540164" y="566"/>
                    </a:cubicBezTo>
                    <a:cubicBezTo>
                      <a:pt x="543498" y="-1434"/>
                      <a:pt x="545593" y="2281"/>
                      <a:pt x="544450" y="5234"/>
                    </a:cubicBezTo>
                    <a:cubicBezTo>
                      <a:pt x="544260" y="5805"/>
                      <a:pt x="544069" y="6472"/>
                      <a:pt x="543593" y="7043"/>
                    </a:cubicBezTo>
                    <a:cubicBezTo>
                      <a:pt x="531972" y="20093"/>
                      <a:pt x="520352" y="32666"/>
                      <a:pt x="508541" y="44572"/>
                    </a:cubicBezTo>
                    <a:cubicBezTo>
                      <a:pt x="420720" y="119343"/>
                      <a:pt x="285180" y="110961"/>
                      <a:pt x="181262" y="149061"/>
                    </a:cubicBezTo>
                    <a:cubicBezTo>
                      <a:pt x="120778" y="172112"/>
                      <a:pt x="60294" y="214498"/>
                      <a:pt x="16003" y="285745"/>
                    </a:cubicBezTo>
                    <a:cubicBezTo>
                      <a:pt x="15432" y="286602"/>
                      <a:pt x="14955" y="287364"/>
                      <a:pt x="14479" y="288221"/>
                    </a:cubicBezTo>
                    <a:cubicBezTo>
                      <a:pt x="14289" y="290126"/>
                      <a:pt x="14193" y="291936"/>
                      <a:pt x="14003" y="293841"/>
                    </a:cubicBezTo>
                    <a:cubicBezTo>
                      <a:pt x="14384" y="293174"/>
                      <a:pt x="14765" y="292603"/>
                      <a:pt x="15241" y="291841"/>
                    </a:cubicBezTo>
                    <a:cubicBezTo>
                      <a:pt x="89631" y="177446"/>
                      <a:pt x="202979" y="150966"/>
                      <a:pt x="299563" y="131249"/>
                    </a:cubicBezTo>
                    <a:cubicBezTo>
                      <a:pt x="355855" y="120200"/>
                      <a:pt x="421863" y="107532"/>
                      <a:pt x="474822" y="77338"/>
                    </a:cubicBezTo>
                    <a:cubicBezTo>
                      <a:pt x="425769" y="122105"/>
                      <a:pt x="372524" y="158205"/>
                      <a:pt x="307468" y="179255"/>
                    </a:cubicBezTo>
                    <a:cubicBezTo>
                      <a:pt x="213552" y="211164"/>
                      <a:pt x="114396" y="209735"/>
                      <a:pt x="26862" y="286126"/>
                    </a:cubicBezTo>
                    <a:cubicBezTo>
                      <a:pt x="21051" y="296032"/>
                      <a:pt x="15813" y="306890"/>
                      <a:pt x="12193" y="318416"/>
                    </a:cubicBezTo>
                    <a:cubicBezTo>
                      <a:pt x="12193" y="318416"/>
                      <a:pt x="12098" y="318511"/>
                      <a:pt x="12193" y="318606"/>
                    </a:cubicBezTo>
                    <a:cubicBezTo>
                      <a:pt x="12193" y="318606"/>
                      <a:pt x="12098" y="318701"/>
                      <a:pt x="12193" y="318797"/>
                    </a:cubicBezTo>
                    <a:cubicBezTo>
                      <a:pt x="8859" y="328988"/>
                      <a:pt x="6669" y="339275"/>
                      <a:pt x="6192" y="350610"/>
                    </a:cubicBezTo>
                    <a:cubicBezTo>
                      <a:pt x="5811" y="357087"/>
                      <a:pt x="-94" y="357944"/>
                      <a:pt x="1" y="350991"/>
                    </a:cubicBezTo>
                    <a:close/>
                  </a:path>
                </a:pathLst>
              </a:custGeom>
              <a:grpFill/>
              <a:ln w="9525" cap="flat">
                <a:noFill/>
                <a:prstDash val="solid"/>
                <a:miter/>
              </a:ln>
            </p:spPr>
            <p:txBody>
              <a:bodyPr rtlCol="0" anchor="ctr"/>
              <a:lstStyle/>
              <a:p>
                <a:endParaRPr lang="th-TH"/>
              </a:p>
            </p:txBody>
          </p:sp>
          <p:sp>
            <p:nvSpPr>
              <p:cNvPr id="92" name="Freeform: Shape 91">
                <a:extLst>
                  <a:ext uri="{FF2B5EF4-FFF2-40B4-BE49-F238E27FC236}">
                    <a16:creationId xmlns:a16="http://schemas.microsoft.com/office/drawing/2014/main" id="{40D628F0-ABBC-4CE4-A8C6-DE3940800297}"/>
                  </a:ext>
                </a:extLst>
              </p:cNvPr>
              <p:cNvSpPr/>
              <p:nvPr/>
            </p:nvSpPr>
            <p:spPr>
              <a:xfrm>
                <a:off x="6053877" y="2407253"/>
                <a:ext cx="164518" cy="871918"/>
              </a:xfrm>
              <a:custGeom>
                <a:avLst/>
                <a:gdLst>
                  <a:gd name="connsiteX0" fmla="*/ 84509 w 164518"/>
                  <a:gd name="connsiteY0" fmla="*/ 867061 h 871918"/>
                  <a:gd name="connsiteX1" fmla="*/ 83080 w 164518"/>
                  <a:gd name="connsiteY1" fmla="*/ 871919 h 871918"/>
                  <a:gd name="connsiteX2" fmla="*/ 24406 w 164518"/>
                  <a:gd name="connsiteY2" fmla="*/ 716280 h 871918"/>
                  <a:gd name="connsiteX3" fmla="*/ 3451 w 164518"/>
                  <a:gd name="connsiteY3" fmla="*/ 466058 h 871918"/>
                  <a:gd name="connsiteX4" fmla="*/ 164519 w 164518"/>
                  <a:gd name="connsiteY4" fmla="*/ 0 h 871918"/>
                  <a:gd name="connsiteX5" fmla="*/ 36693 w 164518"/>
                  <a:gd name="connsiteY5" fmla="*/ 385477 h 871918"/>
                  <a:gd name="connsiteX6" fmla="*/ 84509 w 164518"/>
                  <a:gd name="connsiteY6" fmla="*/ 867061 h 87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18" h="871918">
                    <a:moveTo>
                      <a:pt x="84509" y="867061"/>
                    </a:moveTo>
                    <a:cubicBezTo>
                      <a:pt x="84032" y="868680"/>
                      <a:pt x="83556" y="870299"/>
                      <a:pt x="83080" y="871919"/>
                    </a:cubicBezTo>
                    <a:cubicBezTo>
                      <a:pt x="62696" y="819531"/>
                      <a:pt x="38408" y="769144"/>
                      <a:pt x="24406" y="716280"/>
                    </a:cubicBezTo>
                    <a:cubicBezTo>
                      <a:pt x="4308" y="640652"/>
                      <a:pt x="-5788" y="555974"/>
                      <a:pt x="3451" y="466058"/>
                    </a:cubicBezTo>
                    <a:cubicBezTo>
                      <a:pt x="19548" y="306134"/>
                      <a:pt x="90795" y="148019"/>
                      <a:pt x="164519" y="0"/>
                    </a:cubicBezTo>
                    <a:cubicBezTo>
                      <a:pt x="108321" y="123158"/>
                      <a:pt x="53267" y="254032"/>
                      <a:pt x="36693" y="385477"/>
                    </a:cubicBezTo>
                    <a:cubicBezTo>
                      <a:pt x="16119" y="559880"/>
                      <a:pt x="60410" y="705326"/>
                      <a:pt x="84509" y="867061"/>
                    </a:cubicBezTo>
                    <a:close/>
                  </a:path>
                </a:pathLst>
              </a:custGeom>
              <a:grpFill/>
              <a:ln w="9525" cap="flat">
                <a:noFill/>
                <a:prstDash val="solid"/>
                <a:miter/>
              </a:ln>
            </p:spPr>
            <p:txBody>
              <a:bodyPr rtlCol="0" anchor="ctr"/>
              <a:lstStyle/>
              <a:p>
                <a:endParaRPr lang="th-TH"/>
              </a:p>
            </p:txBody>
          </p:sp>
          <p:sp>
            <p:nvSpPr>
              <p:cNvPr id="93" name="Freeform: Shape 92">
                <a:extLst>
                  <a:ext uri="{FF2B5EF4-FFF2-40B4-BE49-F238E27FC236}">
                    <a16:creationId xmlns:a16="http://schemas.microsoft.com/office/drawing/2014/main" id="{F86FB863-8F11-4790-B8EB-4D05473F7901}"/>
                  </a:ext>
                </a:extLst>
              </p:cNvPr>
              <p:cNvSpPr/>
              <p:nvPr/>
            </p:nvSpPr>
            <p:spPr>
              <a:xfrm>
                <a:off x="6092977" y="2328957"/>
                <a:ext cx="171995" cy="1014793"/>
              </a:xfrm>
              <a:custGeom>
                <a:avLst/>
                <a:gdLst>
                  <a:gd name="connsiteX0" fmla="*/ 59696 w 171995"/>
                  <a:gd name="connsiteY0" fmla="*/ 909637 h 1014793"/>
                  <a:gd name="connsiteX1" fmla="*/ 65221 w 171995"/>
                  <a:gd name="connsiteY1" fmla="*/ 962692 h 1014793"/>
                  <a:gd name="connsiteX2" fmla="*/ 66649 w 171995"/>
                  <a:gd name="connsiteY2" fmla="*/ 966597 h 1014793"/>
                  <a:gd name="connsiteX3" fmla="*/ 66173 w 171995"/>
                  <a:gd name="connsiteY3" fmla="*/ 1014794 h 1014793"/>
                  <a:gd name="connsiteX4" fmla="*/ 57220 w 171995"/>
                  <a:gd name="connsiteY4" fmla="*/ 985933 h 1014793"/>
                  <a:gd name="connsiteX5" fmla="*/ 56267 w 171995"/>
                  <a:gd name="connsiteY5" fmla="*/ 978503 h 1014793"/>
                  <a:gd name="connsiteX6" fmla="*/ 56172 w 171995"/>
                  <a:gd name="connsiteY6" fmla="*/ 978408 h 1014793"/>
                  <a:gd name="connsiteX7" fmla="*/ 53600 w 171995"/>
                  <a:gd name="connsiteY7" fmla="*/ 960311 h 1014793"/>
                  <a:gd name="connsiteX8" fmla="*/ 53505 w 171995"/>
                  <a:gd name="connsiteY8" fmla="*/ 960406 h 1014793"/>
                  <a:gd name="connsiteX9" fmla="*/ 47504 w 171995"/>
                  <a:gd name="connsiteY9" fmla="*/ 921829 h 1014793"/>
                  <a:gd name="connsiteX10" fmla="*/ 47409 w 171995"/>
                  <a:gd name="connsiteY10" fmla="*/ 920591 h 1014793"/>
                  <a:gd name="connsiteX11" fmla="*/ 6642 w 171995"/>
                  <a:gd name="connsiteY11" fmla="*/ 461582 h 1014793"/>
                  <a:gd name="connsiteX12" fmla="*/ 171996 w 171995"/>
                  <a:gd name="connsiteY12" fmla="*/ 0 h 1014793"/>
                  <a:gd name="connsiteX13" fmla="*/ 171520 w 171995"/>
                  <a:gd name="connsiteY13" fmla="*/ 2000 h 1014793"/>
                  <a:gd name="connsiteX14" fmla="*/ 47790 w 171995"/>
                  <a:gd name="connsiteY14" fmla="*/ 554260 h 1014793"/>
                  <a:gd name="connsiteX15" fmla="*/ 59506 w 171995"/>
                  <a:gd name="connsiteY15" fmla="*/ 906208 h 1014793"/>
                  <a:gd name="connsiteX16" fmla="*/ 59791 w 171995"/>
                  <a:gd name="connsiteY16" fmla="*/ 908971 h 1014793"/>
                  <a:gd name="connsiteX17" fmla="*/ 59791 w 171995"/>
                  <a:gd name="connsiteY17" fmla="*/ 909257 h 1014793"/>
                  <a:gd name="connsiteX18" fmla="*/ 59696 w 171995"/>
                  <a:gd name="connsiteY18" fmla="*/ 909637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995" h="1014793">
                    <a:moveTo>
                      <a:pt x="59696" y="909637"/>
                    </a:moveTo>
                    <a:cubicBezTo>
                      <a:pt x="61601" y="927259"/>
                      <a:pt x="63411" y="944880"/>
                      <a:pt x="65221" y="962692"/>
                    </a:cubicBezTo>
                    <a:cubicBezTo>
                      <a:pt x="65697" y="963930"/>
                      <a:pt x="66173" y="965168"/>
                      <a:pt x="66649" y="966597"/>
                    </a:cubicBezTo>
                    <a:cubicBezTo>
                      <a:pt x="66078" y="982980"/>
                      <a:pt x="65983" y="998982"/>
                      <a:pt x="66173" y="1014794"/>
                    </a:cubicBezTo>
                    <a:cubicBezTo>
                      <a:pt x="63411" y="1004983"/>
                      <a:pt x="60458" y="995362"/>
                      <a:pt x="57220" y="985933"/>
                    </a:cubicBezTo>
                    <a:cubicBezTo>
                      <a:pt x="56934" y="983361"/>
                      <a:pt x="56648" y="980980"/>
                      <a:pt x="56267" y="978503"/>
                    </a:cubicBezTo>
                    <a:cubicBezTo>
                      <a:pt x="56267" y="978503"/>
                      <a:pt x="56267" y="978408"/>
                      <a:pt x="56172" y="978408"/>
                    </a:cubicBezTo>
                    <a:cubicBezTo>
                      <a:pt x="55315" y="972407"/>
                      <a:pt x="54457" y="966311"/>
                      <a:pt x="53600" y="960311"/>
                    </a:cubicBezTo>
                    <a:cubicBezTo>
                      <a:pt x="53600" y="960311"/>
                      <a:pt x="53600" y="960406"/>
                      <a:pt x="53505" y="960406"/>
                    </a:cubicBezTo>
                    <a:cubicBezTo>
                      <a:pt x="51314" y="947642"/>
                      <a:pt x="49314" y="934783"/>
                      <a:pt x="47504" y="921829"/>
                    </a:cubicBezTo>
                    <a:cubicBezTo>
                      <a:pt x="47504" y="921449"/>
                      <a:pt x="47409" y="920972"/>
                      <a:pt x="47409" y="920591"/>
                    </a:cubicBezTo>
                    <a:cubicBezTo>
                      <a:pt x="23692" y="768191"/>
                      <a:pt x="-15742" y="628460"/>
                      <a:pt x="6642" y="461582"/>
                    </a:cubicBezTo>
                    <a:cubicBezTo>
                      <a:pt x="28264" y="304324"/>
                      <a:pt x="107512" y="145256"/>
                      <a:pt x="171996" y="0"/>
                    </a:cubicBezTo>
                    <a:cubicBezTo>
                      <a:pt x="171996" y="476"/>
                      <a:pt x="171901" y="1143"/>
                      <a:pt x="171520" y="2000"/>
                    </a:cubicBezTo>
                    <a:cubicBezTo>
                      <a:pt x="99892" y="183452"/>
                      <a:pt x="59506" y="369856"/>
                      <a:pt x="47790" y="554260"/>
                    </a:cubicBezTo>
                    <a:cubicBezTo>
                      <a:pt x="40456" y="672084"/>
                      <a:pt x="48171" y="789146"/>
                      <a:pt x="59506" y="906208"/>
                    </a:cubicBezTo>
                    <a:cubicBezTo>
                      <a:pt x="59601" y="907161"/>
                      <a:pt x="59696" y="908114"/>
                      <a:pt x="59791" y="908971"/>
                    </a:cubicBezTo>
                    <a:cubicBezTo>
                      <a:pt x="59791" y="909066"/>
                      <a:pt x="59791" y="909066"/>
                      <a:pt x="59791" y="909257"/>
                    </a:cubicBezTo>
                    <a:cubicBezTo>
                      <a:pt x="59791" y="909542"/>
                      <a:pt x="59696" y="909637"/>
                      <a:pt x="59696" y="909637"/>
                    </a:cubicBezTo>
                    <a:close/>
                  </a:path>
                </a:pathLst>
              </a:custGeom>
              <a:grpFill/>
              <a:ln w="9525" cap="flat">
                <a:noFill/>
                <a:prstDash val="solid"/>
                <a:miter/>
              </a:ln>
            </p:spPr>
            <p:txBody>
              <a:bodyPr rtlCol="0" anchor="ctr"/>
              <a:lstStyle/>
              <a:p>
                <a:endParaRPr lang="th-TH"/>
              </a:p>
            </p:txBody>
          </p:sp>
          <p:sp>
            <p:nvSpPr>
              <p:cNvPr id="94" name="Freeform: Shape 93">
                <a:extLst>
                  <a:ext uri="{FF2B5EF4-FFF2-40B4-BE49-F238E27FC236}">
                    <a16:creationId xmlns:a16="http://schemas.microsoft.com/office/drawing/2014/main" id="{63058207-497B-428C-841E-483E0B165370}"/>
                  </a:ext>
                </a:extLst>
              </p:cNvPr>
              <p:cNvSpPr/>
              <p:nvPr/>
            </p:nvSpPr>
            <p:spPr>
              <a:xfrm>
                <a:off x="6137719" y="3276885"/>
                <a:ext cx="2762" cy="11049"/>
              </a:xfrm>
              <a:custGeom>
                <a:avLst/>
                <a:gdLst>
                  <a:gd name="connsiteX0" fmla="*/ 2762 w 2762"/>
                  <a:gd name="connsiteY0" fmla="*/ 11049 h 11049"/>
                  <a:gd name="connsiteX1" fmla="*/ 0 w 2762"/>
                  <a:gd name="connsiteY1" fmla="*/ 3715 h 11049"/>
                  <a:gd name="connsiteX2" fmla="*/ 1048 w 2762"/>
                  <a:gd name="connsiteY2" fmla="*/ 0 h 11049"/>
                  <a:gd name="connsiteX3" fmla="*/ 2762 w 2762"/>
                  <a:gd name="connsiteY3" fmla="*/ 11049 h 11049"/>
                </a:gdLst>
                <a:ahLst/>
                <a:cxnLst>
                  <a:cxn ang="0">
                    <a:pos x="connsiteX0" y="connsiteY0"/>
                  </a:cxn>
                  <a:cxn ang="0">
                    <a:pos x="connsiteX1" y="connsiteY1"/>
                  </a:cxn>
                  <a:cxn ang="0">
                    <a:pos x="connsiteX2" y="connsiteY2"/>
                  </a:cxn>
                  <a:cxn ang="0">
                    <a:pos x="connsiteX3" y="connsiteY3"/>
                  </a:cxn>
                </a:cxnLst>
                <a:rect l="l" t="t" r="r" b="b"/>
                <a:pathLst>
                  <a:path w="2762" h="11049">
                    <a:moveTo>
                      <a:pt x="2762" y="11049"/>
                    </a:moveTo>
                    <a:cubicBezTo>
                      <a:pt x="1810" y="8572"/>
                      <a:pt x="857" y="6191"/>
                      <a:pt x="0" y="3715"/>
                    </a:cubicBezTo>
                    <a:cubicBezTo>
                      <a:pt x="381" y="2381"/>
                      <a:pt x="667" y="1143"/>
                      <a:pt x="1048" y="0"/>
                    </a:cubicBezTo>
                    <a:cubicBezTo>
                      <a:pt x="1524" y="3715"/>
                      <a:pt x="2191" y="7429"/>
                      <a:pt x="2762" y="11049"/>
                    </a:cubicBezTo>
                    <a:close/>
                  </a:path>
                </a:pathLst>
              </a:custGeom>
              <a:grpFill/>
              <a:ln w="9525"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id="{702CB2F0-70DA-45C6-9F6A-15617DC46653}"/>
                  </a:ext>
                </a:extLst>
              </p:cNvPr>
              <p:cNvSpPr/>
              <p:nvPr/>
            </p:nvSpPr>
            <p:spPr>
              <a:xfrm>
                <a:off x="6176867" y="2942748"/>
                <a:ext cx="494537" cy="249269"/>
              </a:xfrm>
              <a:custGeom>
                <a:avLst/>
                <a:gdLst>
                  <a:gd name="connsiteX0" fmla="*/ 1238 w 494537"/>
                  <a:gd name="connsiteY0" fmla="*/ 247269 h 249269"/>
                  <a:gd name="connsiteX1" fmla="*/ 0 w 494537"/>
                  <a:gd name="connsiteY1" fmla="*/ 249269 h 249269"/>
                  <a:gd name="connsiteX2" fmla="*/ 476 w 494537"/>
                  <a:gd name="connsiteY2" fmla="*/ 243650 h 249269"/>
                  <a:gd name="connsiteX3" fmla="*/ 2000 w 494537"/>
                  <a:gd name="connsiteY3" fmla="*/ 241173 h 249269"/>
                  <a:gd name="connsiteX4" fmla="*/ 167259 w 494537"/>
                  <a:gd name="connsiteY4" fmla="*/ 104489 h 249269"/>
                  <a:gd name="connsiteX5" fmla="*/ 494538 w 494537"/>
                  <a:gd name="connsiteY5" fmla="*/ 0 h 249269"/>
                  <a:gd name="connsiteX6" fmla="*/ 460819 w 494537"/>
                  <a:gd name="connsiteY6" fmla="*/ 32766 h 249269"/>
                  <a:gd name="connsiteX7" fmla="*/ 285559 w 494537"/>
                  <a:gd name="connsiteY7" fmla="*/ 86678 h 249269"/>
                  <a:gd name="connsiteX8" fmla="*/ 1238 w 494537"/>
                  <a:gd name="connsiteY8" fmla="*/ 247269 h 24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537" h="249269">
                    <a:moveTo>
                      <a:pt x="1238" y="247269"/>
                    </a:moveTo>
                    <a:cubicBezTo>
                      <a:pt x="857" y="247936"/>
                      <a:pt x="476" y="248507"/>
                      <a:pt x="0" y="249269"/>
                    </a:cubicBezTo>
                    <a:cubicBezTo>
                      <a:pt x="190" y="247364"/>
                      <a:pt x="286" y="245554"/>
                      <a:pt x="476" y="243650"/>
                    </a:cubicBezTo>
                    <a:cubicBezTo>
                      <a:pt x="1048" y="242792"/>
                      <a:pt x="1524" y="242030"/>
                      <a:pt x="2000" y="241173"/>
                    </a:cubicBezTo>
                    <a:cubicBezTo>
                      <a:pt x="46292" y="169926"/>
                      <a:pt x="106775" y="127540"/>
                      <a:pt x="167259" y="104489"/>
                    </a:cubicBezTo>
                    <a:cubicBezTo>
                      <a:pt x="271177" y="66389"/>
                      <a:pt x="406717" y="74771"/>
                      <a:pt x="494538" y="0"/>
                    </a:cubicBezTo>
                    <a:cubicBezTo>
                      <a:pt x="483489" y="11525"/>
                      <a:pt x="472250" y="22384"/>
                      <a:pt x="460819" y="32766"/>
                    </a:cubicBezTo>
                    <a:cubicBezTo>
                      <a:pt x="407860" y="62865"/>
                      <a:pt x="341852" y="75629"/>
                      <a:pt x="285559" y="86678"/>
                    </a:cubicBezTo>
                    <a:cubicBezTo>
                      <a:pt x="188976" y="106394"/>
                      <a:pt x="75628" y="132874"/>
                      <a:pt x="1238" y="247269"/>
                    </a:cubicBezTo>
                    <a:close/>
                  </a:path>
                </a:pathLst>
              </a:custGeom>
              <a:grpFill/>
              <a:ln w="9525"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9B12EEDD-187A-4413-A251-9DD981052F41}"/>
                  </a:ext>
                </a:extLst>
              </p:cNvPr>
              <p:cNvSpPr/>
              <p:nvPr/>
            </p:nvSpPr>
            <p:spPr>
              <a:xfrm>
                <a:off x="6085417" y="2326370"/>
                <a:ext cx="179572" cy="988519"/>
              </a:xfrm>
              <a:custGeom>
                <a:avLst/>
                <a:gdLst>
                  <a:gd name="connsiteX0" fmla="*/ 54969 w 179572"/>
                  <a:gd name="connsiteY0" fmla="*/ 923178 h 988519"/>
                  <a:gd name="connsiteX1" fmla="*/ 55064 w 179572"/>
                  <a:gd name="connsiteY1" fmla="*/ 924417 h 988519"/>
                  <a:gd name="connsiteX2" fmla="*/ 61065 w 179572"/>
                  <a:gd name="connsiteY2" fmla="*/ 962993 h 988519"/>
                  <a:gd name="connsiteX3" fmla="*/ 61160 w 179572"/>
                  <a:gd name="connsiteY3" fmla="*/ 962898 h 988519"/>
                  <a:gd name="connsiteX4" fmla="*/ 63732 w 179572"/>
                  <a:gd name="connsiteY4" fmla="*/ 980995 h 988519"/>
                  <a:gd name="connsiteX5" fmla="*/ 63827 w 179572"/>
                  <a:gd name="connsiteY5" fmla="*/ 981090 h 988519"/>
                  <a:gd name="connsiteX6" fmla="*/ 64780 w 179572"/>
                  <a:gd name="connsiteY6" fmla="*/ 988520 h 988519"/>
                  <a:gd name="connsiteX7" fmla="*/ 63732 w 179572"/>
                  <a:gd name="connsiteY7" fmla="*/ 985377 h 988519"/>
                  <a:gd name="connsiteX8" fmla="*/ 55064 w 179572"/>
                  <a:gd name="connsiteY8" fmla="*/ 961564 h 988519"/>
                  <a:gd name="connsiteX9" fmla="*/ 53350 w 179572"/>
                  <a:gd name="connsiteY9" fmla="*/ 950515 h 988519"/>
                  <a:gd name="connsiteX10" fmla="*/ 52302 w 179572"/>
                  <a:gd name="connsiteY10" fmla="*/ 954230 h 988519"/>
                  <a:gd name="connsiteX11" fmla="*/ 51635 w 179572"/>
                  <a:gd name="connsiteY11" fmla="*/ 952706 h 988519"/>
                  <a:gd name="connsiteX12" fmla="*/ 53064 w 179572"/>
                  <a:gd name="connsiteY12" fmla="*/ 947848 h 988519"/>
                  <a:gd name="connsiteX13" fmla="*/ 5344 w 179572"/>
                  <a:gd name="connsiteY13" fmla="*/ 466169 h 988519"/>
                  <a:gd name="connsiteX14" fmla="*/ 133169 w 179572"/>
                  <a:gd name="connsiteY14" fmla="*/ 80692 h 988519"/>
                  <a:gd name="connsiteX15" fmla="*/ 133646 w 179572"/>
                  <a:gd name="connsiteY15" fmla="*/ 79740 h 988519"/>
                  <a:gd name="connsiteX16" fmla="*/ 170507 w 179572"/>
                  <a:gd name="connsiteY16" fmla="*/ 5540 h 988519"/>
                  <a:gd name="connsiteX17" fmla="*/ 179556 w 179572"/>
                  <a:gd name="connsiteY17" fmla="*/ 2397 h 988519"/>
                  <a:gd name="connsiteX18" fmla="*/ 14202 w 179572"/>
                  <a:gd name="connsiteY18" fmla="*/ 463978 h 988519"/>
                  <a:gd name="connsiteX19" fmla="*/ 54969 w 179572"/>
                  <a:gd name="connsiteY19" fmla="*/ 923178 h 98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9572" h="988519">
                    <a:moveTo>
                      <a:pt x="54969" y="923178"/>
                    </a:moveTo>
                    <a:cubicBezTo>
                      <a:pt x="54969" y="923559"/>
                      <a:pt x="55064" y="924036"/>
                      <a:pt x="55064" y="924417"/>
                    </a:cubicBezTo>
                    <a:cubicBezTo>
                      <a:pt x="56874" y="937275"/>
                      <a:pt x="58874" y="950134"/>
                      <a:pt x="61065" y="962993"/>
                    </a:cubicBezTo>
                    <a:cubicBezTo>
                      <a:pt x="61065" y="962993"/>
                      <a:pt x="61065" y="962898"/>
                      <a:pt x="61160" y="962898"/>
                    </a:cubicBezTo>
                    <a:cubicBezTo>
                      <a:pt x="62018" y="968898"/>
                      <a:pt x="62875" y="974899"/>
                      <a:pt x="63732" y="980995"/>
                    </a:cubicBezTo>
                    <a:cubicBezTo>
                      <a:pt x="63732" y="980995"/>
                      <a:pt x="63732" y="981090"/>
                      <a:pt x="63827" y="981090"/>
                    </a:cubicBezTo>
                    <a:cubicBezTo>
                      <a:pt x="64208" y="983567"/>
                      <a:pt x="64494" y="985948"/>
                      <a:pt x="64780" y="988520"/>
                    </a:cubicBezTo>
                    <a:cubicBezTo>
                      <a:pt x="64494" y="987472"/>
                      <a:pt x="64113" y="986424"/>
                      <a:pt x="63732" y="985377"/>
                    </a:cubicBezTo>
                    <a:cubicBezTo>
                      <a:pt x="60970" y="977376"/>
                      <a:pt x="58112" y="969375"/>
                      <a:pt x="55064" y="961564"/>
                    </a:cubicBezTo>
                    <a:cubicBezTo>
                      <a:pt x="54493" y="957945"/>
                      <a:pt x="53921" y="954135"/>
                      <a:pt x="53350" y="950515"/>
                    </a:cubicBezTo>
                    <a:cubicBezTo>
                      <a:pt x="52969" y="951658"/>
                      <a:pt x="52588" y="952992"/>
                      <a:pt x="52302" y="954230"/>
                    </a:cubicBezTo>
                    <a:cubicBezTo>
                      <a:pt x="52112" y="953754"/>
                      <a:pt x="51921" y="953087"/>
                      <a:pt x="51635" y="952706"/>
                    </a:cubicBezTo>
                    <a:cubicBezTo>
                      <a:pt x="52112" y="951087"/>
                      <a:pt x="52588" y="949467"/>
                      <a:pt x="53064" y="947848"/>
                    </a:cubicBezTo>
                    <a:cubicBezTo>
                      <a:pt x="28966" y="786114"/>
                      <a:pt x="-15325" y="640667"/>
                      <a:pt x="5344" y="466169"/>
                    </a:cubicBezTo>
                    <a:cubicBezTo>
                      <a:pt x="21822" y="334724"/>
                      <a:pt x="76972" y="203850"/>
                      <a:pt x="133169" y="80692"/>
                    </a:cubicBezTo>
                    <a:cubicBezTo>
                      <a:pt x="133360" y="80406"/>
                      <a:pt x="133550" y="80025"/>
                      <a:pt x="133646" y="79740"/>
                    </a:cubicBezTo>
                    <a:cubicBezTo>
                      <a:pt x="145933" y="54975"/>
                      <a:pt x="158315" y="30305"/>
                      <a:pt x="170507" y="5540"/>
                    </a:cubicBezTo>
                    <a:cubicBezTo>
                      <a:pt x="173365" y="-175"/>
                      <a:pt x="179937" y="-1890"/>
                      <a:pt x="179556" y="2397"/>
                    </a:cubicBezTo>
                    <a:cubicBezTo>
                      <a:pt x="115072" y="147653"/>
                      <a:pt x="35824" y="306720"/>
                      <a:pt x="14202" y="463978"/>
                    </a:cubicBezTo>
                    <a:cubicBezTo>
                      <a:pt x="-8277" y="631047"/>
                      <a:pt x="31252" y="770874"/>
                      <a:pt x="54969" y="923178"/>
                    </a:cubicBezTo>
                    <a:close/>
                  </a:path>
                </a:pathLst>
              </a:custGeom>
              <a:grpFill/>
              <a:ln w="9525" cap="flat">
                <a:noFill/>
                <a:prstDash val="solid"/>
                <a:miter/>
              </a:ln>
            </p:spPr>
            <p:txBody>
              <a:bodyPr rtlCol="0" anchor="ctr"/>
              <a:lstStyle/>
              <a:p>
                <a:endParaRPr lang="th-TH"/>
              </a:p>
            </p:txBody>
          </p:sp>
          <p:sp>
            <p:nvSpPr>
              <p:cNvPr id="97" name="Freeform: Shape 96">
                <a:extLst>
                  <a:ext uri="{FF2B5EF4-FFF2-40B4-BE49-F238E27FC236}">
                    <a16:creationId xmlns:a16="http://schemas.microsoft.com/office/drawing/2014/main" id="{3876016A-9E50-4749-BC99-6BDB624A8C90}"/>
                  </a:ext>
                </a:extLst>
              </p:cNvPr>
              <p:cNvSpPr/>
              <p:nvPr/>
            </p:nvSpPr>
            <p:spPr>
              <a:xfrm>
                <a:off x="6203251" y="2080640"/>
                <a:ext cx="405860" cy="878656"/>
              </a:xfrm>
              <a:custGeom>
                <a:avLst/>
                <a:gdLst>
                  <a:gd name="connsiteX0" fmla="*/ 286 w 405860"/>
                  <a:gd name="connsiteY0" fmla="*/ 877919 h 878656"/>
                  <a:gd name="connsiteX1" fmla="*/ 0 w 405860"/>
                  <a:gd name="connsiteY1" fmla="*/ 876872 h 878656"/>
                  <a:gd name="connsiteX2" fmla="*/ 3524 w 405860"/>
                  <a:gd name="connsiteY2" fmla="*/ 804005 h 878656"/>
                  <a:gd name="connsiteX3" fmla="*/ 3524 w 405860"/>
                  <a:gd name="connsiteY3" fmla="*/ 803910 h 878656"/>
                  <a:gd name="connsiteX4" fmla="*/ 141637 w 405860"/>
                  <a:gd name="connsiteY4" fmla="*/ 376333 h 878656"/>
                  <a:gd name="connsiteX5" fmla="*/ 352616 w 405860"/>
                  <a:gd name="connsiteY5" fmla="*/ 48482 h 878656"/>
                  <a:gd name="connsiteX6" fmla="*/ 352806 w 405860"/>
                  <a:gd name="connsiteY6" fmla="*/ 48387 h 878656"/>
                  <a:gd name="connsiteX7" fmla="*/ 397002 w 405860"/>
                  <a:gd name="connsiteY7" fmla="*/ 4477 h 878656"/>
                  <a:gd name="connsiteX8" fmla="*/ 405860 w 405860"/>
                  <a:gd name="connsiteY8" fmla="*/ 0 h 878656"/>
                  <a:gd name="connsiteX9" fmla="*/ 2953 w 405860"/>
                  <a:gd name="connsiteY9" fmla="*/ 876110 h 878656"/>
                  <a:gd name="connsiteX10" fmla="*/ 286 w 405860"/>
                  <a:gd name="connsiteY10" fmla="*/ 877919 h 87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860" h="878656">
                    <a:moveTo>
                      <a:pt x="286" y="877919"/>
                    </a:moveTo>
                    <a:cubicBezTo>
                      <a:pt x="191" y="877634"/>
                      <a:pt x="0" y="877253"/>
                      <a:pt x="0" y="876872"/>
                    </a:cubicBezTo>
                    <a:cubicBezTo>
                      <a:pt x="191" y="852678"/>
                      <a:pt x="1238" y="828485"/>
                      <a:pt x="3524" y="804005"/>
                    </a:cubicBezTo>
                    <a:cubicBezTo>
                      <a:pt x="3524" y="803910"/>
                      <a:pt x="3524" y="803910"/>
                      <a:pt x="3524" y="803910"/>
                    </a:cubicBezTo>
                    <a:cubicBezTo>
                      <a:pt x="16478" y="659606"/>
                      <a:pt x="65437" y="512731"/>
                      <a:pt x="141637" y="376333"/>
                    </a:cubicBezTo>
                    <a:cubicBezTo>
                      <a:pt x="205359" y="262223"/>
                      <a:pt x="271177" y="152781"/>
                      <a:pt x="352616" y="48482"/>
                    </a:cubicBezTo>
                    <a:cubicBezTo>
                      <a:pt x="352711" y="48482"/>
                      <a:pt x="352711" y="48387"/>
                      <a:pt x="352806" y="48387"/>
                    </a:cubicBezTo>
                    <a:cubicBezTo>
                      <a:pt x="367189" y="33814"/>
                      <a:pt x="381953" y="19145"/>
                      <a:pt x="397002" y="4477"/>
                    </a:cubicBezTo>
                    <a:cubicBezTo>
                      <a:pt x="400241" y="1334"/>
                      <a:pt x="403479" y="0"/>
                      <a:pt x="405860" y="0"/>
                    </a:cubicBezTo>
                    <a:cubicBezTo>
                      <a:pt x="185071" y="257080"/>
                      <a:pt x="24098" y="564261"/>
                      <a:pt x="2953" y="876110"/>
                    </a:cubicBezTo>
                    <a:cubicBezTo>
                      <a:pt x="2953" y="878491"/>
                      <a:pt x="953" y="879443"/>
                      <a:pt x="286" y="877919"/>
                    </a:cubicBezTo>
                    <a:close/>
                  </a:path>
                </a:pathLst>
              </a:custGeom>
              <a:grpFill/>
              <a:ln w="9525" cap="flat">
                <a:noFill/>
                <a:prstDash val="solid"/>
                <a:miter/>
              </a:ln>
            </p:spPr>
            <p:txBody>
              <a:bodyPr rtlCol="0" anchor="ctr"/>
              <a:lstStyle/>
              <a:p>
                <a:endParaRPr lang="th-TH"/>
              </a:p>
            </p:txBody>
          </p:sp>
          <p:sp>
            <p:nvSpPr>
              <p:cNvPr id="98" name="Freeform: Shape 97">
                <a:extLst>
                  <a:ext uri="{FF2B5EF4-FFF2-40B4-BE49-F238E27FC236}">
                    <a16:creationId xmlns:a16="http://schemas.microsoft.com/office/drawing/2014/main" id="{64853F36-6072-4CED-BF14-F0C5EB17379B}"/>
                  </a:ext>
                </a:extLst>
              </p:cNvPr>
              <p:cNvSpPr/>
              <p:nvPr/>
            </p:nvSpPr>
            <p:spPr>
              <a:xfrm>
                <a:off x="6374883" y="2003202"/>
                <a:ext cx="581318" cy="676499"/>
              </a:xfrm>
              <a:custGeom>
                <a:avLst/>
                <a:gdLst>
                  <a:gd name="connsiteX0" fmla="*/ 6961 w 581318"/>
                  <a:gd name="connsiteY0" fmla="*/ 654082 h 676499"/>
                  <a:gd name="connsiteX1" fmla="*/ 865 w 581318"/>
                  <a:gd name="connsiteY1" fmla="*/ 675894 h 676499"/>
                  <a:gd name="connsiteX2" fmla="*/ 8 w 581318"/>
                  <a:gd name="connsiteY2" fmla="*/ 676085 h 676499"/>
                  <a:gd name="connsiteX3" fmla="*/ 3151 w 581318"/>
                  <a:gd name="connsiteY3" fmla="*/ 658844 h 676499"/>
                  <a:gd name="connsiteX4" fmla="*/ 558840 w 581318"/>
                  <a:gd name="connsiteY4" fmla="*/ 10001 h 676499"/>
                  <a:gd name="connsiteX5" fmla="*/ 559316 w 581318"/>
                  <a:gd name="connsiteY5" fmla="*/ 9716 h 676499"/>
                  <a:gd name="connsiteX6" fmla="*/ 579985 w 581318"/>
                  <a:gd name="connsiteY6" fmla="*/ 476 h 676499"/>
                  <a:gd name="connsiteX7" fmla="*/ 581319 w 581318"/>
                  <a:gd name="connsiteY7" fmla="*/ 0 h 676499"/>
                  <a:gd name="connsiteX8" fmla="*/ 265851 w 581318"/>
                  <a:gd name="connsiteY8" fmla="*/ 240030 h 676499"/>
                  <a:gd name="connsiteX9" fmla="*/ 6961 w 581318"/>
                  <a:gd name="connsiteY9" fmla="*/ 654082 h 67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1318" h="676499">
                    <a:moveTo>
                      <a:pt x="6961" y="654082"/>
                    </a:moveTo>
                    <a:cubicBezTo>
                      <a:pt x="4866" y="661321"/>
                      <a:pt x="2771" y="668655"/>
                      <a:pt x="865" y="675894"/>
                    </a:cubicBezTo>
                    <a:cubicBezTo>
                      <a:pt x="675" y="676561"/>
                      <a:pt x="-87" y="676751"/>
                      <a:pt x="8" y="676085"/>
                    </a:cubicBezTo>
                    <a:cubicBezTo>
                      <a:pt x="961" y="670370"/>
                      <a:pt x="2009" y="664559"/>
                      <a:pt x="3151" y="658844"/>
                    </a:cubicBezTo>
                    <a:cubicBezTo>
                      <a:pt x="54301" y="396716"/>
                      <a:pt x="294807" y="164116"/>
                      <a:pt x="558840" y="10001"/>
                    </a:cubicBezTo>
                    <a:cubicBezTo>
                      <a:pt x="559030" y="9906"/>
                      <a:pt x="559126" y="9811"/>
                      <a:pt x="559316" y="9716"/>
                    </a:cubicBezTo>
                    <a:cubicBezTo>
                      <a:pt x="566174" y="6668"/>
                      <a:pt x="573127" y="3524"/>
                      <a:pt x="579985" y="476"/>
                    </a:cubicBezTo>
                    <a:cubicBezTo>
                      <a:pt x="580462" y="286"/>
                      <a:pt x="580938" y="95"/>
                      <a:pt x="581319" y="0"/>
                    </a:cubicBezTo>
                    <a:cubicBezTo>
                      <a:pt x="466162" y="71438"/>
                      <a:pt x="359767" y="149066"/>
                      <a:pt x="265851" y="240030"/>
                    </a:cubicBezTo>
                    <a:cubicBezTo>
                      <a:pt x="140788" y="361474"/>
                      <a:pt x="51729" y="502444"/>
                      <a:pt x="6961" y="654082"/>
                    </a:cubicBezTo>
                    <a:close/>
                  </a:path>
                </a:pathLst>
              </a:custGeom>
              <a:grpFill/>
              <a:ln w="9525" cap="flat">
                <a:noFill/>
                <a:prstDash val="solid"/>
                <a:miter/>
              </a:ln>
            </p:spPr>
            <p:txBody>
              <a:bodyPr rtlCol="0" anchor="ctr"/>
              <a:lstStyle/>
              <a:p>
                <a:endParaRPr lang="th-TH"/>
              </a:p>
            </p:txBody>
          </p:sp>
          <p:sp>
            <p:nvSpPr>
              <p:cNvPr id="99" name="Freeform: Shape 98">
                <a:extLst>
                  <a:ext uri="{FF2B5EF4-FFF2-40B4-BE49-F238E27FC236}">
                    <a16:creationId xmlns:a16="http://schemas.microsoft.com/office/drawing/2014/main" id="{47E085F6-E793-495E-B0E5-67578FE4D25D}"/>
                  </a:ext>
                </a:extLst>
              </p:cNvPr>
              <p:cNvSpPr/>
              <p:nvPr/>
            </p:nvSpPr>
            <p:spPr>
              <a:xfrm>
                <a:off x="6208820" y="2666237"/>
                <a:ext cx="663215" cy="314079"/>
              </a:xfrm>
              <a:custGeom>
                <a:avLst/>
                <a:gdLst>
                  <a:gd name="connsiteX0" fmla="*/ 383241 w 663215"/>
                  <a:gd name="connsiteY0" fmla="*/ 128302 h 314079"/>
                  <a:gd name="connsiteX1" fmla="*/ 39389 w 663215"/>
                  <a:gd name="connsiteY1" fmla="*/ 258318 h 314079"/>
                  <a:gd name="connsiteX2" fmla="*/ 5765 w 663215"/>
                  <a:gd name="connsiteY2" fmla="*/ 311372 h 314079"/>
                  <a:gd name="connsiteX3" fmla="*/ 1003 w 663215"/>
                  <a:gd name="connsiteY3" fmla="*/ 305181 h 314079"/>
                  <a:gd name="connsiteX4" fmla="*/ 6242 w 663215"/>
                  <a:gd name="connsiteY4" fmla="*/ 294418 h 314079"/>
                  <a:gd name="connsiteX5" fmla="*/ 11004 w 663215"/>
                  <a:gd name="connsiteY5" fmla="*/ 285369 h 314079"/>
                  <a:gd name="connsiteX6" fmla="*/ 16909 w 663215"/>
                  <a:gd name="connsiteY6" fmla="*/ 274987 h 314079"/>
                  <a:gd name="connsiteX7" fmla="*/ 17005 w 663215"/>
                  <a:gd name="connsiteY7" fmla="*/ 274892 h 314079"/>
                  <a:gd name="connsiteX8" fmla="*/ 52152 w 663215"/>
                  <a:gd name="connsiteY8" fmla="*/ 228314 h 314079"/>
                  <a:gd name="connsiteX9" fmla="*/ 61963 w 663215"/>
                  <a:gd name="connsiteY9" fmla="*/ 218504 h 314079"/>
                  <a:gd name="connsiteX10" fmla="*/ 62725 w 663215"/>
                  <a:gd name="connsiteY10" fmla="*/ 217646 h 314079"/>
                  <a:gd name="connsiteX11" fmla="*/ 280085 w 663215"/>
                  <a:gd name="connsiteY11" fmla="*/ 138017 h 314079"/>
                  <a:gd name="connsiteX12" fmla="*/ 663181 w 663215"/>
                  <a:gd name="connsiteY12" fmla="*/ 0 h 314079"/>
                  <a:gd name="connsiteX13" fmla="*/ 662800 w 663215"/>
                  <a:gd name="connsiteY13" fmla="*/ 2477 h 314079"/>
                  <a:gd name="connsiteX14" fmla="*/ 383241 w 663215"/>
                  <a:gd name="connsiteY14" fmla="*/ 128302 h 3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215" h="314079">
                    <a:moveTo>
                      <a:pt x="383241" y="128302"/>
                    </a:moveTo>
                    <a:cubicBezTo>
                      <a:pt x="272465" y="162687"/>
                      <a:pt x="140639" y="136208"/>
                      <a:pt x="39389" y="258318"/>
                    </a:cubicBezTo>
                    <a:cubicBezTo>
                      <a:pt x="27387" y="273463"/>
                      <a:pt x="16052" y="291084"/>
                      <a:pt x="5765" y="311372"/>
                    </a:cubicBezTo>
                    <a:cubicBezTo>
                      <a:pt x="2527" y="317849"/>
                      <a:pt x="-2045" y="311468"/>
                      <a:pt x="1003" y="305181"/>
                    </a:cubicBezTo>
                    <a:cubicBezTo>
                      <a:pt x="2717" y="301466"/>
                      <a:pt x="4432" y="297942"/>
                      <a:pt x="6242" y="294418"/>
                    </a:cubicBezTo>
                    <a:cubicBezTo>
                      <a:pt x="7766" y="291275"/>
                      <a:pt x="9385" y="288227"/>
                      <a:pt x="11004" y="285369"/>
                    </a:cubicBezTo>
                    <a:cubicBezTo>
                      <a:pt x="12909" y="281750"/>
                      <a:pt x="14909" y="278321"/>
                      <a:pt x="16909" y="274987"/>
                    </a:cubicBezTo>
                    <a:cubicBezTo>
                      <a:pt x="16909" y="274987"/>
                      <a:pt x="17005" y="274987"/>
                      <a:pt x="17005" y="274892"/>
                    </a:cubicBezTo>
                    <a:cubicBezTo>
                      <a:pt x="27863" y="256794"/>
                      <a:pt x="39674" y="241459"/>
                      <a:pt x="52152" y="228314"/>
                    </a:cubicBezTo>
                    <a:cubicBezTo>
                      <a:pt x="55391" y="224790"/>
                      <a:pt x="58724" y="221552"/>
                      <a:pt x="61963" y="218504"/>
                    </a:cubicBezTo>
                    <a:cubicBezTo>
                      <a:pt x="62249" y="218123"/>
                      <a:pt x="62439" y="217837"/>
                      <a:pt x="62725" y="217646"/>
                    </a:cubicBezTo>
                    <a:cubicBezTo>
                      <a:pt x="129876" y="155353"/>
                      <a:pt x="208838" y="148114"/>
                      <a:pt x="280085" y="138017"/>
                    </a:cubicBezTo>
                    <a:cubicBezTo>
                      <a:pt x="413054" y="118586"/>
                      <a:pt x="548405" y="77724"/>
                      <a:pt x="663181" y="0"/>
                    </a:cubicBezTo>
                    <a:cubicBezTo>
                      <a:pt x="663276" y="762"/>
                      <a:pt x="663181" y="1619"/>
                      <a:pt x="662800" y="2477"/>
                    </a:cubicBezTo>
                    <a:cubicBezTo>
                      <a:pt x="578980" y="63913"/>
                      <a:pt x="483349" y="99346"/>
                      <a:pt x="383241" y="128302"/>
                    </a:cubicBezTo>
                    <a:close/>
                  </a:path>
                </a:pathLst>
              </a:custGeom>
              <a:grpFill/>
              <a:ln w="9525" cap="flat">
                <a:noFill/>
                <a:prstDash val="solid"/>
                <a:miter/>
              </a:ln>
            </p:spPr>
            <p:txBody>
              <a:bodyPr rtlCol="0" anchor="ctr"/>
              <a:lstStyle/>
              <a:p>
                <a:endParaRPr lang="th-TH"/>
              </a:p>
            </p:txBody>
          </p:sp>
          <p:sp>
            <p:nvSpPr>
              <p:cNvPr id="100" name="Freeform: Shape 99">
                <a:extLst>
                  <a:ext uri="{FF2B5EF4-FFF2-40B4-BE49-F238E27FC236}">
                    <a16:creationId xmlns:a16="http://schemas.microsoft.com/office/drawing/2014/main" id="{DFE01C06-7FF5-4861-8F3A-CF635B029868}"/>
                  </a:ext>
                </a:extLst>
              </p:cNvPr>
              <p:cNvSpPr/>
              <p:nvPr/>
            </p:nvSpPr>
            <p:spPr>
              <a:xfrm>
                <a:off x="6585733" y="2289619"/>
                <a:ext cx="664791" cy="189706"/>
              </a:xfrm>
              <a:custGeom>
                <a:avLst/>
                <a:gdLst>
                  <a:gd name="connsiteX0" fmla="*/ 111770 w 664791"/>
                  <a:gd name="connsiteY0" fmla="*/ 136684 h 189706"/>
                  <a:gd name="connsiteX1" fmla="*/ 4138 w 664791"/>
                  <a:gd name="connsiteY1" fmla="*/ 189167 h 189706"/>
                  <a:gd name="connsiteX2" fmla="*/ 2804 w 664791"/>
                  <a:gd name="connsiteY2" fmla="*/ 182975 h 189706"/>
                  <a:gd name="connsiteX3" fmla="*/ 227785 w 664791"/>
                  <a:gd name="connsiteY3" fmla="*/ 75152 h 189706"/>
                  <a:gd name="connsiteX4" fmla="*/ 375899 w 664791"/>
                  <a:gd name="connsiteY4" fmla="*/ 36767 h 189706"/>
                  <a:gd name="connsiteX5" fmla="*/ 544205 w 664791"/>
                  <a:gd name="connsiteY5" fmla="*/ 11620 h 189706"/>
                  <a:gd name="connsiteX6" fmla="*/ 641075 w 664791"/>
                  <a:gd name="connsiteY6" fmla="*/ 0 h 189706"/>
                  <a:gd name="connsiteX7" fmla="*/ 641170 w 664791"/>
                  <a:gd name="connsiteY7" fmla="*/ 95 h 189706"/>
                  <a:gd name="connsiteX8" fmla="*/ 664792 w 664791"/>
                  <a:gd name="connsiteY8" fmla="*/ 7620 h 189706"/>
                  <a:gd name="connsiteX9" fmla="*/ 660791 w 664791"/>
                  <a:gd name="connsiteY9" fmla="*/ 8382 h 189706"/>
                  <a:gd name="connsiteX10" fmla="*/ 653457 w 664791"/>
                  <a:gd name="connsiteY10" fmla="*/ 11620 h 189706"/>
                  <a:gd name="connsiteX11" fmla="*/ 395806 w 664791"/>
                  <a:gd name="connsiteY11" fmla="*/ 46196 h 189706"/>
                  <a:gd name="connsiteX12" fmla="*/ 111770 w 664791"/>
                  <a:gd name="connsiteY12" fmla="*/ 136684 h 18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4791" h="189706">
                    <a:moveTo>
                      <a:pt x="111770" y="136684"/>
                    </a:moveTo>
                    <a:cubicBezTo>
                      <a:pt x="75480" y="152781"/>
                      <a:pt x="39476" y="170497"/>
                      <a:pt x="4138" y="189167"/>
                    </a:cubicBezTo>
                    <a:cubicBezTo>
                      <a:pt x="-339" y="191452"/>
                      <a:pt x="-1768" y="185928"/>
                      <a:pt x="2804" y="182975"/>
                    </a:cubicBezTo>
                    <a:cubicBezTo>
                      <a:pt x="74432" y="135255"/>
                      <a:pt x="150823" y="100489"/>
                      <a:pt x="227785" y="75152"/>
                    </a:cubicBezTo>
                    <a:cubicBezTo>
                      <a:pt x="276839" y="58960"/>
                      <a:pt x="326368" y="46482"/>
                      <a:pt x="375899" y="36767"/>
                    </a:cubicBezTo>
                    <a:cubicBezTo>
                      <a:pt x="431620" y="25718"/>
                      <a:pt x="487627" y="18383"/>
                      <a:pt x="544205" y="11620"/>
                    </a:cubicBezTo>
                    <a:cubicBezTo>
                      <a:pt x="576400" y="7906"/>
                      <a:pt x="608594" y="3429"/>
                      <a:pt x="641075" y="0"/>
                    </a:cubicBezTo>
                    <a:cubicBezTo>
                      <a:pt x="641170" y="95"/>
                      <a:pt x="641170" y="95"/>
                      <a:pt x="641170" y="95"/>
                    </a:cubicBezTo>
                    <a:cubicBezTo>
                      <a:pt x="649171" y="2381"/>
                      <a:pt x="657077" y="4953"/>
                      <a:pt x="664792" y="7620"/>
                    </a:cubicBezTo>
                    <a:cubicBezTo>
                      <a:pt x="663554" y="7620"/>
                      <a:pt x="662315" y="7715"/>
                      <a:pt x="660791" y="8382"/>
                    </a:cubicBezTo>
                    <a:cubicBezTo>
                      <a:pt x="658315" y="9430"/>
                      <a:pt x="655838" y="10573"/>
                      <a:pt x="653457" y="11620"/>
                    </a:cubicBezTo>
                    <a:cubicBezTo>
                      <a:pt x="566208" y="21907"/>
                      <a:pt x="480578" y="30480"/>
                      <a:pt x="395806" y="46196"/>
                    </a:cubicBezTo>
                    <a:cubicBezTo>
                      <a:pt x="300270" y="63722"/>
                      <a:pt x="204544" y="95441"/>
                      <a:pt x="111770" y="136684"/>
                    </a:cubicBezTo>
                    <a:close/>
                  </a:path>
                </a:pathLst>
              </a:custGeom>
              <a:grpFill/>
              <a:ln w="9525" cap="flat">
                <a:noFill/>
                <a:prstDash val="solid"/>
                <a:miter/>
              </a:ln>
            </p:spPr>
            <p:txBody>
              <a:bodyPr rtlCol="0" anchor="ctr"/>
              <a:lstStyle/>
              <a:p>
                <a:endParaRPr lang="th-TH"/>
              </a:p>
            </p:txBody>
          </p:sp>
        </p:grpSp>
        <p:grpSp>
          <p:nvGrpSpPr>
            <p:cNvPr id="29" name="Graphic 83">
              <a:extLst>
                <a:ext uri="{FF2B5EF4-FFF2-40B4-BE49-F238E27FC236}">
                  <a16:creationId xmlns:a16="http://schemas.microsoft.com/office/drawing/2014/main" id="{F2F171D6-C801-40AA-986F-48D1FF7BB168}"/>
                </a:ext>
              </a:extLst>
            </p:cNvPr>
            <p:cNvGrpSpPr/>
            <p:nvPr/>
          </p:nvGrpSpPr>
          <p:grpSpPr>
            <a:xfrm>
              <a:off x="6367434" y="3003794"/>
              <a:ext cx="1421989" cy="1136435"/>
              <a:chOff x="6200870" y="3223296"/>
              <a:chExt cx="1030414" cy="764250"/>
            </a:xfrm>
            <a:solidFill>
              <a:srgbClr val="527068"/>
            </a:solidFill>
          </p:grpSpPr>
          <p:sp>
            <p:nvSpPr>
              <p:cNvPr id="55" name="Freeform: Shape 54">
                <a:extLst>
                  <a:ext uri="{FF2B5EF4-FFF2-40B4-BE49-F238E27FC236}">
                    <a16:creationId xmlns:a16="http://schemas.microsoft.com/office/drawing/2014/main" id="{F7AFB1BD-DE91-42C5-87F9-B0E87AA5E164}"/>
                  </a:ext>
                </a:extLst>
              </p:cNvPr>
              <p:cNvSpPr/>
              <p:nvPr/>
            </p:nvSpPr>
            <p:spPr>
              <a:xfrm>
                <a:off x="6309169" y="3701300"/>
                <a:ext cx="316801" cy="57957"/>
              </a:xfrm>
              <a:custGeom>
                <a:avLst/>
                <a:gdLst>
                  <a:gd name="connsiteX0" fmla="*/ 202025 w 316801"/>
                  <a:gd name="connsiteY0" fmla="*/ 31166 h 57957"/>
                  <a:gd name="connsiteX1" fmla="*/ 316801 w 316801"/>
                  <a:gd name="connsiteY1" fmla="*/ 30118 h 57957"/>
                  <a:gd name="connsiteX2" fmla="*/ 186214 w 316801"/>
                  <a:gd name="connsiteY2" fmla="*/ 57646 h 57957"/>
                  <a:gd name="connsiteX3" fmla="*/ 96107 w 316801"/>
                  <a:gd name="connsiteY3" fmla="*/ 38405 h 57957"/>
                  <a:gd name="connsiteX4" fmla="*/ 48387 w 316801"/>
                  <a:gd name="connsiteY4" fmla="*/ 21260 h 57957"/>
                  <a:gd name="connsiteX5" fmla="*/ 0 w 316801"/>
                  <a:gd name="connsiteY5" fmla="*/ 13545 h 57957"/>
                  <a:gd name="connsiteX6" fmla="*/ 1714 w 316801"/>
                  <a:gd name="connsiteY6" fmla="*/ 10878 h 57957"/>
                  <a:gd name="connsiteX7" fmla="*/ 202025 w 316801"/>
                  <a:gd name="connsiteY7" fmla="*/ 31166 h 5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01" h="57957">
                    <a:moveTo>
                      <a:pt x="202025" y="31166"/>
                    </a:moveTo>
                    <a:cubicBezTo>
                      <a:pt x="236315" y="39929"/>
                      <a:pt x="280416" y="44215"/>
                      <a:pt x="316801" y="30118"/>
                    </a:cubicBezTo>
                    <a:cubicBezTo>
                      <a:pt x="277368" y="52217"/>
                      <a:pt x="228505" y="59646"/>
                      <a:pt x="186214" y="57646"/>
                    </a:cubicBezTo>
                    <a:cubicBezTo>
                      <a:pt x="154400" y="55741"/>
                      <a:pt x="124587" y="48216"/>
                      <a:pt x="96107" y="38405"/>
                    </a:cubicBezTo>
                    <a:cubicBezTo>
                      <a:pt x="80105" y="32881"/>
                      <a:pt x="64675" y="26309"/>
                      <a:pt x="48387" y="21260"/>
                    </a:cubicBezTo>
                    <a:cubicBezTo>
                      <a:pt x="33147" y="16402"/>
                      <a:pt x="16192" y="15831"/>
                      <a:pt x="0" y="13545"/>
                    </a:cubicBezTo>
                    <a:cubicBezTo>
                      <a:pt x="571" y="12592"/>
                      <a:pt x="1143" y="11830"/>
                      <a:pt x="1714" y="10878"/>
                    </a:cubicBezTo>
                    <a:cubicBezTo>
                      <a:pt x="78105" y="-17126"/>
                      <a:pt x="139827" y="16022"/>
                      <a:pt x="202025" y="31166"/>
                    </a:cubicBezTo>
                    <a:close/>
                  </a:path>
                </a:pathLst>
              </a:custGeom>
              <a:grpFill/>
              <a:ln w="9525" cap="flat">
                <a:noFill/>
                <a:prstDash val="solid"/>
                <a:miter/>
              </a:ln>
            </p:spPr>
            <p:txBody>
              <a:bodyPr rtlCol="0" anchor="ctr"/>
              <a:lstStyle/>
              <a:p>
                <a:endParaRPr lang="th-TH"/>
              </a:p>
            </p:txBody>
          </p:sp>
          <p:sp>
            <p:nvSpPr>
              <p:cNvPr id="56" name="Freeform: Shape 55">
                <a:extLst>
                  <a:ext uri="{FF2B5EF4-FFF2-40B4-BE49-F238E27FC236}">
                    <a16:creationId xmlns:a16="http://schemas.microsoft.com/office/drawing/2014/main" id="{818C9375-A3BB-4025-9BFE-4FA53DE5E3C6}"/>
                  </a:ext>
                </a:extLst>
              </p:cNvPr>
              <p:cNvSpPr/>
              <p:nvPr/>
            </p:nvSpPr>
            <p:spPr>
              <a:xfrm>
                <a:off x="6319170" y="3661300"/>
                <a:ext cx="332937" cy="72329"/>
              </a:xfrm>
              <a:custGeom>
                <a:avLst/>
                <a:gdLst>
                  <a:gd name="connsiteX0" fmla="*/ 130683 w 332937"/>
                  <a:gd name="connsiteY0" fmla="*/ 43163 h 72329"/>
                  <a:gd name="connsiteX1" fmla="*/ 0 w 332937"/>
                  <a:gd name="connsiteY1" fmla="*/ 38115 h 72329"/>
                  <a:gd name="connsiteX2" fmla="*/ 149733 w 332937"/>
                  <a:gd name="connsiteY2" fmla="*/ 7635 h 72329"/>
                  <a:gd name="connsiteX3" fmla="*/ 329565 w 332937"/>
                  <a:gd name="connsiteY3" fmla="*/ 46783 h 72329"/>
                  <a:gd name="connsiteX4" fmla="*/ 331946 w 332937"/>
                  <a:gd name="connsiteY4" fmla="*/ 51450 h 72329"/>
                  <a:gd name="connsiteX5" fmla="*/ 331756 w 332937"/>
                  <a:gd name="connsiteY5" fmla="*/ 52879 h 72329"/>
                  <a:gd name="connsiteX6" fmla="*/ 130683 w 332937"/>
                  <a:gd name="connsiteY6" fmla="*/ 43163 h 7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37" h="72329">
                    <a:moveTo>
                      <a:pt x="130683" y="43163"/>
                    </a:moveTo>
                    <a:cubicBezTo>
                      <a:pt x="93155" y="32495"/>
                      <a:pt x="48292" y="22113"/>
                      <a:pt x="0" y="38115"/>
                    </a:cubicBezTo>
                    <a:cubicBezTo>
                      <a:pt x="53435" y="-2081"/>
                      <a:pt x="107156" y="-7224"/>
                      <a:pt x="149733" y="7635"/>
                    </a:cubicBezTo>
                    <a:cubicBezTo>
                      <a:pt x="205931" y="28399"/>
                      <a:pt x="259937" y="70595"/>
                      <a:pt x="329565" y="46783"/>
                    </a:cubicBezTo>
                    <a:cubicBezTo>
                      <a:pt x="332804" y="45735"/>
                      <a:pt x="333947" y="49545"/>
                      <a:pt x="331946" y="51450"/>
                    </a:cubicBezTo>
                    <a:cubicBezTo>
                      <a:pt x="332137" y="51831"/>
                      <a:pt x="332137" y="52402"/>
                      <a:pt x="331756" y="52879"/>
                    </a:cubicBezTo>
                    <a:cubicBezTo>
                      <a:pt x="261080" y="92407"/>
                      <a:pt x="195834" y="62594"/>
                      <a:pt x="130683" y="43163"/>
                    </a:cubicBezTo>
                    <a:close/>
                  </a:path>
                </a:pathLst>
              </a:custGeom>
              <a:grpFill/>
              <a:ln w="9525" cap="flat">
                <a:noFill/>
                <a:prstDash val="solid"/>
                <a:miter/>
              </a:ln>
            </p:spPr>
            <p:txBody>
              <a:bodyPr rtlCol="0" anchor="ctr"/>
              <a:lstStyle/>
              <a:p>
                <a:endParaRPr lang="th-TH"/>
              </a:p>
            </p:txBody>
          </p:sp>
          <p:sp>
            <p:nvSpPr>
              <p:cNvPr id="57" name="Freeform: Shape 56">
                <a:extLst>
                  <a:ext uri="{FF2B5EF4-FFF2-40B4-BE49-F238E27FC236}">
                    <a16:creationId xmlns:a16="http://schemas.microsoft.com/office/drawing/2014/main" id="{A9009AF9-0006-46C8-A1E3-FFBEC3120334}"/>
                  </a:ext>
                </a:extLst>
              </p:cNvPr>
              <p:cNvSpPr/>
              <p:nvPr/>
            </p:nvSpPr>
            <p:spPr>
              <a:xfrm>
                <a:off x="6310883" y="3691113"/>
                <a:ext cx="340042" cy="49444"/>
              </a:xfrm>
              <a:custGeom>
                <a:avLst/>
                <a:gdLst>
                  <a:gd name="connsiteX0" fmla="*/ 200311 w 340042"/>
                  <a:gd name="connsiteY0" fmla="*/ 41353 h 49444"/>
                  <a:gd name="connsiteX1" fmla="*/ 0 w 340042"/>
                  <a:gd name="connsiteY1" fmla="*/ 20970 h 49444"/>
                  <a:gd name="connsiteX2" fmla="*/ 8382 w 340042"/>
                  <a:gd name="connsiteY2" fmla="*/ 8206 h 49444"/>
                  <a:gd name="connsiteX3" fmla="*/ 139065 w 340042"/>
                  <a:gd name="connsiteY3" fmla="*/ 13255 h 49444"/>
                  <a:gd name="connsiteX4" fmla="*/ 340042 w 340042"/>
                  <a:gd name="connsiteY4" fmla="*/ 22875 h 49444"/>
                  <a:gd name="connsiteX5" fmla="*/ 339947 w 340042"/>
                  <a:gd name="connsiteY5" fmla="*/ 23065 h 49444"/>
                  <a:gd name="connsiteX6" fmla="*/ 315278 w 340042"/>
                  <a:gd name="connsiteY6" fmla="*/ 40210 h 49444"/>
                  <a:gd name="connsiteX7" fmla="*/ 315182 w 340042"/>
                  <a:gd name="connsiteY7" fmla="*/ 40306 h 49444"/>
                  <a:gd name="connsiteX8" fmla="*/ 200311 w 340042"/>
                  <a:gd name="connsiteY8" fmla="*/ 41353 h 4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42" h="49444">
                    <a:moveTo>
                      <a:pt x="200311" y="41353"/>
                    </a:moveTo>
                    <a:cubicBezTo>
                      <a:pt x="138113" y="26209"/>
                      <a:pt x="76486" y="-6938"/>
                      <a:pt x="0" y="20970"/>
                    </a:cubicBezTo>
                    <a:cubicBezTo>
                      <a:pt x="2667" y="16779"/>
                      <a:pt x="5525" y="12493"/>
                      <a:pt x="8382" y="8206"/>
                    </a:cubicBezTo>
                    <a:cubicBezTo>
                      <a:pt x="56674" y="-7700"/>
                      <a:pt x="101537" y="2587"/>
                      <a:pt x="139065" y="13255"/>
                    </a:cubicBezTo>
                    <a:cubicBezTo>
                      <a:pt x="204216" y="32686"/>
                      <a:pt x="269367" y="62499"/>
                      <a:pt x="340042" y="22875"/>
                    </a:cubicBezTo>
                    <a:cubicBezTo>
                      <a:pt x="340042" y="22970"/>
                      <a:pt x="340042" y="22970"/>
                      <a:pt x="339947" y="23065"/>
                    </a:cubicBezTo>
                    <a:cubicBezTo>
                      <a:pt x="332137" y="29733"/>
                      <a:pt x="323850" y="35353"/>
                      <a:pt x="315278" y="40210"/>
                    </a:cubicBezTo>
                    <a:cubicBezTo>
                      <a:pt x="315182" y="40210"/>
                      <a:pt x="315182" y="40210"/>
                      <a:pt x="315182" y="40306"/>
                    </a:cubicBezTo>
                    <a:cubicBezTo>
                      <a:pt x="278702" y="54403"/>
                      <a:pt x="234601" y="50116"/>
                      <a:pt x="200311" y="41353"/>
                    </a:cubicBezTo>
                    <a:close/>
                  </a:path>
                </a:pathLst>
              </a:custGeom>
              <a:grpFill/>
              <a:ln w="9525" cap="flat">
                <a:noFill/>
                <a:prstDash val="solid"/>
                <a:miter/>
              </a:ln>
            </p:spPr>
            <p:txBody>
              <a:bodyPr rtlCol="0" anchor="ctr"/>
              <a:lstStyle/>
              <a:p>
                <a:endParaRPr lang="th-TH"/>
              </a:p>
            </p:txBody>
          </p:sp>
          <p:sp>
            <p:nvSpPr>
              <p:cNvPr id="58" name="Freeform: Shape 57">
                <a:extLst>
                  <a:ext uri="{FF2B5EF4-FFF2-40B4-BE49-F238E27FC236}">
                    <a16:creationId xmlns:a16="http://schemas.microsoft.com/office/drawing/2014/main" id="{FC9B165C-B4A0-4550-AAAE-7451ABA63B79}"/>
                  </a:ext>
                </a:extLst>
              </p:cNvPr>
              <p:cNvSpPr/>
              <p:nvPr/>
            </p:nvSpPr>
            <p:spPr>
              <a:xfrm>
                <a:off x="6495573" y="3428428"/>
                <a:ext cx="177165" cy="81533"/>
              </a:xfrm>
              <a:custGeom>
                <a:avLst/>
                <a:gdLst>
                  <a:gd name="connsiteX0" fmla="*/ 12287 w 177165"/>
                  <a:gd name="connsiteY0" fmla="*/ 76105 h 81533"/>
                  <a:gd name="connsiteX1" fmla="*/ 9906 w 177165"/>
                  <a:gd name="connsiteY1" fmla="*/ 76295 h 81533"/>
                  <a:gd name="connsiteX2" fmla="*/ 5620 w 177165"/>
                  <a:gd name="connsiteY2" fmla="*/ 78962 h 81533"/>
                  <a:gd name="connsiteX3" fmla="*/ 0 w 177165"/>
                  <a:gd name="connsiteY3" fmla="*/ 81534 h 81533"/>
                  <a:gd name="connsiteX4" fmla="*/ 2477 w 177165"/>
                  <a:gd name="connsiteY4" fmla="*/ 78296 h 81533"/>
                  <a:gd name="connsiteX5" fmla="*/ 177165 w 177165"/>
                  <a:gd name="connsiteY5" fmla="*/ 0 h 81533"/>
                  <a:gd name="connsiteX6" fmla="*/ 167831 w 177165"/>
                  <a:gd name="connsiteY6" fmla="*/ 9430 h 81533"/>
                  <a:gd name="connsiteX7" fmla="*/ 170021 w 177165"/>
                  <a:gd name="connsiteY7" fmla="*/ 14764 h 81533"/>
                  <a:gd name="connsiteX8" fmla="*/ 45911 w 177165"/>
                  <a:gd name="connsiteY8" fmla="*/ 66484 h 81533"/>
                  <a:gd name="connsiteX9" fmla="*/ 12287 w 177165"/>
                  <a:gd name="connsiteY9" fmla="*/ 76105 h 81533"/>
                  <a:gd name="connsiteX10" fmla="*/ 12287 w 177165"/>
                  <a:gd name="connsiteY10" fmla="*/ 76105 h 8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165" h="81533">
                    <a:moveTo>
                      <a:pt x="12287" y="76105"/>
                    </a:moveTo>
                    <a:cubicBezTo>
                      <a:pt x="11525" y="76200"/>
                      <a:pt x="10668" y="76200"/>
                      <a:pt x="9906" y="76295"/>
                    </a:cubicBezTo>
                    <a:cubicBezTo>
                      <a:pt x="8001" y="76486"/>
                      <a:pt x="6477" y="77629"/>
                      <a:pt x="5620" y="78962"/>
                    </a:cubicBezTo>
                    <a:cubicBezTo>
                      <a:pt x="3810" y="79724"/>
                      <a:pt x="1905" y="80581"/>
                      <a:pt x="0" y="81534"/>
                    </a:cubicBezTo>
                    <a:cubicBezTo>
                      <a:pt x="857" y="80486"/>
                      <a:pt x="1715" y="79343"/>
                      <a:pt x="2477" y="78296"/>
                    </a:cubicBezTo>
                    <a:cubicBezTo>
                      <a:pt x="53912" y="45053"/>
                      <a:pt x="113348" y="17335"/>
                      <a:pt x="177165" y="0"/>
                    </a:cubicBezTo>
                    <a:cubicBezTo>
                      <a:pt x="174022" y="3143"/>
                      <a:pt x="170879" y="6287"/>
                      <a:pt x="167831" y="9430"/>
                    </a:cubicBezTo>
                    <a:cubicBezTo>
                      <a:pt x="164878" y="12478"/>
                      <a:pt x="166878" y="14668"/>
                      <a:pt x="170021" y="14764"/>
                    </a:cubicBezTo>
                    <a:cubicBezTo>
                      <a:pt x="125921" y="27622"/>
                      <a:pt x="84106" y="45434"/>
                      <a:pt x="45911" y="66484"/>
                    </a:cubicBezTo>
                    <a:cubicBezTo>
                      <a:pt x="35242" y="68294"/>
                      <a:pt x="24003" y="71342"/>
                      <a:pt x="12287" y="76105"/>
                    </a:cubicBezTo>
                    <a:cubicBezTo>
                      <a:pt x="12287" y="76105"/>
                      <a:pt x="12287" y="76105"/>
                      <a:pt x="12287" y="76105"/>
                    </a:cubicBezTo>
                    <a:close/>
                  </a:path>
                </a:pathLst>
              </a:custGeom>
              <a:grpFill/>
              <a:ln w="9525" cap="flat">
                <a:noFill/>
                <a:prstDash val="solid"/>
                <a:miter/>
              </a:ln>
            </p:spPr>
            <p:txBody>
              <a:bodyPr rtlCol="0" anchor="ctr"/>
              <a:lstStyle/>
              <a:p>
                <a:endParaRPr lang="th-TH"/>
              </a:p>
            </p:txBody>
          </p:sp>
          <p:sp>
            <p:nvSpPr>
              <p:cNvPr id="59" name="Freeform: Shape 58">
                <a:extLst>
                  <a:ext uri="{FF2B5EF4-FFF2-40B4-BE49-F238E27FC236}">
                    <a16:creationId xmlns:a16="http://schemas.microsoft.com/office/drawing/2014/main" id="{C56A07E4-8B70-408D-9C00-B86D43AF848D}"/>
                  </a:ext>
                </a:extLst>
              </p:cNvPr>
              <p:cNvSpPr/>
              <p:nvPr/>
            </p:nvSpPr>
            <p:spPr>
              <a:xfrm>
                <a:off x="6461855" y="3516153"/>
                <a:ext cx="21907" cy="19431"/>
              </a:xfrm>
              <a:custGeom>
                <a:avLst/>
                <a:gdLst>
                  <a:gd name="connsiteX0" fmla="*/ 17050 w 21907"/>
                  <a:gd name="connsiteY0" fmla="*/ 7144 h 19431"/>
                  <a:gd name="connsiteX1" fmla="*/ 0 w 21907"/>
                  <a:gd name="connsiteY1" fmla="*/ 19431 h 19431"/>
                  <a:gd name="connsiteX2" fmla="*/ 19526 w 21907"/>
                  <a:gd name="connsiteY2" fmla="*/ 1715 h 19431"/>
                  <a:gd name="connsiteX3" fmla="*/ 19621 w 21907"/>
                  <a:gd name="connsiteY3" fmla="*/ 1619 h 19431"/>
                  <a:gd name="connsiteX4" fmla="*/ 19717 w 21907"/>
                  <a:gd name="connsiteY4" fmla="*/ 1524 h 19431"/>
                  <a:gd name="connsiteX5" fmla="*/ 19812 w 21907"/>
                  <a:gd name="connsiteY5" fmla="*/ 1429 h 19431"/>
                  <a:gd name="connsiteX6" fmla="*/ 19907 w 21907"/>
                  <a:gd name="connsiteY6" fmla="*/ 1333 h 19431"/>
                  <a:gd name="connsiteX7" fmla="*/ 20002 w 21907"/>
                  <a:gd name="connsiteY7" fmla="*/ 1238 h 19431"/>
                  <a:gd name="connsiteX8" fmla="*/ 21908 w 21907"/>
                  <a:gd name="connsiteY8" fmla="*/ 0 h 19431"/>
                  <a:gd name="connsiteX9" fmla="*/ 17812 w 21907"/>
                  <a:gd name="connsiteY9" fmla="*/ 5525 h 19431"/>
                  <a:gd name="connsiteX10" fmla="*/ 17050 w 21907"/>
                  <a:gd name="connsiteY10" fmla="*/ 7144 h 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07" h="19431">
                    <a:moveTo>
                      <a:pt x="17050" y="7144"/>
                    </a:moveTo>
                    <a:cubicBezTo>
                      <a:pt x="11335" y="10858"/>
                      <a:pt x="5620" y="14954"/>
                      <a:pt x="0" y="19431"/>
                    </a:cubicBezTo>
                    <a:cubicBezTo>
                      <a:pt x="6477" y="13430"/>
                      <a:pt x="12954" y="7525"/>
                      <a:pt x="19526" y="1715"/>
                    </a:cubicBezTo>
                    <a:cubicBezTo>
                      <a:pt x="19526" y="1715"/>
                      <a:pt x="19526" y="1619"/>
                      <a:pt x="19621" y="1619"/>
                    </a:cubicBezTo>
                    <a:cubicBezTo>
                      <a:pt x="19621" y="1619"/>
                      <a:pt x="19621" y="1524"/>
                      <a:pt x="19717" y="1524"/>
                    </a:cubicBezTo>
                    <a:cubicBezTo>
                      <a:pt x="19717" y="1524"/>
                      <a:pt x="19812" y="1524"/>
                      <a:pt x="19812" y="1429"/>
                    </a:cubicBezTo>
                    <a:cubicBezTo>
                      <a:pt x="19812" y="1429"/>
                      <a:pt x="19907" y="1429"/>
                      <a:pt x="19907" y="1333"/>
                    </a:cubicBezTo>
                    <a:cubicBezTo>
                      <a:pt x="19907" y="1238"/>
                      <a:pt x="19907" y="1238"/>
                      <a:pt x="20002" y="1238"/>
                    </a:cubicBezTo>
                    <a:cubicBezTo>
                      <a:pt x="20574" y="857"/>
                      <a:pt x="21241" y="381"/>
                      <a:pt x="21908" y="0"/>
                    </a:cubicBezTo>
                    <a:cubicBezTo>
                      <a:pt x="20574" y="1810"/>
                      <a:pt x="19240" y="3620"/>
                      <a:pt x="17812" y="5525"/>
                    </a:cubicBezTo>
                    <a:cubicBezTo>
                      <a:pt x="17431" y="6096"/>
                      <a:pt x="17145" y="6668"/>
                      <a:pt x="17050" y="7144"/>
                    </a:cubicBezTo>
                    <a:close/>
                  </a:path>
                </a:pathLst>
              </a:custGeom>
              <a:grpFill/>
              <a:ln w="9525" cap="flat">
                <a:noFill/>
                <a:prstDash val="solid"/>
                <a:miter/>
              </a:ln>
            </p:spPr>
            <p:txBody>
              <a:bodyPr rtlCol="0" anchor="ctr"/>
              <a:lstStyle/>
              <a:p>
                <a:endParaRPr lang="th-TH"/>
              </a:p>
            </p:txBody>
          </p:sp>
          <p:sp>
            <p:nvSpPr>
              <p:cNvPr id="60" name="Freeform: Shape 59">
                <a:extLst>
                  <a:ext uri="{FF2B5EF4-FFF2-40B4-BE49-F238E27FC236}">
                    <a16:creationId xmlns:a16="http://schemas.microsoft.com/office/drawing/2014/main" id="{BD1AD5B6-F782-4AAA-BF88-4761EFE1E2EB}"/>
                  </a:ext>
                </a:extLst>
              </p:cNvPr>
              <p:cNvSpPr/>
              <p:nvPr/>
            </p:nvSpPr>
            <p:spPr>
              <a:xfrm>
                <a:off x="6200870" y="3511867"/>
                <a:ext cx="312229" cy="475679"/>
              </a:xfrm>
              <a:custGeom>
                <a:avLst/>
                <a:gdLst>
                  <a:gd name="connsiteX0" fmla="*/ 90011 w 312229"/>
                  <a:gd name="connsiteY0" fmla="*/ 209455 h 475679"/>
                  <a:gd name="connsiteX1" fmla="*/ 90011 w 312229"/>
                  <a:gd name="connsiteY1" fmla="*/ 209455 h 475679"/>
                  <a:gd name="connsiteX2" fmla="*/ 98584 w 312229"/>
                  <a:gd name="connsiteY2" fmla="*/ 195548 h 475679"/>
                  <a:gd name="connsiteX3" fmla="*/ 124778 w 312229"/>
                  <a:gd name="connsiteY3" fmla="*/ 157258 h 475679"/>
                  <a:gd name="connsiteX4" fmla="*/ 130778 w 312229"/>
                  <a:gd name="connsiteY4" fmla="*/ 149352 h 475679"/>
                  <a:gd name="connsiteX5" fmla="*/ 136208 w 312229"/>
                  <a:gd name="connsiteY5" fmla="*/ 142208 h 475679"/>
                  <a:gd name="connsiteX6" fmla="*/ 135636 w 312229"/>
                  <a:gd name="connsiteY6" fmla="*/ 144113 h 475679"/>
                  <a:gd name="connsiteX7" fmla="*/ 129540 w 312229"/>
                  <a:gd name="connsiteY7" fmla="*/ 161163 h 475679"/>
                  <a:gd name="connsiteX8" fmla="*/ 147161 w 312229"/>
                  <a:gd name="connsiteY8" fmla="*/ 138208 h 475679"/>
                  <a:gd name="connsiteX9" fmla="*/ 147923 w 312229"/>
                  <a:gd name="connsiteY9" fmla="*/ 135827 h 475679"/>
                  <a:gd name="connsiteX10" fmla="*/ 164497 w 312229"/>
                  <a:gd name="connsiteY10" fmla="*/ 108490 h 475679"/>
                  <a:gd name="connsiteX11" fmla="*/ 164592 w 312229"/>
                  <a:gd name="connsiteY11" fmla="*/ 108395 h 475679"/>
                  <a:gd name="connsiteX12" fmla="*/ 164687 w 312229"/>
                  <a:gd name="connsiteY12" fmla="*/ 108204 h 475679"/>
                  <a:gd name="connsiteX13" fmla="*/ 166402 w 312229"/>
                  <a:gd name="connsiteY13" fmla="*/ 106299 h 475679"/>
                  <a:gd name="connsiteX14" fmla="*/ 267557 w 312229"/>
                  <a:gd name="connsiteY14" fmla="*/ 15240 h 475679"/>
                  <a:gd name="connsiteX15" fmla="*/ 259556 w 312229"/>
                  <a:gd name="connsiteY15" fmla="*/ 23908 h 475679"/>
                  <a:gd name="connsiteX16" fmla="*/ 259652 w 312229"/>
                  <a:gd name="connsiteY16" fmla="*/ 24860 h 475679"/>
                  <a:gd name="connsiteX17" fmla="*/ 259175 w 312229"/>
                  <a:gd name="connsiteY17" fmla="*/ 25241 h 475679"/>
                  <a:gd name="connsiteX18" fmla="*/ 259366 w 312229"/>
                  <a:gd name="connsiteY18" fmla="*/ 25622 h 475679"/>
                  <a:gd name="connsiteX19" fmla="*/ 278035 w 312229"/>
                  <a:gd name="connsiteY19" fmla="*/ 12954 h 475679"/>
                  <a:gd name="connsiteX20" fmla="*/ 284512 w 312229"/>
                  <a:gd name="connsiteY20" fmla="*/ 12002 h 475679"/>
                  <a:gd name="connsiteX21" fmla="*/ 288131 w 312229"/>
                  <a:gd name="connsiteY21" fmla="*/ 7144 h 475679"/>
                  <a:gd name="connsiteX22" fmla="*/ 301847 w 312229"/>
                  <a:gd name="connsiteY22" fmla="*/ 286 h 475679"/>
                  <a:gd name="connsiteX23" fmla="*/ 302514 w 312229"/>
                  <a:gd name="connsiteY23" fmla="*/ 381 h 475679"/>
                  <a:gd name="connsiteX24" fmla="*/ 312230 w 312229"/>
                  <a:gd name="connsiteY24" fmla="*/ 0 h 475679"/>
                  <a:gd name="connsiteX25" fmla="*/ 200311 w 312229"/>
                  <a:gd name="connsiteY25" fmla="*/ 88583 h 475679"/>
                  <a:gd name="connsiteX26" fmla="*/ 188881 w 312229"/>
                  <a:gd name="connsiteY26" fmla="*/ 90202 h 475679"/>
                  <a:gd name="connsiteX27" fmla="*/ 183928 w 312229"/>
                  <a:gd name="connsiteY27" fmla="*/ 97536 h 475679"/>
                  <a:gd name="connsiteX28" fmla="*/ 185166 w 312229"/>
                  <a:gd name="connsiteY28" fmla="*/ 98298 h 475679"/>
                  <a:gd name="connsiteX29" fmla="*/ 186023 w 312229"/>
                  <a:gd name="connsiteY29" fmla="*/ 98298 h 475679"/>
                  <a:gd name="connsiteX30" fmla="*/ 187071 w 312229"/>
                  <a:gd name="connsiteY30" fmla="*/ 98108 h 475679"/>
                  <a:gd name="connsiteX31" fmla="*/ 165545 w 312229"/>
                  <a:gd name="connsiteY31" fmla="*/ 117443 h 475679"/>
                  <a:gd name="connsiteX32" fmla="*/ 168688 w 312229"/>
                  <a:gd name="connsiteY32" fmla="*/ 119444 h 475679"/>
                  <a:gd name="connsiteX33" fmla="*/ 183071 w 312229"/>
                  <a:gd name="connsiteY33" fmla="*/ 106394 h 475679"/>
                  <a:gd name="connsiteX34" fmla="*/ 151733 w 312229"/>
                  <a:gd name="connsiteY34" fmla="*/ 142494 h 475679"/>
                  <a:gd name="connsiteX35" fmla="*/ 134303 w 312229"/>
                  <a:gd name="connsiteY35" fmla="*/ 165163 h 475679"/>
                  <a:gd name="connsiteX36" fmla="*/ 118491 w 312229"/>
                  <a:gd name="connsiteY36" fmla="*/ 187738 h 475679"/>
                  <a:gd name="connsiteX37" fmla="*/ 110109 w 312229"/>
                  <a:gd name="connsiteY37" fmla="*/ 200501 h 475679"/>
                  <a:gd name="connsiteX38" fmla="*/ 108395 w 312229"/>
                  <a:gd name="connsiteY38" fmla="*/ 203168 h 475679"/>
                  <a:gd name="connsiteX39" fmla="*/ 12383 w 312229"/>
                  <a:gd name="connsiteY39" fmla="*/ 474250 h 475679"/>
                  <a:gd name="connsiteX40" fmla="*/ 0 w 312229"/>
                  <a:gd name="connsiteY40" fmla="*/ 475679 h 475679"/>
                  <a:gd name="connsiteX41" fmla="*/ 90011 w 312229"/>
                  <a:gd name="connsiteY41" fmla="*/ 209455 h 47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2229" h="475679">
                    <a:moveTo>
                      <a:pt x="90011" y="209455"/>
                    </a:moveTo>
                    <a:cubicBezTo>
                      <a:pt x="90011" y="209455"/>
                      <a:pt x="90107" y="209455"/>
                      <a:pt x="90011" y="209455"/>
                    </a:cubicBezTo>
                    <a:cubicBezTo>
                      <a:pt x="92774" y="204788"/>
                      <a:pt x="95631" y="200216"/>
                      <a:pt x="98584" y="195548"/>
                    </a:cubicBezTo>
                    <a:cubicBezTo>
                      <a:pt x="106680" y="182785"/>
                      <a:pt x="115348" y="169926"/>
                      <a:pt x="124778" y="157258"/>
                    </a:cubicBezTo>
                    <a:cubicBezTo>
                      <a:pt x="126778" y="154591"/>
                      <a:pt x="128683" y="152019"/>
                      <a:pt x="130778" y="149352"/>
                    </a:cubicBezTo>
                    <a:cubicBezTo>
                      <a:pt x="132493" y="146971"/>
                      <a:pt x="134398" y="144590"/>
                      <a:pt x="136208" y="142208"/>
                    </a:cubicBezTo>
                    <a:cubicBezTo>
                      <a:pt x="136017" y="142780"/>
                      <a:pt x="135827" y="143446"/>
                      <a:pt x="135636" y="144113"/>
                    </a:cubicBezTo>
                    <a:cubicBezTo>
                      <a:pt x="133826" y="149828"/>
                      <a:pt x="131731" y="155448"/>
                      <a:pt x="129540" y="161163"/>
                    </a:cubicBezTo>
                    <a:cubicBezTo>
                      <a:pt x="135160" y="153543"/>
                      <a:pt x="141065" y="145923"/>
                      <a:pt x="147161" y="138208"/>
                    </a:cubicBezTo>
                    <a:cubicBezTo>
                      <a:pt x="147447" y="137350"/>
                      <a:pt x="147638" y="136588"/>
                      <a:pt x="147923" y="135827"/>
                    </a:cubicBezTo>
                    <a:cubicBezTo>
                      <a:pt x="153448" y="126683"/>
                      <a:pt x="158972" y="117538"/>
                      <a:pt x="164497" y="108490"/>
                    </a:cubicBezTo>
                    <a:cubicBezTo>
                      <a:pt x="164497" y="108490"/>
                      <a:pt x="164592" y="108490"/>
                      <a:pt x="164592" y="108395"/>
                    </a:cubicBezTo>
                    <a:cubicBezTo>
                      <a:pt x="164687" y="108299"/>
                      <a:pt x="164687" y="108299"/>
                      <a:pt x="164687" y="108204"/>
                    </a:cubicBezTo>
                    <a:cubicBezTo>
                      <a:pt x="165259" y="107633"/>
                      <a:pt x="165830" y="106966"/>
                      <a:pt x="166402" y="106299"/>
                    </a:cubicBezTo>
                    <a:cubicBezTo>
                      <a:pt x="194691" y="74867"/>
                      <a:pt x="228505" y="43625"/>
                      <a:pt x="267557" y="15240"/>
                    </a:cubicBezTo>
                    <a:cubicBezTo>
                      <a:pt x="264890" y="18098"/>
                      <a:pt x="262223" y="20955"/>
                      <a:pt x="259556" y="23908"/>
                    </a:cubicBezTo>
                    <a:cubicBezTo>
                      <a:pt x="259080" y="24384"/>
                      <a:pt x="259175" y="24860"/>
                      <a:pt x="259652" y="24860"/>
                    </a:cubicBezTo>
                    <a:cubicBezTo>
                      <a:pt x="259556" y="24956"/>
                      <a:pt x="259461" y="25051"/>
                      <a:pt x="259175" y="25241"/>
                    </a:cubicBezTo>
                    <a:cubicBezTo>
                      <a:pt x="258890" y="25432"/>
                      <a:pt x="258985" y="25908"/>
                      <a:pt x="259366" y="25622"/>
                    </a:cubicBezTo>
                    <a:cubicBezTo>
                      <a:pt x="265557" y="20955"/>
                      <a:pt x="271844" y="16669"/>
                      <a:pt x="278035" y="12954"/>
                    </a:cubicBezTo>
                    <a:cubicBezTo>
                      <a:pt x="278511" y="15050"/>
                      <a:pt x="282035" y="15240"/>
                      <a:pt x="284512" y="12002"/>
                    </a:cubicBezTo>
                    <a:cubicBezTo>
                      <a:pt x="285655" y="10382"/>
                      <a:pt x="286893" y="8763"/>
                      <a:pt x="288131" y="7144"/>
                    </a:cubicBezTo>
                    <a:cubicBezTo>
                      <a:pt x="292703" y="4667"/>
                      <a:pt x="297275" y="2381"/>
                      <a:pt x="301847" y="286"/>
                    </a:cubicBezTo>
                    <a:cubicBezTo>
                      <a:pt x="302038" y="286"/>
                      <a:pt x="302228" y="381"/>
                      <a:pt x="302514" y="381"/>
                    </a:cubicBezTo>
                    <a:cubicBezTo>
                      <a:pt x="305848" y="191"/>
                      <a:pt x="308991" y="0"/>
                      <a:pt x="312230" y="0"/>
                    </a:cubicBezTo>
                    <a:cubicBezTo>
                      <a:pt x="269558" y="26575"/>
                      <a:pt x="232029" y="57055"/>
                      <a:pt x="200311" y="88583"/>
                    </a:cubicBezTo>
                    <a:cubicBezTo>
                      <a:pt x="196596" y="88963"/>
                      <a:pt x="192786" y="89535"/>
                      <a:pt x="188881" y="90202"/>
                    </a:cubicBezTo>
                    <a:cubicBezTo>
                      <a:pt x="185452" y="90773"/>
                      <a:pt x="182880" y="95631"/>
                      <a:pt x="183928" y="97536"/>
                    </a:cubicBezTo>
                    <a:cubicBezTo>
                      <a:pt x="184118" y="98012"/>
                      <a:pt x="184595" y="98298"/>
                      <a:pt x="185166" y="98298"/>
                    </a:cubicBezTo>
                    <a:cubicBezTo>
                      <a:pt x="185357" y="98298"/>
                      <a:pt x="185738" y="98298"/>
                      <a:pt x="186023" y="98298"/>
                    </a:cubicBezTo>
                    <a:cubicBezTo>
                      <a:pt x="186404" y="98203"/>
                      <a:pt x="186785" y="98203"/>
                      <a:pt x="187071" y="98108"/>
                    </a:cubicBezTo>
                    <a:cubicBezTo>
                      <a:pt x="179261" y="103061"/>
                      <a:pt x="171926" y="109252"/>
                      <a:pt x="165545" y="117443"/>
                    </a:cubicBezTo>
                    <a:cubicBezTo>
                      <a:pt x="162973" y="120682"/>
                      <a:pt x="166116" y="122396"/>
                      <a:pt x="168688" y="119444"/>
                    </a:cubicBezTo>
                    <a:cubicBezTo>
                      <a:pt x="173069" y="114205"/>
                      <a:pt x="177737" y="110109"/>
                      <a:pt x="183071" y="106394"/>
                    </a:cubicBezTo>
                    <a:cubicBezTo>
                      <a:pt x="171831" y="118491"/>
                      <a:pt x="161354" y="130492"/>
                      <a:pt x="151733" y="142494"/>
                    </a:cubicBezTo>
                    <a:cubicBezTo>
                      <a:pt x="145637" y="150019"/>
                      <a:pt x="139922" y="157544"/>
                      <a:pt x="134303" y="165163"/>
                    </a:cubicBezTo>
                    <a:cubicBezTo>
                      <a:pt x="128778" y="172688"/>
                      <a:pt x="123444" y="180213"/>
                      <a:pt x="118491" y="187738"/>
                    </a:cubicBezTo>
                    <a:cubicBezTo>
                      <a:pt x="115633" y="192024"/>
                      <a:pt x="112776" y="196310"/>
                      <a:pt x="110109" y="200501"/>
                    </a:cubicBezTo>
                    <a:cubicBezTo>
                      <a:pt x="109538" y="201454"/>
                      <a:pt x="108966" y="202216"/>
                      <a:pt x="108395" y="203168"/>
                    </a:cubicBezTo>
                    <a:cubicBezTo>
                      <a:pt x="17812" y="348234"/>
                      <a:pt x="13811" y="474917"/>
                      <a:pt x="12383" y="474250"/>
                    </a:cubicBezTo>
                    <a:cubicBezTo>
                      <a:pt x="8287" y="474726"/>
                      <a:pt x="4096" y="475202"/>
                      <a:pt x="0" y="475679"/>
                    </a:cubicBezTo>
                    <a:cubicBezTo>
                      <a:pt x="1238" y="476059"/>
                      <a:pt x="4763" y="353378"/>
                      <a:pt x="90011" y="209455"/>
                    </a:cubicBezTo>
                    <a:close/>
                  </a:path>
                </a:pathLst>
              </a:custGeom>
              <a:grpFill/>
              <a:ln w="9525" cap="flat">
                <a:noFill/>
                <a:prstDash val="solid"/>
                <a:miter/>
              </a:ln>
            </p:spPr>
            <p:txBody>
              <a:bodyPr rtlCol="0" anchor="ctr"/>
              <a:lstStyle/>
              <a:p>
                <a:endParaRPr lang="th-TH"/>
              </a:p>
            </p:txBody>
          </p:sp>
          <p:sp>
            <p:nvSpPr>
              <p:cNvPr id="61" name="Freeform: Shape 60">
                <a:extLst>
                  <a:ext uri="{FF2B5EF4-FFF2-40B4-BE49-F238E27FC236}">
                    <a16:creationId xmlns:a16="http://schemas.microsoft.com/office/drawing/2014/main" id="{2300E39C-25F4-464F-B9D0-8C9411532986}"/>
                  </a:ext>
                </a:extLst>
              </p:cNvPr>
              <p:cNvSpPr/>
              <p:nvPr/>
            </p:nvSpPr>
            <p:spPr>
              <a:xfrm>
                <a:off x="6670262" y="3410616"/>
                <a:ext cx="97250" cy="31337"/>
              </a:xfrm>
              <a:custGeom>
                <a:avLst/>
                <a:gdLst>
                  <a:gd name="connsiteX0" fmla="*/ 18288 w 97250"/>
                  <a:gd name="connsiteY0" fmla="*/ 13716 h 31337"/>
                  <a:gd name="connsiteX1" fmla="*/ 18288 w 97250"/>
                  <a:gd name="connsiteY1" fmla="*/ 13716 h 31337"/>
                  <a:gd name="connsiteX2" fmla="*/ 97250 w 97250"/>
                  <a:gd name="connsiteY2" fmla="*/ 0 h 31337"/>
                  <a:gd name="connsiteX3" fmla="*/ 15812 w 97250"/>
                  <a:gd name="connsiteY3" fmla="*/ 22098 h 31337"/>
                  <a:gd name="connsiteX4" fmla="*/ 60008 w 97250"/>
                  <a:gd name="connsiteY4" fmla="*/ 17716 h 31337"/>
                  <a:gd name="connsiteX5" fmla="*/ 0 w 97250"/>
                  <a:gd name="connsiteY5" fmla="*/ 31337 h 31337"/>
                  <a:gd name="connsiteX6" fmla="*/ 1715 w 97250"/>
                  <a:gd name="connsiteY6" fmla="*/ 30004 h 31337"/>
                  <a:gd name="connsiteX7" fmla="*/ 18288 w 97250"/>
                  <a:gd name="connsiteY7" fmla="*/ 13716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50" h="31337">
                    <a:moveTo>
                      <a:pt x="18288" y="13716"/>
                    </a:moveTo>
                    <a:cubicBezTo>
                      <a:pt x="18288" y="13716"/>
                      <a:pt x="18288" y="13716"/>
                      <a:pt x="18288" y="13716"/>
                    </a:cubicBezTo>
                    <a:cubicBezTo>
                      <a:pt x="44101" y="7429"/>
                      <a:pt x="70580" y="2762"/>
                      <a:pt x="97250" y="0"/>
                    </a:cubicBezTo>
                    <a:cubicBezTo>
                      <a:pt x="69914" y="5715"/>
                      <a:pt x="42577" y="13240"/>
                      <a:pt x="15812" y="22098"/>
                    </a:cubicBezTo>
                    <a:cubicBezTo>
                      <a:pt x="30956" y="19621"/>
                      <a:pt x="45625" y="18193"/>
                      <a:pt x="60008" y="17716"/>
                    </a:cubicBezTo>
                    <a:cubicBezTo>
                      <a:pt x="39719" y="21241"/>
                      <a:pt x="19717" y="25813"/>
                      <a:pt x="0" y="31337"/>
                    </a:cubicBezTo>
                    <a:cubicBezTo>
                      <a:pt x="667" y="30956"/>
                      <a:pt x="1238" y="30480"/>
                      <a:pt x="1715" y="30004"/>
                    </a:cubicBezTo>
                    <a:cubicBezTo>
                      <a:pt x="7239" y="24479"/>
                      <a:pt x="12764" y="19050"/>
                      <a:pt x="18288" y="13716"/>
                    </a:cubicBezTo>
                    <a:close/>
                  </a:path>
                </a:pathLst>
              </a:custGeom>
              <a:grpFill/>
              <a:ln w="9525" cap="flat">
                <a:noFill/>
                <a:prstDash val="solid"/>
                <a:miter/>
              </a:ln>
            </p:spPr>
            <p:txBody>
              <a:bodyPr rtlCol="0" anchor="ctr"/>
              <a:lstStyle/>
              <a:p>
                <a:endParaRPr lang="th-TH"/>
              </a:p>
            </p:txBody>
          </p:sp>
          <p:sp>
            <p:nvSpPr>
              <p:cNvPr id="62" name="Freeform: Shape 61">
                <a:extLst>
                  <a:ext uri="{FF2B5EF4-FFF2-40B4-BE49-F238E27FC236}">
                    <a16:creationId xmlns:a16="http://schemas.microsoft.com/office/drawing/2014/main" id="{CC24AA64-840D-4118-A4B4-156786B90835}"/>
                  </a:ext>
                </a:extLst>
              </p:cNvPr>
              <p:cNvSpPr/>
              <p:nvPr/>
            </p:nvSpPr>
            <p:spPr>
              <a:xfrm>
                <a:off x="6550533" y="3489481"/>
                <a:ext cx="366602" cy="117350"/>
              </a:xfrm>
              <a:custGeom>
                <a:avLst/>
                <a:gdLst>
                  <a:gd name="connsiteX0" fmla="*/ 132779 w 366602"/>
                  <a:gd name="connsiteY0" fmla="*/ 44770 h 117350"/>
                  <a:gd name="connsiteX1" fmla="*/ 0 w 366602"/>
                  <a:gd name="connsiteY1" fmla="*/ 4194 h 117350"/>
                  <a:gd name="connsiteX2" fmla="*/ 136398 w 366602"/>
                  <a:gd name="connsiteY2" fmla="*/ 19243 h 117350"/>
                  <a:gd name="connsiteX3" fmla="*/ 363760 w 366602"/>
                  <a:gd name="connsiteY3" fmla="*/ 111826 h 117350"/>
                  <a:gd name="connsiteX4" fmla="*/ 366046 w 366602"/>
                  <a:gd name="connsiteY4" fmla="*/ 117351 h 117350"/>
                  <a:gd name="connsiteX5" fmla="*/ 366046 w 366602"/>
                  <a:gd name="connsiteY5" fmla="*/ 117351 h 117350"/>
                  <a:gd name="connsiteX6" fmla="*/ 132779 w 366602"/>
                  <a:gd name="connsiteY6" fmla="*/ 44770 h 11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602" h="117350">
                    <a:moveTo>
                      <a:pt x="132779" y="44770"/>
                    </a:moveTo>
                    <a:cubicBezTo>
                      <a:pt x="95059" y="23815"/>
                      <a:pt x="54674" y="-1331"/>
                      <a:pt x="0" y="4194"/>
                    </a:cubicBezTo>
                    <a:cubicBezTo>
                      <a:pt x="51340" y="-6379"/>
                      <a:pt x="97822" y="4670"/>
                      <a:pt x="136398" y="19243"/>
                    </a:cubicBezTo>
                    <a:cubicBezTo>
                      <a:pt x="214789" y="49247"/>
                      <a:pt x="287179" y="85632"/>
                      <a:pt x="363760" y="111826"/>
                    </a:cubicBezTo>
                    <a:cubicBezTo>
                      <a:pt x="366427" y="112683"/>
                      <a:pt x="367284" y="115446"/>
                      <a:pt x="366046" y="117351"/>
                    </a:cubicBezTo>
                    <a:cubicBezTo>
                      <a:pt x="366046" y="117351"/>
                      <a:pt x="366046" y="117351"/>
                      <a:pt x="366046" y="117351"/>
                    </a:cubicBezTo>
                    <a:cubicBezTo>
                      <a:pt x="282988" y="113064"/>
                      <a:pt x="203454" y="83632"/>
                      <a:pt x="132779" y="44770"/>
                    </a:cubicBezTo>
                    <a:close/>
                  </a:path>
                </a:pathLst>
              </a:custGeom>
              <a:grpFill/>
              <a:ln w="9525" cap="flat">
                <a:noFill/>
                <a:prstDash val="solid"/>
                <a:miter/>
              </a:ln>
            </p:spPr>
            <p:txBody>
              <a:bodyPr rtlCol="0" anchor="ctr"/>
              <a:lstStyle/>
              <a:p>
                <a:endParaRPr lang="th-TH"/>
              </a:p>
            </p:txBody>
          </p:sp>
          <p:sp>
            <p:nvSpPr>
              <p:cNvPr id="63" name="Freeform: Shape 62">
                <a:extLst>
                  <a:ext uri="{FF2B5EF4-FFF2-40B4-BE49-F238E27FC236}">
                    <a16:creationId xmlns:a16="http://schemas.microsoft.com/office/drawing/2014/main" id="{152159B1-C20D-4EB3-BD8D-735247BAC592}"/>
                  </a:ext>
                </a:extLst>
              </p:cNvPr>
              <p:cNvSpPr/>
              <p:nvPr/>
            </p:nvSpPr>
            <p:spPr>
              <a:xfrm>
                <a:off x="6519291" y="3235451"/>
                <a:ext cx="440340" cy="235077"/>
              </a:xfrm>
              <a:custGeom>
                <a:avLst/>
                <a:gdLst>
                  <a:gd name="connsiteX0" fmla="*/ 0 w 440340"/>
                  <a:gd name="connsiteY0" fmla="*/ 235077 h 235077"/>
                  <a:gd name="connsiteX1" fmla="*/ 167640 w 440340"/>
                  <a:gd name="connsiteY1" fmla="*/ 80010 h 235077"/>
                  <a:gd name="connsiteX2" fmla="*/ 302038 w 440340"/>
                  <a:gd name="connsiteY2" fmla="*/ 25718 h 235077"/>
                  <a:gd name="connsiteX3" fmla="*/ 440341 w 440340"/>
                  <a:gd name="connsiteY3" fmla="*/ 0 h 235077"/>
                  <a:gd name="connsiteX4" fmla="*/ 220789 w 440340"/>
                  <a:gd name="connsiteY4" fmla="*/ 80486 h 235077"/>
                  <a:gd name="connsiteX5" fmla="*/ 0 w 440340"/>
                  <a:gd name="connsiteY5" fmla="*/ 235077 h 2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40" h="235077">
                    <a:moveTo>
                      <a:pt x="0" y="235077"/>
                    </a:moveTo>
                    <a:cubicBezTo>
                      <a:pt x="46292" y="177832"/>
                      <a:pt x="98203" y="122682"/>
                      <a:pt x="167640" y="80010"/>
                    </a:cubicBezTo>
                    <a:cubicBezTo>
                      <a:pt x="208121" y="55245"/>
                      <a:pt x="252984" y="36862"/>
                      <a:pt x="302038" y="25718"/>
                    </a:cubicBezTo>
                    <a:cubicBezTo>
                      <a:pt x="348901" y="15240"/>
                      <a:pt x="393478" y="6953"/>
                      <a:pt x="440341" y="0"/>
                    </a:cubicBezTo>
                    <a:cubicBezTo>
                      <a:pt x="363664" y="20479"/>
                      <a:pt x="292513" y="49054"/>
                      <a:pt x="220789" y="80486"/>
                    </a:cubicBezTo>
                    <a:cubicBezTo>
                      <a:pt x="134969" y="118205"/>
                      <a:pt x="58483" y="170688"/>
                      <a:pt x="0" y="235077"/>
                    </a:cubicBezTo>
                    <a:close/>
                  </a:path>
                </a:pathLst>
              </a:custGeom>
              <a:grpFill/>
              <a:ln w="9525" cap="flat">
                <a:noFill/>
                <a:prstDash val="solid"/>
                <a:miter/>
              </a:ln>
            </p:spPr>
            <p:txBody>
              <a:bodyPr rtlCol="0" anchor="ctr"/>
              <a:lstStyle/>
              <a:p>
                <a:endParaRPr lang="th-TH"/>
              </a:p>
            </p:txBody>
          </p:sp>
          <p:sp>
            <p:nvSpPr>
              <p:cNvPr id="64" name="Freeform: Shape 63">
                <a:extLst>
                  <a:ext uri="{FF2B5EF4-FFF2-40B4-BE49-F238E27FC236}">
                    <a16:creationId xmlns:a16="http://schemas.microsoft.com/office/drawing/2014/main" id="{F6C23DB9-570F-4B4F-96E0-C290820185D9}"/>
                  </a:ext>
                </a:extLst>
              </p:cNvPr>
              <p:cNvSpPr/>
              <p:nvPr/>
            </p:nvSpPr>
            <p:spPr>
              <a:xfrm>
                <a:off x="6501288" y="3504533"/>
                <a:ext cx="6572" cy="2857"/>
              </a:xfrm>
              <a:custGeom>
                <a:avLst/>
                <a:gdLst>
                  <a:gd name="connsiteX0" fmla="*/ 4191 w 6572"/>
                  <a:gd name="connsiteY0" fmla="*/ 191 h 2857"/>
                  <a:gd name="connsiteX1" fmla="*/ 6572 w 6572"/>
                  <a:gd name="connsiteY1" fmla="*/ 0 h 2857"/>
                  <a:gd name="connsiteX2" fmla="*/ 0 w 6572"/>
                  <a:gd name="connsiteY2" fmla="*/ 2858 h 2857"/>
                  <a:gd name="connsiteX3" fmla="*/ 4191 w 6572"/>
                  <a:gd name="connsiteY3" fmla="*/ 191 h 2857"/>
                </a:gdLst>
                <a:ahLst/>
                <a:cxnLst>
                  <a:cxn ang="0">
                    <a:pos x="connsiteX0" y="connsiteY0"/>
                  </a:cxn>
                  <a:cxn ang="0">
                    <a:pos x="connsiteX1" y="connsiteY1"/>
                  </a:cxn>
                  <a:cxn ang="0">
                    <a:pos x="connsiteX2" y="connsiteY2"/>
                  </a:cxn>
                  <a:cxn ang="0">
                    <a:pos x="connsiteX3" y="connsiteY3"/>
                  </a:cxn>
                </a:cxnLst>
                <a:rect l="l" t="t" r="r" b="b"/>
                <a:pathLst>
                  <a:path w="6572" h="2857">
                    <a:moveTo>
                      <a:pt x="4191" y="191"/>
                    </a:moveTo>
                    <a:cubicBezTo>
                      <a:pt x="4953" y="95"/>
                      <a:pt x="5810" y="95"/>
                      <a:pt x="6572" y="0"/>
                    </a:cubicBezTo>
                    <a:cubicBezTo>
                      <a:pt x="4381" y="857"/>
                      <a:pt x="2191" y="1810"/>
                      <a:pt x="0" y="2858"/>
                    </a:cubicBezTo>
                    <a:cubicBezTo>
                      <a:pt x="762" y="1524"/>
                      <a:pt x="2191" y="381"/>
                      <a:pt x="4191" y="191"/>
                    </a:cubicBezTo>
                    <a:close/>
                  </a:path>
                </a:pathLst>
              </a:custGeom>
              <a:grpFill/>
              <a:ln w="9525" cap="flat">
                <a:noFill/>
                <a:prstDash val="solid"/>
                <a:miter/>
              </a:ln>
            </p:spPr>
            <p:txBody>
              <a:bodyPr rtlCol="0" anchor="ctr"/>
              <a:lstStyle/>
              <a:p>
                <a:endParaRPr lang="th-TH"/>
              </a:p>
            </p:txBody>
          </p:sp>
          <p:sp>
            <p:nvSpPr>
              <p:cNvPr id="65" name="Freeform: Shape 64">
                <a:extLst>
                  <a:ext uri="{FF2B5EF4-FFF2-40B4-BE49-F238E27FC236}">
                    <a16:creationId xmlns:a16="http://schemas.microsoft.com/office/drawing/2014/main" id="{47B21F8C-B823-45E5-9E84-7945882A2A87}"/>
                  </a:ext>
                </a:extLst>
              </p:cNvPr>
              <p:cNvSpPr/>
              <p:nvPr/>
            </p:nvSpPr>
            <p:spPr>
              <a:xfrm>
                <a:off x="6459688" y="3231737"/>
                <a:ext cx="543877" cy="388882"/>
              </a:xfrm>
              <a:custGeom>
                <a:avLst/>
                <a:gdLst>
                  <a:gd name="connsiteX0" fmla="*/ 43505 w 543877"/>
                  <a:gd name="connsiteY0" fmla="*/ 280416 h 388882"/>
                  <a:gd name="connsiteX1" fmla="*/ 53220 w 543877"/>
                  <a:gd name="connsiteY1" fmla="*/ 280035 h 388882"/>
                  <a:gd name="connsiteX2" fmla="*/ 171997 w 543877"/>
                  <a:gd name="connsiteY2" fmla="*/ 333089 h 388882"/>
                  <a:gd name="connsiteX3" fmla="*/ 269628 w 543877"/>
                  <a:gd name="connsiteY3" fmla="*/ 377666 h 388882"/>
                  <a:gd name="connsiteX4" fmla="*/ 454223 w 543877"/>
                  <a:gd name="connsiteY4" fmla="*/ 376904 h 388882"/>
                  <a:gd name="connsiteX5" fmla="*/ 455747 w 543877"/>
                  <a:gd name="connsiteY5" fmla="*/ 376238 h 388882"/>
                  <a:gd name="connsiteX6" fmla="*/ 276391 w 543877"/>
                  <a:gd name="connsiteY6" fmla="*/ 335185 h 388882"/>
                  <a:gd name="connsiteX7" fmla="*/ 64841 w 543877"/>
                  <a:gd name="connsiteY7" fmla="*/ 272987 h 388882"/>
                  <a:gd name="connsiteX8" fmla="*/ 29503 w 543877"/>
                  <a:gd name="connsiteY8" fmla="*/ 286226 h 388882"/>
                  <a:gd name="connsiteX9" fmla="*/ 29408 w 543877"/>
                  <a:gd name="connsiteY9" fmla="*/ 281559 h 388882"/>
                  <a:gd name="connsiteX10" fmla="*/ 35790 w 543877"/>
                  <a:gd name="connsiteY10" fmla="*/ 278321 h 388882"/>
                  <a:gd name="connsiteX11" fmla="*/ 38266 w 543877"/>
                  <a:gd name="connsiteY11" fmla="*/ 275082 h 388882"/>
                  <a:gd name="connsiteX12" fmla="*/ 46172 w 543877"/>
                  <a:gd name="connsiteY12" fmla="*/ 264890 h 388882"/>
                  <a:gd name="connsiteX13" fmla="*/ 244673 w 543877"/>
                  <a:gd name="connsiteY13" fmla="*/ 125825 h 388882"/>
                  <a:gd name="connsiteX14" fmla="*/ 540424 w 543877"/>
                  <a:gd name="connsiteY14" fmla="*/ 4001 h 388882"/>
                  <a:gd name="connsiteX15" fmla="*/ 542996 w 543877"/>
                  <a:gd name="connsiteY15" fmla="*/ 0 h 388882"/>
                  <a:gd name="connsiteX16" fmla="*/ 542901 w 543877"/>
                  <a:gd name="connsiteY16" fmla="*/ 0 h 388882"/>
                  <a:gd name="connsiteX17" fmla="*/ 33027 w 543877"/>
                  <a:gd name="connsiteY17" fmla="*/ 273368 h 388882"/>
                  <a:gd name="connsiteX18" fmla="*/ 31027 w 543877"/>
                  <a:gd name="connsiteY18" fmla="*/ 273272 h 388882"/>
                  <a:gd name="connsiteX19" fmla="*/ 8929 w 543877"/>
                  <a:gd name="connsiteY19" fmla="*/ 295275 h 388882"/>
                  <a:gd name="connsiteX20" fmla="*/ 8643 w 543877"/>
                  <a:gd name="connsiteY20" fmla="*/ 295466 h 388882"/>
                  <a:gd name="connsiteX21" fmla="*/ 8548 w 543877"/>
                  <a:gd name="connsiteY21" fmla="*/ 295561 h 388882"/>
                  <a:gd name="connsiteX22" fmla="*/ 547 w 543877"/>
                  <a:gd name="connsiteY22" fmla="*/ 304229 h 388882"/>
                  <a:gd name="connsiteX23" fmla="*/ 642 w 543877"/>
                  <a:gd name="connsiteY23" fmla="*/ 305181 h 388882"/>
                  <a:gd name="connsiteX24" fmla="*/ 166 w 543877"/>
                  <a:gd name="connsiteY24" fmla="*/ 305562 h 388882"/>
                  <a:gd name="connsiteX25" fmla="*/ 357 w 543877"/>
                  <a:gd name="connsiteY25" fmla="*/ 305943 h 388882"/>
                  <a:gd name="connsiteX26" fmla="*/ 19026 w 543877"/>
                  <a:gd name="connsiteY26" fmla="*/ 293275 h 388882"/>
                  <a:gd name="connsiteX27" fmla="*/ 25503 w 543877"/>
                  <a:gd name="connsiteY27" fmla="*/ 292322 h 388882"/>
                  <a:gd name="connsiteX28" fmla="*/ 29122 w 543877"/>
                  <a:gd name="connsiteY28" fmla="*/ 287465 h 388882"/>
                  <a:gd name="connsiteX29" fmla="*/ 42838 w 543877"/>
                  <a:gd name="connsiteY29" fmla="*/ 280607 h 388882"/>
                  <a:gd name="connsiteX30" fmla="*/ 43505 w 543877"/>
                  <a:gd name="connsiteY30" fmla="*/ 280416 h 388882"/>
                  <a:gd name="connsiteX31" fmla="*/ 24169 w 543877"/>
                  <a:gd name="connsiteY31" fmla="*/ 284512 h 388882"/>
                  <a:gd name="connsiteX32" fmla="*/ 20073 w 543877"/>
                  <a:gd name="connsiteY32" fmla="*/ 290036 h 388882"/>
                  <a:gd name="connsiteX33" fmla="*/ 19216 w 543877"/>
                  <a:gd name="connsiteY33" fmla="*/ 291656 h 388882"/>
                  <a:gd name="connsiteX34" fmla="*/ 2166 w 543877"/>
                  <a:gd name="connsiteY34" fmla="*/ 303943 h 388882"/>
                  <a:gd name="connsiteX35" fmla="*/ 21693 w 543877"/>
                  <a:gd name="connsiteY35" fmla="*/ 286226 h 388882"/>
                  <a:gd name="connsiteX36" fmla="*/ 21788 w 543877"/>
                  <a:gd name="connsiteY36" fmla="*/ 286131 h 388882"/>
                  <a:gd name="connsiteX37" fmla="*/ 21883 w 543877"/>
                  <a:gd name="connsiteY37" fmla="*/ 286036 h 388882"/>
                  <a:gd name="connsiteX38" fmla="*/ 21978 w 543877"/>
                  <a:gd name="connsiteY38" fmla="*/ 285941 h 388882"/>
                  <a:gd name="connsiteX39" fmla="*/ 22074 w 543877"/>
                  <a:gd name="connsiteY39" fmla="*/ 285845 h 388882"/>
                  <a:gd name="connsiteX40" fmla="*/ 22169 w 543877"/>
                  <a:gd name="connsiteY40" fmla="*/ 285750 h 388882"/>
                  <a:gd name="connsiteX41" fmla="*/ 25122 w 543877"/>
                  <a:gd name="connsiteY41" fmla="*/ 282988 h 388882"/>
                  <a:gd name="connsiteX42" fmla="*/ 24169 w 543877"/>
                  <a:gd name="connsiteY42" fmla="*/ 284512 h 38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43877" h="388882">
                    <a:moveTo>
                      <a:pt x="43505" y="280416"/>
                    </a:moveTo>
                    <a:cubicBezTo>
                      <a:pt x="46839" y="280226"/>
                      <a:pt x="49982" y="280035"/>
                      <a:pt x="53220" y="280035"/>
                    </a:cubicBezTo>
                    <a:cubicBezTo>
                      <a:pt x="105798" y="280511"/>
                      <a:pt x="136278" y="311277"/>
                      <a:pt x="171997" y="333089"/>
                    </a:cubicBezTo>
                    <a:cubicBezTo>
                      <a:pt x="201525" y="351663"/>
                      <a:pt x="233910" y="367856"/>
                      <a:pt x="269628" y="377666"/>
                    </a:cubicBezTo>
                    <a:cubicBezTo>
                      <a:pt x="330208" y="393764"/>
                      <a:pt x="393644" y="391668"/>
                      <a:pt x="454223" y="376904"/>
                    </a:cubicBezTo>
                    <a:cubicBezTo>
                      <a:pt x="454890" y="376714"/>
                      <a:pt x="455366" y="376523"/>
                      <a:pt x="455747" y="376238"/>
                    </a:cubicBezTo>
                    <a:cubicBezTo>
                      <a:pt x="393453" y="375190"/>
                      <a:pt x="334875" y="357569"/>
                      <a:pt x="276391" y="335185"/>
                    </a:cubicBezTo>
                    <a:cubicBezTo>
                      <a:pt x="210954" y="311563"/>
                      <a:pt x="157519" y="251174"/>
                      <a:pt x="64841" y="272987"/>
                    </a:cubicBezTo>
                    <a:cubicBezTo>
                      <a:pt x="53601" y="275844"/>
                      <a:pt x="41791" y="280226"/>
                      <a:pt x="29503" y="286226"/>
                    </a:cubicBezTo>
                    <a:cubicBezTo>
                      <a:pt x="25598" y="288131"/>
                      <a:pt x="25693" y="283464"/>
                      <a:pt x="29408" y="281559"/>
                    </a:cubicBezTo>
                    <a:cubicBezTo>
                      <a:pt x="31599" y="280416"/>
                      <a:pt x="33694" y="279273"/>
                      <a:pt x="35790" y="278321"/>
                    </a:cubicBezTo>
                    <a:cubicBezTo>
                      <a:pt x="36647" y="277273"/>
                      <a:pt x="37504" y="276130"/>
                      <a:pt x="38266" y="275082"/>
                    </a:cubicBezTo>
                    <a:cubicBezTo>
                      <a:pt x="40933" y="271653"/>
                      <a:pt x="43600" y="268224"/>
                      <a:pt x="46172" y="264890"/>
                    </a:cubicBezTo>
                    <a:cubicBezTo>
                      <a:pt x="107799" y="212884"/>
                      <a:pt x="175141" y="166116"/>
                      <a:pt x="244673" y="125825"/>
                    </a:cubicBezTo>
                    <a:cubicBezTo>
                      <a:pt x="335065" y="73343"/>
                      <a:pt x="431934" y="29242"/>
                      <a:pt x="540424" y="4001"/>
                    </a:cubicBezTo>
                    <a:cubicBezTo>
                      <a:pt x="544139" y="3143"/>
                      <a:pt x="544615" y="1238"/>
                      <a:pt x="542996" y="0"/>
                    </a:cubicBezTo>
                    <a:cubicBezTo>
                      <a:pt x="542996" y="0"/>
                      <a:pt x="542996" y="0"/>
                      <a:pt x="542901" y="0"/>
                    </a:cubicBezTo>
                    <a:cubicBezTo>
                      <a:pt x="344209" y="43053"/>
                      <a:pt x="156091" y="131826"/>
                      <a:pt x="33027" y="273368"/>
                    </a:cubicBezTo>
                    <a:cubicBezTo>
                      <a:pt x="32075" y="274511"/>
                      <a:pt x="30741" y="274225"/>
                      <a:pt x="31027" y="273272"/>
                    </a:cubicBezTo>
                    <a:cubicBezTo>
                      <a:pt x="23502" y="280416"/>
                      <a:pt x="16073" y="287750"/>
                      <a:pt x="8929" y="295275"/>
                    </a:cubicBezTo>
                    <a:cubicBezTo>
                      <a:pt x="8834" y="295370"/>
                      <a:pt x="8739" y="295370"/>
                      <a:pt x="8643" y="295466"/>
                    </a:cubicBezTo>
                    <a:cubicBezTo>
                      <a:pt x="8643" y="295561"/>
                      <a:pt x="8548" y="295561"/>
                      <a:pt x="8548" y="295561"/>
                    </a:cubicBezTo>
                    <a:cubicBezTo>
                      <a:pt x="5881" y="298418"/>
                      <a:pt x="3214" y="301276"/>
                      <a:pt x="547" y="304229"/>
                    </a:cubicBezTo>
                    <a:cubicBezTo>
                      <a:pt x="71" y="304705"/>
                      <a:pt x="166" y="305181"/>
                      <a:pt x="642" y="305181"/>
                    </a:cubicBezTo>
                    <a:cubicBezTo>
                      <a:pt x="547" y="305276"/>
                      <a:pt x="452" y="305372"/>
                      <a:pt x="166" y="305562"/>
                    </a:cubicBezTo>
                    <a:cubicBezTo>
                      <a:pt x="-120" y="305753"/>
                      <a:pt x="-24" y="306229"/>
                      <a:pt x="357" y="305943"/>
                    </a:cubicBezTo>
                    <a:cubicBezTo>
                      <a:pt x="6548" y="301276"/>
                      <a:pt x="12834" y="296990"/>
                      <a:pt x="19026" y="293275"/>
                    </a:cubicBezTo>
                    <a:cubicBezTo>
                      <a:pt x="19502" y="295370"/>
                      <a:pt x="23026" y="295561"/>
                      <a:pt x="25503" y="292322"/>
                    </a:cubicBezTo>
                    <a:cubicBezTo>
                      <a:pt x="26646" y="290703"/>
                      <a:pt x="27884" y="289084"/>
                      <a:pt x="29122" y="287465"/>
                    </a:cubicBezTo>
                    <a:cubicBezTo>
                      <a:pt x="33694" y="284988"/>
                      <a:pt x="38266" y="282702"/>
                      <a:pt x="42838" y="280607"/>
                    </a:cubicBezTo>
                    <a:cubicBezTo>
                      <a:pt x="43029" y="280321"/>
                      <a:pt x="43219" y="280416"/>
                      <a:pt x="43505" y="280416"/>
                    </a:cubicBezTo>
                    <a:close/>
                    <a:moveTo>
                      <a:pt x="24169" y="284512"/>
                    </a:moveTo>
                    <a:cubicBezTo>
                      <a:pt x="22836" y="286322"/>
                      <a:pt x="21502" y="288131"/>
                      <a:pt x="20073" y="290036"/>
                    </a:cubicBezTo>
                    <a:cubicBezTo>
                      <a:pt x="19597" y="290608"/>
                      <a:pt x="19311" y="291179"/>
                      <a:pt x="19216" y="291656"/>
                    </a:cubicBezTo>
                    <a:cubicBezTo>
                      <a:pt x="13501" y="295370"/>
                      <a:pt x="7786" y="299466"/>
                      <a:pt x="2166" y="303943"/>
                    </a:cubicBezTo>
                    <a:cubicBezTo>
                      <a:pt x="8643" y="297942"/>
                      <a:pt x="15120" y="292037"/>
                      <a:pt x="21693" y="286226"/>
                    </a:cubicBezTo>
                    <a:cubicBezTo>
                      <a:pt x="21693" y="286226"/>
                      <a:pt x="21693" y="286131"/>
                      <a:pt x="21788" y="286131"/>
                    </a:cubicBezTo>
                    <a:cubicBezTo>
                      <a:pt x="21788" y="286131"/>
                      <a:pt x="21788" y="286036"/>
                      <a:pt x="21883" y="286036"/>
                    </a:cubicBezTo>
                    <a:cubicBezTo>
                      <a:pt x="21883" y="286036"/>
                      <a:pt x="21978" y="286036"/>
                      <a:pt x="21978" y="285941"/>
                    </a:cubicBezTo>
                    <a:cubicBezTo>
                      <a:pt x="21978" y="285941"/>
                      <a:pt x="22074" y="285941"/>
                      <a:pt x="22074" y="285845"/>
                    </a:cubicBezTo>
                    <a:cubicBezTo>
                      <a:pt x="22074" y="285750"/>
                      <a:pt x="22074" y="285750"/>
                      <a:pt x="22169" y="285750"/>
                    </a:cubicBezTo>
                    <a:cubicBezTo>
                      <a:pt x="23026" y="284702"/>
                      <a:pt x="24074" y="284036"/>
                      <a:pt x="25122" y="282988"/>
                    </a:cubicBezTo>
                    <a:cubicBezTo>
                      <a:pt x="24931" y="283464"/>
                      <a:pt x="24550" y="284036"/>
                      <a:pt x="24169" y="284512"/>
                    </a:cubicBezTo>
                    <a:close/>
                  </a:path>
                </a:pathLst>
              </a:custGeom>
              <a:grpFill/>
              <a:ln w="9525"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id="{54E1FA50-DD92-4516-83E4-0FAA325E57D9}"/>
                  </a:ext>
                </a:extLst>
              </p:cNvPr>
              <p:cNvSpPr/>
              <p:nvPr/>
            </p:nvSpPr>
            <p:spPr>
              <a:xfrm>
                <a:off x="6685883" y="3397602"/>
                <a:ext cx="538162" cy="167414"/>
              </a:xfrm>
              <a:custGeom>
                <a:avLst/>
                <a:gdLst>
                  <a:gd name="connsiteX0" fmla="*/ 81629 w 538162"/>
                  <a:gd name="connsiteY0" fmla="*/ 13110 h 167414"/>
                  <a:gd name="connsiteX1" fmla="*/ 81820 w 538162"/>
                  <a:gd name="connsiteY1" fmla="*/ 13110 h 167414"/>
                  <a:gd name="connsiteX2" fmla="*/ 309944 w 538162"/>
                  <a:gd name="connsiteY2" fmla="*/ 11205 h 167414"/>
                  <a:gd name="connsiteX3" fmla="*/ 536543 w 538162"/>
                  <a:gd name="connsiteY3" fmla="*/ 157509 h 167414"/>
                  <a:gd name="connsiteX4" fmla="*/ 485966 w 538162"/>
                  <a:gd name="connsiteY4" fmla="*/ 127981 h 167414"/>
                  <a:gd name="connsiteX5" fmla="*/ 396335 w 538162"/>
                  <a:gd name="connsiteY5" fmla="*/ 79118 h 167414"/>
                  <a:gd name="connsiteX6" fmla="*/ 311563 w 538162"/>
                  <a:gd name="connsiteY6" fmla="*/ 43875 h 167414"/>
                  <a:gd name="connsiteX7" fmla="*/ 164878 w 538162"/>
                  <a:gd name="connsiteY7" fmla="*/ 13967 h 167414"/>
                  <a:gd name="connsiteX8" fmla="*/ 163259 w 538162"/>
                  <a:gd name="connsiteY8" fmla="*/ 17396 h 167414"/>
                  <a:gd name="connsiteX9" fmla="*/ 233744 w 538162"/>
                  <a:gd name="connsiteY9" fmla="*/ 31207 h 167414"/>
                  <a:gd name="connsiteX10" fmla="*/ 402336 w 538162"/>
                  <a:gd name="connsiteY10" fmla="*/ 90643 h 167414"/>
                  <a:gd name="connsiteX11" fmla="*/ 538163 w 538162"/>
                  <a:gd name="connsiteY11" fmla="*/ 167415 h 167414"/>
                  <a:gd name="connsiteX12" fmla="*/ 404813 w 538162"/>
                  <a:gd name="connsiteY12" fmla="*/ 139030 h 167414"/>
                  <a:gd name="connsiteX13" fmla="*/ 276225 w 538162"/>
                  <a:gd name="connsiteY13" fmla="*/ 97406 h 167414"/>
                  <a:gd name="connsiteX14" fmla="*/ 141827 w 538162"/>
                  <a:gd name="connsiteY14" fmla="*/ 42447 h 167414"/>
                  <a:gd name="connsiteX15" fmla="*/ 44291 w 538162"/>
                  <a:gd name="connsiteY15" fmla="*/ 30636 h 167414"/>
                  <a:gd name="connsiteX16" fmla="*/ 44196 w 538162"/>
                  <a:gd name="connsiteY16" fmla="*/ 30636 h 167414"/>
                  <a:gd name="connsiteX17" fmla="*/ 0 w 538162"/>
                  <a:gd name="connsiteY17" fmla="*/ 35017 h 167414"/>
                  <a:gd name="connsiteX18" fmla="*/ 81629 w 538162"/>
                  <a:gd name="connsiteY18" fmla="*/ 13110 h 16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8162" h="167414">
                    <a:moveTo>
                      <a:pt x="81629" y="13110"/>
                    </a:moveTo>
                    <a:cubicBezTo>
                      <a:pt x="81725" y="13110"/>
                      <a:pt x="81725" y="13110"/>
                      <a:pt x="81820" y="13110"/>
                    </a:cubicBezTo>
                    <a:cubicBezTo>
                      <a:pt x="158306" y="-2892"/>
                      <a:pt x="236982" y="-5083"/>
                      <a:pt x="309944" y="11205"/>
                    </a:cubicBezTo>
                    <a:cubicBezTo>
                      <a:pt x="410432" y="33684"/>
                      <a:pt x="487204" y="89595"/>
                      <a:pt x="536543" y="157509"/>
                    </a:cubicBezTo>
                    <a:cubicBezTo>
                      <a:pt x="519779" y="147412"/>
                      <a:pt x="502730" y="137887"/>
                      <a:pt x="485966" y="127981"/>
                    </a:cubicBezTo>
                    <a:cubicBezTo>
                      <a:pt x="456438" y="110741"/>
                      <a:pt x="427006" y="93977"/>
                      <a:pt x="396335" y="79118"/>
                    </a:cubicBezTo>
                    <a:cubicBezTo>
                      <a:pt x="369094" y="65878"/>
                      <a:pt x="340900" y="53877"/>
                      <a:pt x="311563" y="43875"/>
                    </a:cubicBezTo>
                    <a:cubicBezTo>
                      <a:pt x="265557" y="28064"/>
                      <a:pt x="216408" y="17110"/>
                      <a:pt x="164878" y="13967"/>
                    </a:cubicBezTo>
                    <a:cubicBezTo>
                      <a:pt x="161639" y="13776"/>
                      <a:pt x="160306" y="16920"/>
                      <a:pt x="163259" y="17396"/>
                    </a:cubicBezTo>
                    <a:cubicBezTo>
                      <a:pt x="186976" y="21206"/>
                      <a:pt x="210503" y="25778"/>
                      <a:pt x="233744" y="31207"/>
                    </a:cubicBezTo>
                    <a:cubicBezTo>
                      <a:pt x="293084" y="45018"/>
                      <a:pt x="350330" y="64545"/>
                      <a:pt x="402336" y="90643"/>
                    </a:cubicBezTo>
                    <a:cubicBezTo>
                      <a:pt x="448532" y="113884"/>
                      <a:pt x="492633" y="140745"/>
                      <a:pt x="538163" y="167415"/>
                    </a:cubicBezTo>
                    <a:cubicBezTo>
                      <a:pt x="491300" y="156461"/>
                      <a:pt x="449675" y="150937"/>
                      <a:pt x="404813" y="139030"/>
                    </a:cubicBezTo>
                    <a:cubicBezTo>
                      <a:pt x="360331" y="127315"/>
                      <a:pt x="317278" y="113884"/>
                      <a:pt x="276225" y="97406"/>
                    </a:cubicBezTo>
                    <a:cubicBezTo>
                      <a:pt x="231267" y="79404"/>
                      <a:pt x="190214" y="56163"/>
                      <a:pt x="141827" y="42447"/>
                    </a:cubicBezTo>
                    <a:cubicBezTo>
                      <a:pt x="111252" y="33874"/>
                      <a:pt x="78962" y="29493"/>
                      <a:pt x="44291" y="30636"/>
                    </a:cubicBezTo>
                    <a:cubicBezTo>
                      <a:pt x="44291" y="30636"/>
                      <a:pt x="44291" y="30636"/>
                      <a:pt x="44196" y="30636"/>
                    </a:cubicBezTo>
                    <a:cubicBezTo>
                      <a:pt x="29813" y="31112"/>
                      <a:pt x="15145" y="32541"/>
                      <a:pt x="0" y="35017"/>
                    </a:cubicBezTo>
                    <a:cubicBezTo>
                      <a:pt x="26956" y="26254"/>
                      <a:pt x="54293" y="18825"/>
                      <a:pt x="81629" y="13110"/>
                    </a:cubicBezTo>
                    <a:close/>
                  </a:path>
                </a:pathLst>
              </a:custGeom>
              <a:grpFill/>
              <a:ln w="9525"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id="{00A05FFF-335C-422D-A623-576F164C84E0}"/>
                  </a:ext>
                </a:extLst>
              </p:cNvPr>
              <p:cNvSpPr/>
              <p:nvPr/>
            </p:nvSpPr>
            <p:spPr>
              <a:xfrm>
                <a:off x="6662028" y="3297276"/>
                <a:ext cx="538633" cy="146106"/>
              </a:xfrm>
              <a:custGeom>
                <a:avLst/>
                <a:gdLst>
                  <a:gd name="connsiteX0" fmla="*/ 1376 w 538633"/>
                  <a:gd name="connsiteY0" fmla="*/ 140677 h 146106"/>
                  <a:gd name="connsiteX1" fmla="*/ 10711 w 538633"/>
                  <a:gd name="connsiteY1" fmla="*/ 131248 h 146106"/>
                  <a:gd name="connsiteX2" fmla="*/ 213974 w 538633"/>
                  <a:gd name="connsiteY2" fmla="*/ 14281 h 146106"/>
                  <a:gd name="connsiteX3" fmla="*/ 520298 w 538633"/>
                  <a:gd name="connsiteY3" fmla="*/ 19424 h 146106"/>
                  <a:gd name="connsiteX4" fmla="*/ 19569 w 538633"/>
                  <a:gd name="connsiteY4" fmla="*/ 128771 h 146106"/>
                  <a:gd name="connsiteX5" fmla="*/ 11853 w 538633"/>
                  <a:gd name="connsiteY5" fmla="*/ 135915 h 146106"/>
                  <a:gd name="connsiteX6" fmla="*/ 12330 w 538633"/>
                  <a:gd name="connsiteY6" fmla="*/ 136105 h 146106"/>
                  <a:gd name="connsiteX7" fmla="*/ 23188 w 538633"/>
                  <a:gd name="connsiteY7" fmla="*/ 127914 h 146106"/>
                  <a:gd name="connsiteX8" fmla="*/ 296841 w 538633"/>
                  <a:gd name="connsiteY8" fmla="*/ 23520 h 146106"/>
                  <a:gd name="connsiteX9" fmla="*/ 534681 w 538633"/>
                  <a:gd name="connsiteY9" fmla="*/ 22853 h 146106"/>
                  <a:gd name="connsiteX10" fmla="*/ 534586 w 538633"/>
                  <a:gd name="connsiteY10" fmla="*/ 28663 h 146106"/>
                  <a:gd name="connsiteX11" fmla="*/ 27094 w 538633"/>
                  <a:gd name="connsiteY11" fmla="*/ 126580 h 146106"/>
                  <a:gd name="connsiteX12" fmla="*/ 26617 w 538633"/>
                  <a:gd name="connsiteY12" fmla="*/ 127057 h 146106"/>
                  <a:gd name="connsiteX13" fmla="*/ 26522 w 538633"/>
                  <a:gd name="connsiteY13" fmla="*/ 127152 h 146106"/>
                  <a:gd name="connsiteX14" fmla="*/ 10044 w 538633"/>
                  <a:gd name="connsiteY14" fmla="*/ 143440 h 146106"/>
                  <a:gd name="connsiteX15" fmla="*/ 8329 w 538633"/>
                  <a:gd name="connsiteY15" fmla="*/ 144773 h 146106"/>
                  <a:gd name="connsiteX16" fmla="*/ 3757 w 538633"/>
                  <a:gd name="connsiteY16" fmla="*/ 146107 h 146106"/>
                  <a:gd name="connsiteX17" fmla="*/ 3662 w 538633"/>
                  <a:gd name="connsiteY17" fmla="*/ 146107 h 146106"/>
                  <a:gd name="connsiteX18" fmla="*/ 1376 w 538633"/>
                  <a:gd name="connsiteY18" fmla="*/ 140677 h 14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8633" h="146106">
                    <a:moveTo>
                      <a:pt x="1376" y="140677"/>
                    </a:moveTo>
                    <a:cubicBezTo>
                      <a:pt x="4424" y="137534"/>
                      <a:pt x="7567" y="134296"/>
                      <a:pt x="10711" y="131248"/>
                    </a:cubicBezTo>
                    <a:cubicBezTo>
                      <a:pt x="62527" y="79813"/>
                      <a:pt x="128344" y="33331"/>
                      <a:pt x="213974" y="14281"/>
                    </a:cubicBezTo>
                    <a:cubicBezTo>
                      <a:pt x="311320" y="-7341"/>
                      <a:pt x="417809" y="-3436"/>
                      <a:pt x="520298" y="19424"/>
                    </a:cubicBezTo>
                    <a:cubicBezTo>
                      <a:pt x="338180" y="-2388"/>
                      <a:pt x="138917" y="21901"/>
                      <a:pt x="19569" y="128771"/>
                    </a:cubicBezTo>
                    <a:cubicBezTo>
                      <a:pt x="16997" y="131152"/>
                      <a:pt x="14425" y="133534"/>
                      <a:pt x="11853" y="135915"/>
                    </a:cubicBezTo>
                    <a:cubicBezTo>
                      <a:pt x="11568" y="136201"/>
                      <a:pt x="12044" y="136391"/>
                      <a:pt x="12330" y="136105"/>
                    </a:cubicBezTo>
                    <a:cubicBezTo>
                      <a:pt x="15854" y="133343"/>
                      <a:pt x="19474" y="130581"/>
                      <a:pt x="23188" y="127914"/>
                    </a:cubicBezTo>
                    <a:cubicBezTo>
                      <a:pt x="99483" y="71621"/>
                      <a:pt x="193114" y="36379"/>
                      <a:pt x="296841" y="23520"/>
                    </a:cubicBezTo>
                    <a:cubicBezTo>
                      <a:pt x="374756" y="13995"/>
                      <a:pt x="453718" y="15328"/>
                      <a:pt x="534681" y="22853"/>
                    </a:cubicBezTo>
                    <a:cubicBezTo>
                      <a:pt x="539920" y="24472"/>
                      <a:pt x="540015" y="28663"/>
                      <a:pt x="534586" y="28663"/>
                    </a:cubicBezTo>
                    <a:cubicBezTo>
                      <a:pt x="351896" y="28187"/>
                      <a:pt x="185113" y="64192"/>
                      <a:pt x="27094" y="126580"/>
                    </a:cubicBezTo>
                    <a:cubicBezTo>
                      <a:pt x="26903" y="126771"/>
                      <a:pt x="26808" y="126866"/>
                      <a:pt x="26617" y="127057"/>
                    </a:cubicBezTo>
                    <a:cubicBezTo>
                      <a:pt x="26617" y="127057"/>
                      <a:pt x="26617" y="127057"/>
                      <a:pt x="26522" y="127152"/>
                    </a:cubicBezTo>
                    <a:cubicBezTo>
                      <a:pt x="20998" y="132486"/>
                      <a:pt x="15473" y="137915"/>
                      <a:pt x="10044" y="143440"/>
                    </a:cubicBezTo>
                    <a:cubicBezTo>
                      <a:pt x="9472" y="144011"/>
                      <a:pt x="8901" y="144392"/>
                      <a:pt x="8329" y="144773"/>
                    </a:cubicBezTo>
                    <a:cubicBezTo>
                      <a:pt x="6805" y="145726"/>
                      <a:pt x="5186" y="146107"/>
                      <a:pt x="3757" y="146107"/>
                    </a:cubicBezTo>
                    <a:cubicBezTo>
                      <a:pt x="3757" y="146107"/>
                      <a:pt x="3757" y="146107"/>
                      <a:pt x="3662" y="146107"/>
                    </a:cubicBezTo>
                    <a:cubicBezTo>
                      <a:pt x="519" y="145821"/>
                      <a:pt x="-1481" y="143725"/>
                      <a:pt x="1376" y="140677"/>
                    </a:cubicBezTo>
                    <a:close/>
                  </a:path>
                </a:pathLst>
              </a:custGeom>
              <a:grpFill/>
              <a:ln w="9525" cap="flat">
                <a:noFill/>
                <a:prstDash val="solid"/>
                <a:miter/>
              </a:ln>
            </p:spPr>
            <p:txBody>
              <a:bodyPr rtlCol="0" anchor="ctr"/>
              <a:lstStyle/>
              <a:p>
                <a:endParaRPr lang="th-TH"/>
              </a:p>
            </p:txBody>
          </p:sp>
          <p:sp>
            <p:nvSpPr>
              <p:cNvPr id="68" name="Freeform: Shape 67">
                <a:extLst>
                  <a:ext uri="{FF2B5EF4-FFF2-40B4-BE49-F238E27FC236}">
                    <a16:creationId xmlns:a16="http://schemas.microsoft.com/office/drawing/2014/main" id="{A0A427F1-77A3-428D-8659-647A82E1F755}"/>
                  </a:ext>
                </a:extLst>
              </p:cNvPr>
              <p:cNvSpPr/>
              <p:nvPr/>
            </p:nvSpPr>
            <p:spPr>
              <a:xfrm>
                <a:off x="6365263" y="3579608"/>
                <a:ext cx="387938" cy="92007"/>
              </a:xfrm>
              <a:custGeom>
                <a:avLst/>
                <a:gdLst>
                  <a:gd name="connsiteX0" fmla="*/ 961 w 387938"/>
                  <a:gd name="connsiteY0" fmla="*/ 49512 h 92007"/>
                  <a:gd name="connsiteX1" fmla="*/ 22488 w 387938"/>
                  <a:gd name="connsiteY1" fmla="*/ 30176 h 92007"/>
                  <a:gd name="connsiteX2" fmla="*/ 21440 w 387938"/>
                  <a:gd name="connsiteY2" fmla="*/ 30367 h 92007"/>
                  <a:gd name="connsiteX3" fmla="*/ 20583 w 387938"/>
                  <a:gd name="connsiteY3" fmla="*/ 30367 h 92007"/>
                  <a:gd name="connsiteX4" fmla="*/ 19344 w 387938"/>
                  <a:gd name="connsiteY4" fmla="*/ 29605 h 92007"/>
                  <a:gd name="connsiteX5" fmla="*/ 24297 w 387938"/>
                  <a:gd name="connsiteY5" fmla="*/ 22271 h 92007"/>
                  <a:gd name="connsiteX6" fmla="*/ 35727 w 387938"/>
                  <a:gd name="connsiteY6" fmla="*/ 20651 h 92007"/>
                  <a:gd name="connsiteX7" fmla="*/ 43062 w 387938"/>
                  <a:gd name="connsiteY7" fmla="*/ 19985 h 92007"/>
                  <a:gd name="connsiteX8" fmla="*/ 83829 w 387938"/>
                  <a:gd name="connsiteY8" fmla="*/ 9126 h 92007"/>
                  <a:gd name="connsiteX9" fmla="*/ 195843 w 387938"/>
                  <a:gd name="connsiteY9" fmla="*/ 3602 h 92007"/>
                  <a:gd name="connsiteX10" fmla="*/ 386247 w 387938"/>
                  <a:gd name="connsiteY10" fmla="*/ 77230 h 92007"/>
                  <a:gd name="connsiteX11" fmla="*/ 386628 w 387938"/>
                  <a:gd name="connsiteY11" fmla="*/ 81040 h 92007"/>
                  <a:gd name="connsiteX12" fmla="*/ 385581 w 387938"/>
                  <a:gd name="connsiteY12" fmla="*/ 81611 h 92007"/>
                  <a:gd name="connsiteX13" fmla="*/ 355196 w 387938"/>
                  <a:gd name="connsiteY13" fmla="*/ 86850 h 92007"/>
                  <a:gd name="connsiteX14" fmla="*/ 160791 w 387938"/>
                  <a:gd name="connsiteY14" fmla="*/ 18365 h 92007"/>
                  <a:gd name="connsiteX15" fmla="*/ 32298 w 387938"/>
                  <a:gd name="connsiteY15" fmla="*/ 23985 h 92007"/>
                  <a:gd name="connsiteX16" fmla="*/ 30679 w 387938"/>
                  <a:gd name="connsiteY16" fmla="*/ 24652 h 92007"/>
                  <a:gd name="connsiteX17" fmla="*/ 28393 w 387938"/>
                  <a:gd name="connsiteY17" fmla="*/ 27128 h 92007"/>
                  <a:gd name="connsiteX18" fmla="*/ 29631 w 387938"/>
                  <a:gd name="connsiteY18" fmla="*/ 26652 h 92007"/>
                  <a:gd name="connsiteX19" fmla="*/ 223751 w 387938"/>
                  <a:gd name="connsiteY19" fmla="*/ 52751 h 92007"/>
                  <a:gd name="connsiteX20" fmla="*/ 327097 w 387938"/>
                  <a:gd name="connsiteY20" fmla="*/ 90374 h 92007"/>
                  <a:gd name="connsiteX21" fmla="*/ 210130 w 387938"/>
                  <a:gd name="connsiteY21" fmla="*/ 78563 h 92007"/>
                  <a:gd name="connsiteX22" fmla="*/ 37156 w 387938"/>
                  <a:gd name="connsiteY22" fmla="*/ 28176 h 92007"/>
                  <a:gd name="connsiteX23" fmla="*/ 18487 w 387938"/>
                  <a:gd name="connsiteY23" fmla="*/ 38273 h 92007"/>
                  <a:gd name="connsiteX24" fmla="*/ 18392 w 387938"/>
                  <a:gd name="connsiteY24" fmla="*/ 38368 h 92007"/>
                  <a:gd name="connsiteX25" fmla="*/ 18297 w 387938"/>
                  <a:gd name="connsiteY25" fmla="*/ 38463 h 92007"/>
                  <a:gd name="connsiteX26" fmla="*/ 3914 w 387938"/>
                  <a:gd name="connsiteY26" fmla="*/ 51512 h 92007"/>
                  <a:gd name="connsiteX27" fmla="*/ 961 w 387938"/>
                  <a:gd name="connsiteY27" fmla="*/ 49512 h 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7938" h="92007">
                    <a:moveTo>
                      <a:pt x="961" y="49512"/>
                    </a:moveTo>
                    <a:cubicBezTo>
                      <a:pt x="7343" y="41321"/>
                      <a:pt x="14772" y="35129"/>
                      <a:pt x="22488" y="30176"/>
                    </a:cubicBezTo>
                    <a:cubicBezTo>
                      <a:pt x="22107" y="30272"/>
                      <a:pt x="21726" y="30272"/>
                      <a:pt x="21440" y="30367"/>
                    </a:cubicBezTo>
                    <a:cubicBezTo>
                      <a:pt x="21154" y="30367"/>
                      <a:pt x="20868" y="30462"/>
                      <a:pt x="20583" y="30367"/>
                    </a:cubicBezTo>
                    <a:cubicBezTo>
                      <a:pt x="20011" y="30272"/>
                      <a:pt x="19535" y="29986"/>
                      <a:pt x="19344" y="29605"/>
                    </a:cubicBezTo>
                    <a:cubicBezTo>
                      <a:pt x="18297" y="27700"/>
                      <a:pt x="20773" y="22842"/>
                      <a:pt x="24297" y="22271"/>
                    </a:cubicBezTo>
                    <a:cubicBezTo>
                      <a:pt x="28203" y="21604"/>
                      <a:pt x="32013" y="21032"/>
                      <a:pt x="35727" y="20651"/>
                    </a:cubicBezTo>
                    <a:cubicBezTo>
                      <a:pt x="38204" y="20366"/>
                      <a:pt x="40680" y="20175"/>
                      <a:pt x="43062" y="19985"/>
                    </a:cubicBezTo>
                    <a:cubicBezTo>
                      <a:pt x="57159" y="14746"/>
                      <a:pt x="71351" y="12174"/>
                      <a:pt x="83829" y="9126"/>
                    </a:cubicBezTo>
                    <a:cubicBezTo>
                      <a:pt x="123262" y="-208"/>
                      <a:pt x="162124" y="-2971"/>
                      <a:pt x="195843" y="3602"/>
                    </a:cubicBezTo>
                    <a:cubicBezTo>
                      <a:pt x="267471" y="19413"/>
                      <a:pt x="312810" y="70562"/>
                      <a:pt x="386247" y="77230"/>
                    </a:cubicBezTo>
                    <a:cubicBezTo>
                      <a:pt x="388629" y="77516"/>
                      <a:pt x="388248" y="79992"/>
                      <a:pt x="386628" y="81040"/>
                    </a:cubicBezTo>
                    <a:cubicBezTo>
                      <a:pt x="386343" y="81230"/>
                      <a:pt x="385962" y="81516"/>
                      <a:pt x="385581" y="81611"/>
                    </a:cubicBezTo>
                    <a:cubicBezTo>
                      <a:pt x="375294" y="83612"/>
                      <a:pt x="365197" y="85421"/>
                      <a:pt x="355196" y="86850"/>
                    </a:cubicBezTo>
                    <a:cubicBezTo>
                      <a:pt x="286140" y="90851"/>
                      <a:pt x="224322" y="37796"/>
                      <a:pt x="160791" y="18365"/>
                    </a:cubicBezTo>
                    <a:cubicBezTo>
                      <a:pt x="123548" y="7507"/>
                      <a:pt x="79257" y="5888"/>
                      <a:pt x="32298" y="23985"/>
                    </a:cubicBezTo>
                    <a:cubicBezTo>
                      <a:pt x="31727" y="24176"/>
                      <a:pt x="31251" y="24366"/>
                      <a:pt x="30679" y="24652"/>
                    </a:cubicBezTo>
                    <a:cubicBezTo>
                      <a:pt x="29917" y="25509"/>
                      <a:pt x="29155" y="26366"/>
                      <a:pt x="28393" y="27128"/>
                    </a:cubicBezTo>
                    <a:cubicBezTo>
                      <a:pt x="28869" y="26938"/>
                      <a:pt x="29250" y="26843"/>
                      <a:pt x="29631" y="26652"/>
                    </a:cubicBezTo>
                    <a:cubicBezTo>
                      <a:pt x="106593" y="-1161"/>
                      <a:pt x="170411" y="27128"/>
                      <a:pt x="223751" y="52751"/>
                    </a:cubicBezTo>
                    <a:cubicBezTo>
                      <a:pt x="254707" y="67800"/>
                      <a:pt x="290807" y="85612"/>
                      <a:pt x="327097" y="90374"/>
                    </a:cubicBezTo>
                    <a:cubicBezTo>
                      <a:pt x="287473" y="94089"/>
                      <a:pt x="248897" y="91994"/>
                      <a:pt x="210130" y="78563"/>
                    </a:cubicBezTo>
                    <a:cubicBezTo>
                      <a:pt x="153647" y="59894"/>
                      <a:pt x="106689" y="23318"/>
                      <a:pt x="37156" y="28176"/>
                    </a:cubicBezTo>
                    <a:cubicBezTo>
                      <a:pt x="30774" y="30843"/>
                      <a:pt x="24393" y="34082"/>
                      <a:pt x="18487" y="38273"/>
                    </a:cubicBezTo>
                    <a:cubicBezTo>
                      <a:pt x="18487" y="38273"/>
                      <a:pt x="18392" y="38273"/>
                      <a:pt x="18392" y="38368"/>
                    </a:cubicBezTo>
                    <a:cubicBezTo>
                      <a:pt x="18392" y="38368"/>
                      <a:pt x="18297" y="38368"/>
                      <a:pt x="18297" y="38463"/>
                    </a:cubicBezTo>
                    <a:cubicBezTo>
                      <a:pt x="12963" y="42083"/>
                      <a:pt x="8200" y="46274"/>
                      <a:pt x="3914" y="51512"/>
                    </a:cubicBezTo>
                    <a:cubicBezTo>
                      <a:pt x="1533" y="54465"/>
                      <a:pt x="-1611" y="52751"/>
                      <a:pt x="961" y="49512"/>
                    </a:cubicBezTo>
                    <a:close/>
                  </a:path>
                </a:pathLst>
              </a:custGeom>
              <a:grpFill/>
              <a:ln w="9525" cap="flat">
                <a:noFill/>
                <a:prstDash val="solid"/>
                <a:miter/>
              </a:ln>
            </p:spPr>
            <p:txBody>
              <a:bodyPr rtlCol="0" anchor="ctr"/>
              <a:lstStyle/>
              <a:p>
                <a:endParaRPr lang="th-TH"/>
              </a:p>
            </p:txBody>
          </p:sp>
          <p:sp>
            <p:nvSpPr>
              <p:cNvPr id="69" name="Freeform: Shape 68">
                <a:extLst>
                  <a:ext uri="{FF2B5EF4-FFF2-40B4-BE49-F238E27FC236}">
                    <a16:creationId xmlns:a16="http://schemas.microsoft.com/office/drawing/2014/main" id="{D7F49DCA-D266-4048-9976-99F8D19659ED}"/>
                  </a:ext>
                </a:extLst>
              </p:cNvPr>
              <p:cNvSpPr/>
              <p:nvPr/>
            </p:nvSpPr>
            <p:spPr>
              <a:xfrm>
                <a:off x="6343078" y="3246405"/>
                <a:ext cx="354615" cy="387667"/>
              </a:xfrm>
              <a:custGeom>
                <a:avLst/>
                <a:gdLst>
                  <a:gd name="connsiteX0" fmla="*/ 2381 w 354615"/>
                  <a:gd name="connsiteY0" fmla="*/ 385858 h 387667"/>
                  <a:gd name="connsiteX1" fmla="*/ 0 w 354615"/>
                  <a:gd name="connsiteY1" fmla="*/ 387667 h 387667"/>
                  <a:gd name="connsiteX2" fmla="*/ 28289 w 354615"/>
                  <a:gd name="connsiteY2" fmla="*/ 291941 h 387667"/>
                  <a:gd name="connsiteX3" fmla="*/ 108871 w 354615"/>
                  <a:gd name="connsiteY3" fmla="*/ 164687 h 387667"/>
                  <a:gd name="connsiteX4" fmla="*/ 354616 w 354615"/>
                  <a:gd name="connsiteY4" fmla="*/ 0 h 387667"/>
                  <a:gd name="connsiteX5" fmla="*/ 154019 w 354615"/>
                  <a:gd name="connsiteY5" fmla="*/ 138208 h 387667"/>
                  <a:gd name="connsiteX6" fmla="*/ 2381 w 354615"/>
                  <a:gd name="connsiteY6" fmla="*/ 385858 h 38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5" h="387667">
                    <a:moveTo>
                      <a:pt x="2381" y="385858"/>
                    </a:moveTo>
                    <a:cubicBezTo>
                      <a:pt x="1619" y="386429"/>
                      <a:pt x="762" y="387096"/>
                      <a:pt x="0" y="387667"/>
                    </a:cubicBezTo>
                    <a:cubicBezTo>
                      <a:pt x="9144" y="355187"/>
                      <a:pt x="15812" y="322326"/>
                      <a:pt x="28289" y="291941"/>
                    </a:cubicBezTo>
                    <a:cubicBezTo>
                      <a:pt x="46006" y="248507"/>
                      <a:pt x="71818" y="204311"/>
                      <a:pt x="108871" y="164687"/>
                    </a:cubicBezTo>
                    <a:cubicBezTo>
                      <a:pt x="174498" y="94012"/>
                      <a:pt x="265747" y="44196"/>
                      <a:pt x="354616" y="0"/>
                    </a:cubicBezTo>
                    <a:cubicBezTo>
                      <a:pt x="283178" y="38576"/>
                      <a:pt x="209455" y="81248"/>
                      <a:pt x="154019" y="138208"/>
                    </a:cubicBezTo>
                    <a:cubicBezTo>
                      <a:pt x="80867" y="214122"/>
                      <a:pt x="49435" y="299752"/>
                      <a:pt x="2381" y="385858"/>
                    </a:cubicBezTo>
                    <a:close/>
                  </a:path>
                </a:pathLst>
              </a:custGeom>
              <a:grpFill/>
              <a:ln w="9525" cap="flat">
                <a:noFill/>
                <a:prstDash val="solid"/>
                <a:miter/>
              </a:ln>
            </p:spPr>
            <p:txBody>
              <a:bodyPr rtlCol="0" anchor="ctr"/>
              <a:lstStyle/>
              <a:p>
                <a:endParaRPr lang="th-TH"/>
              </a:p>
            </p:txBody>
          </p:sp>
          <p:sp>
            <p:nvSpPr>
              <p:cNvPr id="70" name="Freeform: Shape 69">
                <a:extLst>
                  <a:ext uri="{FF2B5EF4-FFF2-40B4-BE49-F238E27FC236}">
                    <a16:creationId xmlns:a16="http://schemas.microsoft.com/office/drawing/2014/main" id="{B2654A13-8789-49B9-B289-227655FF7B2F}"/>
                  </a:ext>
                </a:extLst>
              </p:cNvPr>
              <p:cNvSpPr/>
              <p:nvPr/>
            </p:nvSpPr>
            <p:spPr>
              <a:xfrm>
                <a:off x="6330315" y="3225736"/>
                <a:ext cx="417671" cy="447293"/>
              </a:xfrm>
              <a:custGeom>
                <a:avLst/>
                <a:gdLst>
                  <a:gd name="connsiteX0" fmla="*/ 34957 w 417671"/>
                  <a:gd name="connsiteY0" fmla="*/ 394621 h 447293"/>
                  <a:gd name="connsiteX1" fmla="*/ 18383 w 417671"/>
                  <a:gd name="connsiteY1" fmla="*/ 421958 h 447293"/>
                  <a:gd name="connsiteX2" fmla="*/ 17621 w 417671"/>
                  <a:gd name="connsiteY2" fmla="*/ 424339 h 447293"/>
                  <a:gd name="connsiteX3" fmla="*/ 0 w 417671"/>
                  <a:gd name="connsiteY3" fmla="*/ 447294 h 447293"/>
                  <a:gd name="connsiteX4" fmla="*/ 6096 w 417671"/>
                  <a:gd name="connsiteY4" fmla="*/ 430244 h 447293"/>
                  <a:gd name="connsiteX5" fmla="*/ 8287 w 417671"/>
                  <a:gd name="connsiteY5" fmla="*/ 426339 h 447293"/>
                  <a:gd name="connsiteX6" fmla="*/ 8287 w 417671"/>
                  <a:gd name="connsiteY6" fmla="*/ 426244 h 447293"/>
                  <a:gd name="connsiteX7" fmla="*/ 13621 w 417671"/>
                  <a:gd name="connsiteY7" fmla="*/ 416623 h 447293"/>
                  <a:gd name="connsiteX8" fmla="*/ 13525 w 417671"/>
                  <a:gd name="connsiteY8" fmla="*/ 416623 h 447293"/>
                  <a:gd name="connsiteX9" fmla="*/ 24574 w 417671"/>
                  <a:gd name="connsiteY9" fmla="*/ 396050 h 447293"/>
                  <a:gd name="connsiteX10" fmla="*/ 24955 w 417671"/>
                  <a:gd name="connsiteY10" fmla="*/ 395383 h 447293"/>
                  <a:gd name="connsiteX11" fmla="*/ 171545 w 417671"/>
                  <a:gd name="connsiteY11" fmla="*/ 160972 h 447293"/>
                  <a:gd name="connsiteX12" fmla="*/ 417671 w 417671"/>
                  <a:gd name="connsiteY12" fmla="*/ 0 h 447293"/>
                  <a:gd name="connsiteX13" fmla="*/ 416719 w 417671"/>
                  <a:gd name="connsiteY13" fmla="*/ 762 h 447293"/>
                  <a:gd name="connsiteX14" fmla="*/ 157639 w 417671"/>
                  <a:gd name="connsiteY14" fmla="*/ 220218 h 447293"/>
                  <a:gd name="connsiteX15" fmla="*/ 35909 w 417671"/>
                  <a:gd name="connsiteY15" fmla="*/ 392906 h 447293"/>
                  <a:gd name="connsiteX16" fmla="*/ 35052 w 417671"/>
                  <a:gd name="connsiteY16" fmla="*/ 394335 h 447293"/>
                  <a:gd name="connsiteX17" fmla="*/ 34957 w 417671"/>
                  <a:gd name="connsiteY17" fmla="*/ 394621 h 447293"/>
                  <a:gd name="connsiteX18" fmla="*/ 34957 w 417671"/>
                  <a:gd name="connsiteY18" fmla="*/ 394621 h 44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671" h="447293">
                    <a:moveTo>
                      <a:pt x="34957" y="394621"/>
                    </a:moveTo>
                    <a:cubicBezTo>
                      <a:pt x="29432" y="403765"/>
                      <a:pt x="24003" y="412813"/>
                      <a:pt x="18383" y="421958"/>
                    </a:cubicBezTo>
                    <a:cubicBezTo>
                      <a:pt x="18193" y="422719"/>
                      <a:pt x="18002" y="423481"/>
                      <a:pt x="17621" y="424339"/>
                    </a:cubicBezTo>
                    <a:cubicBezTo>
                      <a:pt x="11430" y="431959"/>
                      <a:pt x="5620" y="439579"/>
                      <a:pt x="0" y="447294"/>
                    </a:cubicBezTo>
                    <a:cubicBezTo>
                      <a:pt x="2286" y="441579"/>
                      <a:pt x="4286" y="435959"/>
                      <a:pt x="6096" y="430244"/>
                    </a:cubicBezTo>
                    <a:cubicBezTo>
                      <a:pt x="6858" y="428911"/>
                      <a:pt x="7620" y="427672"/>
                      <a:pt x="8287" y="426339"/>
                    </a:cubicBezTo>
                    <a:cubicBezTo>
                      <a:pt x="8287" y="426339"/>
                      <a:pt x="8287" y="426244"/>
                      <a:pt x="8287" y="426244"/>
                    </a:cubicBezTo>
                    <a:cubicBezTo>
                      <a:pt x="10096" y="423005"/>
                      <a:pt x="11811" y="419862"/>
                      <a:pt x="13621" y="416623"/>
                    </a:cubicBezTo>
                    <a:cubicBezTo>
                      <a:pt x="13621" y="416623"/>
                      <a:pt x="13621" y="416623"/>
                      <a:pt x="13525" y="416623"/>
                    </a:cubicBezTo>
                    <a:cubicBezTo>
                      <a:pt x="17145" y="409670"/>
                      <a:pt x="20764" y="402812"/>
                      <a:pt x="24574" y="396050"/>
                    </a:cubicBezTo>
                    <a:cubicBezTo>
                      <a:pt x="24670" y="395859"/>
                      <a:pt x="24860" y="395668"/>
                      <a:pt x="24955" y="395383"/>
                    </a:cubicBezTo>
                    <a:cubicBezTo>
                      <a:pt x="68771" y="313944"/>
                      <a:pt x="100489" y="232791"/>
                      <a:pt x="171545" y="160972"/>
                    </a:cubicBezTo>
                    <a:cubicBezTo>
                      <a:pt x="238792" y="93535"/>
                      <a:pt x="334232" y="46196"/>
                      <a:pt x="417671" y="0"/>
                    </a:cubicBezTo>
                    <a:cubicBezTo>
                      <a:pt x="417481" y="286"/>
                      <a:pt x="417195" y="571"/>
                      <a:pt x="416719" y="762"/>
                    </a:cubicBezTo>
                    <a:cubicBezTo>
                      <a:pt x="316801" y="61627"/>
                      <a:pt x="230029" y="136208"/>
                      <a:pt x="157639" y="220218"/>
                    </a:cubicBezTo>
                    <a:cubicBezTo>
                      <a:pt x="111538" y="273939"/>
                      <a:pt x="72771" y="332708"/>
                      <a:pt x="35909" y="392906"/>
                    </a:cubicBezTo>
                    <a:cubicBezTo>
                      <a:pt x="35623" y="393383"/>
                      <a:pt x="35338" y="393859"/>
                      <a:pt x="35052" y="394335"/>
                    </a:cubicBezTo>
                    <a:cubicBezTo>
                      <a:pt x="35052" y="394430"/>
                      <a:pt x="35052" y="394430"/>
                      <a:pt x="34957" y="394621"/>
                    </a:cubicBezTo>
                    <a:cubicBezTo>
                      <a:pt x="34957" y="394621"/>
                      <a:pt x="34957" y="394621"/>
                      <a:pt x="34957" y="394621"/>
                    </a:cubicBezTo>
                    <a:close/>
                  </a:path>
                </a:pathLst>
              </a:custGeom>
              <a:grpFill/>
              <a:ln w="9525" cap="flat">
                <a:noFill/>
                <a:prstDash val="solid"/>
                <a:miter/>
              </a:ln>
            </p:spPr>
            <p:txBody>
              <a:bodyPr rtlCol="0" anchor="ctr"/>
              <a:lstStyle/>
              <a:p>
                <a:endParaRPr lang="th-TH"/>
              </a:p>
            </p:txBody>
          </p:sp>
          <p:sp>
            <p:nvSpPr>
              <p:cNvPr id="71" name="Freeform: Shape 70">
                <a:extLst>
                  <a:ext uri="{FF2B5EF4-FFF2-40B4-BE49-F238E27FC236}">
                    <a16:creationId xmlns:a16="http://schemas.microsoft.com/office/drawing/2014/main" id="{FC0AF3AF-300E-484F-BFD7-A28E05C0B978}"/>
                  </a:ext>
                </a:extLst>
              </p:cNvPr>
              <p:cNvSpPr/>
              <p:nvPr/>
            </p:nvSpPr>
            <p:spPr>
              <a:xfrm>
                <a:off x="6341554" y="3633692"/>
                <a:ext cx="3238" cy="5905"/>
              </a:xfrm>
              <a:custGeom>
                <a:avLst/>
                <a:gdLst>
                  <a:gd name="connsiteX0" fmla="*/ 0 w 3238"/>
                  <a:gd name="connsiteY0" fmla="*/ 5905 h 5905"/>
                  <a:gd name="connsiteX1" fmla="*/ 1333 w 3238"/>
                  <a:gd name="connsiteY1" fmla="*/ 1429 h 5905"/>
                  <a:gd name="connsiteX2" fmla="*/ 3238 w 3238"/>
                  <a:gd name="connsiteY2" fmla="*/ 0 h 5905"/>
                  <a:gd name="connsiteX3" fmla="*/ 0 w 3238"/>
                  <a:gd name="connsiteY3" fmla="*/ 5905 h 5905"/>
                </a:gdLst>
                <a:ahLst/>
                <a:cxnLst>
                  <a:cxn ang="0">
                    <a:pos x="connsiteX0" y="connsiteY0"/>
                  </a:cxn>
                  <a:cxn ang="0">
                    <a:pos x="connsiteX1" y="connsiteY1"/>
                  </a:cxn>
                  <a:cxn ang="0">
                    <a:pos x="connsiteX2" y="connsiteY2"/>
                  </a:cxn>
                  <a:cxn ang="0">
                    <a:pos x="connsiteX3" y="connsiteY3"/>
                  </a:cxn>
                </a:cxnLst>
                <a:rect l="l" t="t" r="r" b="b"/>
                <a:pathLst>
                  <a:path w="3238" h="5905">
                    <a:moveTo>
                      <a:pt x="0" y="5905"/>
                    </a:moveTo>
                    <a:cubicBezTo>
                      <a:pt x="476" y="4381"/>
                      <a:pt x="857" y="2857"/>
                      <a:pt x="1333" y="1429"/>
                    </a:cubicBezTo>
                    <a:cubicBezTo>
                      <a:pt x="2000" y="952"/>
                      <a:pt x="2572" y="476"/>
                      <a:pt x="3238" y="0"/>
                    </a:cubicBezTo>
                    <a:cubicBezTo>
                      <a:pt x="2096" y="1905"/>
                      <a:pt x="1048" y="3905"/>
                      <a:pt x="0" y="5905"/>
                    </a:cubicBezTo>
                    <a:close/>
                  </a:path>
                </a:pathLst>
              </a:custGeom>
              <a:grpFill/>
              <a:ln w="9525" cap="flat">
                <a:noFill/>
                <a:prstDash val="solid"/>
                <a:miter/>
              </a:ln>
            </p:spPr>
            <p:txBody>
              <a:bodyPr rtlCol="0" anchor="ctr"/>
              <a:lstStyle/>
              <a:p>
                <a:endParaRPr lang="th-TH"/>
              </a:p>
            </p:txBody>
          </p:sp>
          <p:sp>
            <p:nvSpPr>
              <p:cNvPr id="72" name="Freeform: Shape 71">
                <a:extLst>
                  <a:ext uri="{FF2B5EF4-FFF2-40B4-BE49-F238E27FC236}">
                    <a16:creationId xmlns:a16="http://schemas.microsoft.com/office/drawing/2014/main" id="{2A08D3D5-2B7B-4BF9-97FE-89EBA07F5905}"/>
                  </a:ext>
                </a:extLst>
              </p:cNvPr>
              <p:cNvSpPr/>
              <p:nvPr/>
            </p:nvSpPr>
            <p:spPr>
              <a:xfrm>
                <a:off x="6393751" y="3590038"/>
                <a:ext cx="326802" cy="80038"/>
              </a:xfrm>
              <a:custGeom>
                <a:avLst/>
                <a:gdLst>
                  <a:gd name="connsiteX0" fmla="*/ 1238 w 326802"/>
                  <a:gd name="connsiteY0" fmla="*/ 16317 h 80038"/>
                  <a:gd name="connsiteX1" fmla="*/ 0 w 326802"/>
                  <a:gd name="connsiteY1" fmla="*/ 16793 h 80038"/>
                  <a:gd name="connsiteX2" fmla="*/ 2286 w 326802"/>
                  <a:gd name="connsiteY2" fmla="*/ 14316 h 80038"/>
                  <a:gd name="connsiteX3" fmla="*/ 3905 w 326802"/>
                  <a:gd name="connsiteY3" fmla="*/ 13650 h 80038"/>
                  <a:gd name="connsiteX4" fmla="*/ 132398 w 326802"/>
                  <a:gd name="connsiteY4" fmla="*/ 8030 h 80038"/>
                  <a:gd name="connsiteX5" fmla="*/ 326803 w 326802"/>
                  <a:gd name="connsiteY5" fmla="*/ 76515 h 80038"/>
                  <a:gd name="connsiteX6" fmla="*/ 298799 w 326802"/>
                  <a:gd name="connsiteY6" fmla="*/ 80039 h 80038"/>
                  <a:gd name="connsiteX7" fmla="*/ 195453 w 326802"/>
                  <a:gd name="connsiteY7" fmla="*/ 42415 h 80038"/>
                  <a:gd name="connsiteX8" fmla="*/ 1238 w 326802"/>
                  <a:gd name="connsiteY8" fmla="*/ 16317 h 8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802" h="80038">
                    <a:moveTo>
                      <a:pt x="1238" y="16317"/>
                    </a:moveTo>
                    <a:cubicBezTo>
                      <a:pt x="762" y="16507"/>
                      <a:pt x="381" y="16602"/>
                      <a:pt x="0" y="16793"/>
                    </a:cubicBezTo>
                    <a:cubicBezTo>
                      <a:pt x="762" y="15936"/>
                      <a:pt x="1524" y="15078"/>
                      <a:pt x="2286" y="14316"/>
                    </a:cubicBezTo>
                    <a:cubicBezTo>
                      <a:pt x="2858" y="14126"/>
                      <a:pt x="3334" y="13935"/>
                      <a:pt x="3905" y="13650"/>
                    </a:cubicBezTo>
                    <a:cubicBezTo>
                      <a:pt x="50864" y="-4353"/>
                      <a:pt x="95155" y="-2733"/>
                      <a:pt x="132398" y="8030"/>
                    </a:cubicBezTo>
                    <a:cubicBezTo>
                      <a:pt x="195929" y="27366"/>
                      <a:pt x="257747" y="80420"/>
                      <a:pt x="326803" y="76515"/>
                    </a:cubicBezTo>
                    <a:cubicBezTo>
                      <a:pt x="317373" y="78039"/>
                      <a:pt x="308039" y="79182"/>
                      <a:pt x="298799" y="80039"/>
                    </a:cubicBezTo>
                    <a:cubicBezTo>
                      <a:pt x="262509" y="75276"/>
                      <a:pt x="226409" y="57465"/>
                      <a:pt x="195453" y="42415"/>
                    </a:cubicBezTo>
                    <a:cubicBezTo>
                      <a:pt x="142018" y="16793"/>
                      <a:pt x="78200" y="-11496"/>
                      <a:pt x="1238" y="16317"/>
                    </a:cubicBezTo>
                    <a:close/>
                  </a:path>
                </a:pathLst>
              </a:custGeom>
              <a:grpFill/>
              <a:ln w="9525" cap="flat">
                <a:noFill/>
                <a:prstDash val="solid"/>
                <a:miter/>
              </a:ln>
            </p:spPr>
            <p:txBody>
              <a:bodyPr rtlCol="0" anchor="ctr"/>
              <a:lstStyle/>
              <a:p>
                <a:endParaRPr lang="th-TH"/>
              </a:p>
            </p:txBody>
          </p:sp>
          <p:sp>
            <p:nvSpPr>
              <p:cNvPr id="73" name="Freeform: Shape 72">
                <a:extLst>
                  <a:ext uri="{FF2B5EF4-FFF2-40B4-BE49-F238E27FC236}">
                    <a16:creationId xmlns:a16="http://schemas.microsoft.com/office/drawing/2014/main" id="{0CD3D178-C703-40D8-BB32-8D4842CC2694}"/>
                  </a:ext>
                </a:extLst>
              </p:cNvPr>
              <p:cNvSpPr/>
              <p:nvPr/>
            </p:nvSpPr>
            <p:spPr>
              <a:xfrm>
                <a:off x="6336506" y="3223296"/>
                <a:ext cx="411946" cy="432684"/>
              </a:xfrm>
              <a:custGeom>
                <a:avLst/>
                <a:gdLst>
                  <a:gd name="connsiteX0" fmla="*/ 18859 w 411946"/>
                  <a:gd name="connsiteY0" fmla="*/ 397823 h 432684"/>
                  <a:gd name="connsiteX1" fmla="*/ 18479 w 411946"/>
                  <a:gd name="connsiteY1" fmla="*/ 398489 h 432684"/>
                  <a:gd name="connsiteX2" fmla="*/ 7429 w 411946"/>
                  <a:gd name="connsiteY2" fmla="*/ 419063 h 432684"/>
                  <a:gd name="connsiteX3" fmla="*/ 7525 w 411946"/>
                  <a:gd name="connsiteY3" fmla="*/ 419063 h 432684"/>
                  <a:gd name="connsiteX4" fmla="*/ 2191 w 411946"/>
                  <a:gd name="connsiteY4" fmla="*/ 428684 h 432684"/>
                  <a:gd name="connsiteX5" fmla="*/ 2191 w 411946"/>
                  <a:gd name="connsiteY5" fmla="*/ 428779 h 432684"/>
                  <a:gd name="connsiteX6" fmla="*/ 0 w 411946"/>
                  <a:gd name="connsiteY6" fmla="*/ 432684 h 432684"/>
                  <a:gd name="connsiteX7" fmla="*/ 571 w 411946"/>
                  <a:gd name="connsiteY7" fmla="*/ 430779 h 432684"/>
                  <a:gd name="connsiteX8" fmla="*/ 5048 w 411946"/>
                  <a:gd name="connsiteY8" fmla="*/ 416301 h 432684"/>
                  <a:gd name="connsiteX9" fmla="*/ 8192 w 411946"/>
                  <a:gd name="connsiteY9" fmla="*/ 410396 h 432684"/>
                  <a:gd name="connsiteX10" fmla="*/ 6287 w 411946"/>
                  <a:gd name="connsiteY10" fmla="*/ 411824 h 432684"/>
                  <a:gd name="connsiteX11" fmla="*/ 6477 w 411946"/>
                  <a:gd name="connsiteY11" fmla="*/ 410872 h 432684"/>
                  <a:gd name="connsiteX12" fmla="*/ 8858 w 411946"/>
                  <a:gd name="connsiteY12" fmla="*/ 409062 h 432684"/>
                  <a:gd name="connsiteX13" fmla="*/ 160401 w 411946"/>
                  <a:gd name="connsiteY13" fmla="*/ 161317 h 432684"/>
                  <a:gd name="connsiteX14" fmla="*/ 360997 w 411946"/>
                  <a:gd name="connsiteY14" fmla="*/ 23109 h 432684"/>
                  <a:gd name="connsiteX15" fmla="*/ 361569 w 411946"/>
                  <a:gd name="connsiteY15" fmla="*/ 22823 h 432684"/>
                  <a:gd name="connsiteX16" fmla="*/ 406051 w 411946"/>
                  <a:gd name="connsiteY16" fmla="*/ 725 h 432684"/>
                  <a:gd name="connsiteX17" fmla="*/ 411480 w 411946"/>
                  <a:gd name="connsiteY17" fmla="*/ 2535 h 432684"/>
                  <a:gd name="connsiteX18" fmla="*/ 165354 w 411946"/>
                  <a:gd name="connsiteY18" fmla="*/ 163508 h 432684"/>
                  <a:gd name="connsiteX19" fmla="*/ 18859 w 411946"/>
                  <a:gd name="connsiteY19" fmla="*/ 397823 h 43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946" h="432684">
                    <a:moveTo>
                      <a:pt x="18859" y="397823"/>
                    </a:moveTo>
                    <a:cubicBezTo>
                      <a:pt x="18764" y="398013"/>
                      <a:pt x="18574" y="398204"/>
                      <a:pt x="18479" y="398489"/>
                    </a:cubicBezTo>
                    <a:cubicBezTo>
                      <a:pt x="14668" y="405347"/>
                      <a:pt x="10954" y="412205"/>
                      <a:pt x="7429" y="419063"/>
                    </a:cubicBezTo>
                    <a:cubicBezTo>
                      <a:pt x="7429" y="419063"/>
                      <a:pt x="7429" y="419063"/>
                      <a:pt x="7525" y="419063"/>
                    </a:cubicBezTo>
                    <a:cubicBezTo>
                      <a:pt x="5810" y="422206"/>
                      <a:pt x="4000" y="425445"/>
                      <a:pt x="2191" y="428684"/>
                    </a:cubicBezTo>
                    <a:cubicBezTo>
                      <a:pt x="2191" y="428684"/>
                      <a:pt x="2191" y="428779"/>
                      <a:pt x="2191" y="428779"/>
                    </a:cubicBezTo>
                    <a:cubicBezTo>
                      <a:pt x="1524" y="430112"/>
                      <a:pt x="762" y="431351"/>
                      <a:pt x="0" y="432684"/>
                    </a:cubicBezTo>
                    <a:cubicBezTo>
                      <a:pt x="191" y="432017"/>
                      <a:pt x="476" y="431446"/>
                      <a:pt x="571" y="430779"/>
                    </a:cubicBezTo>
                    <a:cubicBezTo>
                      <a:pt x="2191" y="425921"/>
                      <a:pt x="3715" y="421064"/>
                      <a:pt x="5048" y="416301"/>
                    </a:cubicBezTo>
                    <a:cubicBezTo>
                      <a:pt x="6096" y="414396"/>
                      <a:pt x="7144" y="412301"/>
                      <a:pt x="8192" y="410396"/>
                    </a:cubicBezTo>
                    <a:cubicBezTo>
                      <a:pt x="7620" y="410777"/>
                      <a:pt x="6953" y="411348"/>
                      <a:pt x="6287" y="411824"/>
                    </a:cubicBezTo>
                    <a:cubicBezTo>
                      <a:pt x="6382" y="411539"/>
                      <a:pt x="6477" y="411158"/>
                      <a:pt x="6477" y="410872"/>
                    </a:cubicBezTo>
                    <a:cubicBezTo>
                      <a:pt x="7239" y="410300"/>
                      <a:pt x="8096" y="409634"/>
                      <a:pt x="8858" y="409062"/>
                    </a:cubicBezTo>
                    <a:cubicBezTo>
                      <a:pt x="55817" y="322956"/>
                      <a:pt x="87344" y="237326"/>
                      <a:pt x="160401" y="161317"/>
                    </a:cubicBezTo>
                    <a:cubicBezTo>
                      <a:pt x="215837" y="104452"/>
                      <a:pt x="289560" y="61781"/>
                      <a:pt x="360997" y="23109"/>
                    </a:cubicBezTo>
                    <a:cubicBezTo>
                      <a:pt x="361188" y="23014"/>
                      <a:pt x="361379" y="22919"/>
                      <a:pt x="361569" y="22823"/>
                    </a:cubicBezTo>
                    <a:cubicBezTo>
                      <a:pt x="376428" y="15394"/>
                      <a:pt x="391287" y="8155"/>
                      <a:pt x="406051" y="725"/>
                    </a:cubicBezTo>
                    <a:cubicBezTo>
                      <a:pt x="409480" y="-989"/>
                      <a:pt x="413290" y="630"/>
                      <a:pt x="411480" y="2535"/>
                    </a:cubicBezTo>
                    <a:cubicBezTo>
                      <a:pt x="328041" y="48731"/>
                      <a:pt x="232600" y="96166"/>
                      <a:pt x="165354" y="163508"/>
                    </a:cubicBezTo>
                    <a:cubicBezTo>
                      <a:pt x="94393" y="235231"/>
                      <a:pt x="62675" y="316384"/>
                      <a:pt x="18859" y="397823"/>
                    </a:cubicBezTo>
                    <a:close/>
                  </a:path>
                </a:pathLst>
              </a:custGeom>
              <a:grpFill/>
              <a:ln w="9525" cap="flat">
                <a:noFill/>
                <a:prstDash val="solid"/>
                <a:miter/>
              </a:ln>
            </p:spPr>
            <p:txBody>
              <a:bodyPr rtlCol="0" anchor="ctr"/>
              <a:lstStyle/>
              <a:p>
                <a:endParaRPr lang="th-TH"/>
              </a:p>
            </p:txBody>
          </p:sp>
          <p:sp>
            <p:nvSpPr>
              <p:cNvPr id="74" name="Freeform: Shape 73">
                <a:extLst>
                  <a:ext uri="{FF2B5EF4-FFF2-40B4-BE49-F238E27FC236}">
                    <a16:creationId xmlns:a16="http://schemas.microsoft.com/office/drawing/2014/main" id="{E65986F7-A970-48D0-BDCB-BB8C53A2FAB1}"/>
                  </a:ext>
                </a:extLst>
              </p:cNvPr>
              <p:cNvSpPr/>
              <p:nvPr/>
            </p:nvSpPr>
            <p:spPr>
              <a:xfrm>
                <a:off x="6490867" y="3230283"/>
                <a:ext cx="511817" cy="275323"/>
              </a:xfrm>
              <a:custGeom>
                <a:avLst/>
                <a:gdLst>
                  <a:gd name="connsiteX0" fmla="*/ 39 w 511817"/>
                  <a:gd name="connsiteY0" fmla="*/ 274536 h 275323"/>
                  <a:gd name="connsiteX1" fmla="*/ 325 w 511817"/>
                  <a:gd name="connsiteY1" fmla="*/ 273964 h 275323"/>
                  <a:gd name="connsiteX2" fmla="*/ 28424 w 511817"/>
                  <a:gd name="connsiteY2" fmla="*/ 240341 h 275323"/>
                  <a:gd name="connsiteX3" fmla="*/ 28424 w 511817"/>
                  <a:gd name="connsiteY3" fmla="*/ 240246 h 275323"/>
                  <a:gd name="connsiteX4" fmla="*/ 249213 w 511817"/>
                  <a:gd name="connsiteY4" fmla="*/ 85655 h 275323"/>
                  <a:gd name="connsiteX5" fmla="*/ 468765 w 511817"/>
                  <a:gd name="connsiteY5" fmla="*/ 5168 h 275323"/>
                  <a:gd name="connsiteX6" fmla="*/ 468860 w 511817"/>
                  <a:gd name="connsiteY6" fmla="*/ 5168 h 275323"/>
                  <a:gd name="connsiteX7" fmla="*/ 505912 w 511817"/>
                  <a:gd name="connsiteY7" fmla="*/ 120 h 275323"/>
                  <a:gd name="connsiteX8" fmla="*/ 511818 w 511817"/>
                  <a:gd name="connsiteY8" fmla="*/ 1168 h 275323"/>
                  <a:gd name="connsiteX9" fmla="*/ 1944 w 511817"/>
                  <a:gd name="connsiteY9" fmla="*/ 274536 h 275323"/>
                  <a:gd name="connsiteX10" fmla="*/ 39 w 511817"/>
                  <a:gd name="connsiteY10" fmla="*/ 274536 h 27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817" h="275323">
                    <a:moveTo>
                      <a:pt x="39" y="274536"/>
                    </a:moveTo>
                    <a:cubicBezTo>
                      <a:pt x="135" y="274345"/>
                      <a:pt x="135" y="274155"/>
                      <a:pt x="325" y="273964"/>
                    </a:cubicBezTo>
                    <a:cubicBezTo>
                      <a:pt x="9183" y="262439"/>
                      <a:pt x="18423" y="251295"/>
                      <a:pt x="28424" y="240341"/>
                    </a:cubicBezTo>
                    <a:cubicBezTo>
                      <a:pt x="28424" y="240246"/>
                      <a:pt x="28424" y="240246"/>
                      <a:pt x="28424" y="240246"/>
                    </a:cubicBezTo>
                    <a:cubicBezTo>
                      <a:pt x="86907" y="175857"/>
                      <a:pt x="163393" y="123374"/>
                      <a:pt x="249213" y="85655"/>
                    </a:cubicBezTo>
                    <a:cubicBezTo>
                      <a:pt x="321032" y="54127"/>
                      <a:pt x="392088" y="25552"/>
                      <a:pt x="468765" y="5168"/>
                    </a:cubicBezTo>
                    <a:cubicBezTo>
                      <a:pt x="468765" y="5168"/>
                      <a:pt x="468860" y="5168"/>
                      <a:pt x="468860" y="5168"/>
                    </a:cubicBezTo>
                    <a:cubicBezTo>
                      <a:pt x="481052" y="3454"/>
                      <a:pt x="493434" y="1740"/>
                      <a:pt x="505912" y="120"/>
                    </a:cubicBezTo>
                    <a:cubicBezTo>
                      <a:pt x="508579" y="-261"/>
                      <a:pt x="510579" y="311"/>
                      <a:pt x="511818" y="1168"/>
                    </a:cubicBezTo>
                    <a:cubicBezTo>
                      <a:pt x="313126" y="44221"/>
                      <a:pt x="125007" y="132994"/>
                      <a:pt x="1944" y="274536"/>
                    </a:cubicBezTo>
                    <a:cubicBezTo>
                      <a:pt x="1087" y="275679"/>
                      <a:pt x="-246" y="275488"/>
                      <a:pt x="39" y="274536"/>
                    </a:cubicBezTo>
                    <a:close/>
                  </a:path>
                </a:pathLst>
              </a:custGeom>
              <a:grpFill/>
              <a:ln w="9525"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F3FA36A6-74F3-4CE7-BFF6-058E4A450DE8}"/>
                  </a:ext>
                </a:extLst>
              </p:cNvPr>
              <p:cNvSpPr/>
              <p:nvPr/>
            </p:nvSpPr>
            <p:spPr>
              <a:xfrm>
                <a:off x="6673793" y="3309385"/>
                <a:ext cx="523010" cy="124137"/>
              </a:xfrm>
              <a:custGeom>
                <a:avLst/>
                <a:gdLst>
                  <a:gd name="connsiteX0" fmla="*/ 11423 w 523010"/>
                  <a:gd name="connsiteY0" fmla="*/ 115804 h 124137"/>
                  <a:gd name="connsiteX1" fmla="*/ 564 w 523010"/>
                  <a:gd name="connsiteY1" fmla="*/ 123996 h 124137"/>
                  <a:gd name="connsiteX2" fmla="*/ 88 w 523010"/>
                  <a:gd name="connsiteY2" fmla="*/ 123805 h 124137"/>
                  <a:gd name="connsiteX3" fmla="*/ 7803 w 523010"/>
                  <a:gd name="connsiteY3" fmla="*/ 116662 h 124137"/>
                  <a:gd name="connsiteX4" fmla="*/ 508533 w 523010"/>
                  <a:gd name="connsiteY4" fmla="*/ 7315 h 124137"/>
                  <a:gd name="connsiteX5" fmla="*/ 508914 w 523010"/>
                  <a:gd name="connsiteY5" fmla="*/ 7410 h 124137"/>
                  <a:gd name="connsiteX6" fmla="*/ 522153 w 523010"/>
                  <a:gd name="connsiteY6" fmla="*/ 10458 h 124137"/>
                  <a:gd name="connsiteX7" fmla="*/ 523011 w 523010"/>
                  <a:gd name="connsiteY7" fmla="*/ 10744 h 124137"/>
                  <a:gd name="connsiteX8" fmla="*/ 285171 w 523010"/>
                  <a:gd name="connsiteY8" fmla="*/ 11410 h 124137"/>
                  <a:gd name="connsiteX9" fmla="*/ 11423 w 523010"/>
                  <a:gd name="connsiteY9" fmla="*/ 115804 h 12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010" h="124137">
                    <a:moveTo>
                      <a:pt x="11423" y="115804"/>
                    </a:moveTo>
                    <a:cubicBezTo>
                      <a:pt x="7803" y="118471"/>
                      <a:pt x="4089" y="121234"/>
                      <a:pt x="564" y="123996"/>
                    </a:cubicBezTo>
                    <a:cubicBezTo>
                      <a:pt x="279" y="124282"/>
                      <a:pt x="-198" y="124091"/>
                      <a:pt x="88" y="123805"/>
                    </a:cubicBezTo>
                    <a:cubicBezTo>
                      <a:pt x="2660" y="121424"/>
                      <a:pt x="5232" y="119043"/>
                      <a:pt x="7803" y="116662"/>
                    </a:cubicBezTo>
                    <a:cubicBezTo>
                      <a:pt x="127152" y="9791"/>
                      <a:pt x="326319" y="-14498"/>
                      <a:pt x="508533" y="7315"/>
                    </a:cubicBezTo>
                    <a:cubicBezTo>
                      <a:pt x="508628" y="7315"/>
                      <a:pt x="508723" y="7315"/>
                      <a:pt x="508914" y="7410"/>
                    </a:cubicBezTo>
                    <a:cubicBezTo>
                      <a:pt x="513295" y="8362"/>
                      <a:pt x="517772" y="9410"/>
                      <a:pt x="522153" y="10458"/>
                    </a:cubicBezTo>
                    <a:cubicBezTo>
                      <a:pt x="522534" y="10553"/>
                      <a:pt x="522725" y="10648"/>
                      <a:pt x="523011" y="10744"/>
                    </a:cubicBezTo>
                    <a:cubicBezTo>
                      <a:pt x="442048" y="3219"/>
                      <a:pt x="363086" y="1885"/>
                      <a:pt x="285171" y="11410"/>
                    </a:cubicBezTo>
                    <a:cubicBezTo>
                      <a:pt x="181349" y="24174"/>
                      <a:pt x="87813" y="59416"/>
                      <a:pt x="11423" y="115804"/>
                    </a:cubicBezTo>
                    <a:close/>
                  </a:path>
                </a:pathLst>
              </a:custGeom>
              <a:grpFill/>
              <a:ln w="9525"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480B9ED4-CB2E-44CD-99A7-AAE303C68D1C}"/>
                  </a:ext>
                </a:extLst>
              </p:cNvPr>
              <p:cNvSpPr/>
              <p:nvPr/>
            </p:nvSpPr>
            <p:spPr>
              <a:xfrm>
                <a:off x="6486382" y="3492996"/>
                <a:ext cx="430196" cy="115073"/>
              </a:xfrm>
              <a:custGeom>
                <a:avLst/>
                <a:gdLst>
                  <a:gd name="connsiteX0" fmla="*/ 249793 w 430196"/>
                  <a:gd name="connsiteY0" fmla="*/ 73926 h 115073"/>
                  <a:gd name="connsiteX1" fmla="*/ 38243 w 430196"/>
                  <a:gd name="connsiteY1" fmla="*/ 11728 h 115073"/>
                  <a:gd name="connsiteX2" fmla="*/ 2905 w 430196"/>
                  <a:gd name="connsiteY2" fmla="*/ 24967 h 115073"/>
                  <a:gd name="connsiteX3" fmla="*/ 2810 w 430196"/>
                  <a:gd name="connsiteY3" fmla="*/ 20300 h 115073"/>
                  <a:gd name="connsiteX4" fmla="*/ 9192 w 430196"/>
                  <a:gd name="connsiteY4" fmla="*/ 17062 h 115073"/>
                  <a:gd name="connsiteX5" fmla="*/ 14811 w 430196"/>
                  <a:gd name="connsiteY5" fmla="*/ 14490 h 115073"/>
                  <a:gd name="connsiteX6" fmla="*/ 21384 w 430196"/>
                  <a:gd name="connsiteY6" fmla="*/ 11632 h 115073"/>
                  <a:gd name="connsiteX7" fmla="*/ 21479 w 430196"/>
                  <a:gd name="connsiteY7" fmla="*/ 11632 h 115073"/>
                  <a:gd name="connsiteX8" fmla="*/ 55197 w 430196"/>
                  <a:gd name="connsiteY8" fmla="*/ 2012 h 115073"/>
                  <a:gd name="connsiteX9" fmla="*/ 63484 w 430196"/>
                  <a:gd name="connsiteY9" fmla="*/ 869 h 115073"/>
                  <a:gd name="connsiteX10" fmla="*/ 64151 w 430196"/>
                  <a:gd name="connsiteY10" fmla="*/ 774 h 115073"/>
                  <a:gd name="connsiteX11" fmla="*/ 196929 w 430196"/>
                  <a:gd name="connsiteY11" fmla="*/ 41350 h 115073"/>
                  <a:gd name="connsiteX12" fmla="*/ 430197 w 430196"/>
                  <a:gd name="connsiteY12" fmla="*/ 114026 h 115073"/>
                  <a:gd name="connsiteX13" fmla="*/ 429149 w 430196"/>
                  <a:gd name="connsiteY13" fmla="*/ 115074 h 115073"/>
                  <a:gd name="connsiteX14" fmla="*/ 249793 w 430196"/>
                  <a:gd name="connsiteY14" fmla="*/ 73926 h 11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0196" h="115073">
                    <a:moveTo>
                      <a:pt x="249793" y="73926"/>
                    </a:moveTo>
                    <a:cubicBezTo>
                      <a:pt x="184356" y="50304"/>
                      <a:pt x="130921" y="-10085"/>
                      <a:pt x="38243" y="11728"/>
                    </a:cubicBezTo>
                    <a:cubicBezTo>
                      <a:pt x="27003" y="14680"/>
                      <a:pt x="15192" y="18967"/>
                      <a:pt x="2905" y="24967"/>
                    </a:cubicBezTo>
                    <a:cubicBezTo>
                      <a:pt x="-1000" y="26872"/>
                      <a:pt x="-905" y="22205"/>
                      <a:pt x="2810" y="20300"/>
                    </a:cubicBezTo>
                    <a:cubicBezTo>
                      <a:pt x="5001" y="19157"/>
                      <a:pt x="7096" y="18014"/>
                      <a:pt x="9192" y="17062"/>
                    </a:cubicBezTo>
                    <a:cubicBezTo>
                      <a:pt x="11001" y="16109"/>
                      <a:pt x="12906" y="15252"/>
                      <a:pt x="14811" y="14490"/>
                    </a:cubicBezTo>
                    <a:cubicBezTo>
                      <a:pt x="17097" y="13442"/>
                      <a:pt x="19288" y="12585"/>
                      <a:pt x="21384" y="11632"/>
                    </a:cubicBezTo>
                    <a:cubicBezTo>
                      <a:pt x="21384" y="11632"/>
                      <a:pt x="21384" y="11632"/>
                      <a:pt x="21479" y="11632"/>
                    </a:cubicBezTo>
                    <a:cubicBezTo>
                      <a:pt x="33195" y="6870"/>
                      <a:pt x="44434" y="3822"/>
                      <a:pt x="55197" y="2012"/>
                    </a:cubicBezTo>
                    <a:cubicBezTo>
                      <a:pt x="58055" y="1536"/>
                      <a:pt x="60722" y="1155"/>
                      <a:pt x="63484" y="869"/>
                    </a:cubicBezTo>
                    <a:cubicBezTo>
                      <a:pt x="63770" y="774"/>
                      <a:pt x="63960" y="774"/>
                      <a:pt x="64151" y="774"/>
                    </a:cubicBezTo>
                    <a:cubicBezTo>
                      <a:pt x="118824" y="-4751"/>
                      <a:pt x="159210" y="20395"/>
                      <a:pt x="196929" y="41350"/>
                    </a:cubicBezTo>
                    <a:cubicBezTo>
                      <a:pt x="267605" y="80117"/>
                      <a:pt x="347139" y="109549"/>
                      <a:pt x="430197" y="114026"/>
                    </a:cubicBezTo>
                    <a:cubicBezTo>
                      <a:pt x="430006" y="114407"/>
                      <a:pt x="429625" y="114788"/>
                      <a:pt x="429149" y="115074"/>
                    </a:cubicBezTo>
                    <a:cubicBezTo>
                      <a:pt x="366760" y="113931"/>
                      <a:pt x="308181" y="96310"/>
                      <a:pt x="249793" y="73926"/>
                    </a:cubicBezTo>
                    <a:close/>
                  </a:path>
                </a:pathLst>
              </a:custGeom>
              <a:grpFill/>
              <a:ln w="9525"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8FDD9DCB-C164-4A42-8A68-093EB5574C1D}"/>
                  </a:ext>
                </a:extLst>
              </p:cNvPr>
              <p:cNvSpPr/>
              <p:nvPr/>
            </p:nvSpPr>
            <p:spPr>
              <a:xfrm>
                <a:off x="6847787" y="3411646"/>
                <a:ext cx="383497" cy="155846"/>
              </a:xfrm>
              <a:custGeom>
                <a:avLst/>
                <a:gdLst>
                  <a:gd name="connsiteX0" fmla="*/ 72125 w 383497"/>
                  <a:gd name="connsiteY0" fmla="*/ 17258 h 155846"/>
                  <a:gd name="connsiteX1" fmla="*/ 1640 w 383497"/>
                  <a:gd name="connsiteY1" fmla="*/ 3447 h 155846"/>
                  <a:gd name="connsiteX2" fmla="*/ 3260 w 383497"/>
                  <a:gd name="connsiteY2" fmla="*/ 18 h 155846"/>
                  <a:gd name="connsiteX3" fmla="*/ 149945 w 383497"/>
                  <a:gd name="connsiteY3" fmla="*/ 29926 h 155846"/>
                  <a:gd name="connsiteX4" fmla="*/ 234717 w 383497"/>
                  <a:gd name="connsiteY4" fmla="*/ 65169 h 155846"/>
                  <a:gd name="connsiteX5" fmla="*/ 324347 w 383497"/>
                  <a:gd name="connsiteY5" fmla="*/ 114032 h 155846"/>
                  <a:gd name="connsiteX6" fmla="*/ 374925 w 383497"/>
                  <a:gd name="connsiteY6" fmla="*/ 143560 h 155846"/>
                  <a:gd name="connsiteX7" fmla="*/ 374925 w 383497"/>
                  <a:gd name="connsiteY7" fmla="*/ 143655 h 155846"/>
                  <a:gd name="connsiteX8" fmla="*/ 383498 w 383497"/>
                  <a:gd name="connsiteY8" fmla="*/ 155847 h 155846"/>
                  <a:gd name="connsiteX9" fmla="*/ 381307 w 383497"/>
                  <a:gd name="connsiteY9" fmla="*/ 154799 h 155846"/>
                  <a:gd name="connsiteX10" fmla="*/ 376640 w 383497"/>
                  <a:gd name="connsiteY10" fmla="*/ 153656 h 155846"/>
                  <a:gd name="connsiteX11" fmla="*/ 240813 w 383497"/>
                  <a:gd name="connsiteY11" fmla="*/ 76885 h 155846"/>
                  <a:gd name="connsiteX12" fmla="*/ 72125 w 383497"/>
                  <a:gd name="connsiteY12" fmla="*/ 17258 h 15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497" h="155846">
                    <a:moveTo>
                      <a:pt x="72125" y="17258"/>
                    </a:moveTo>
                    <a:cubicBezTo>
                      <a:pt x="48884" y="11829"/>
                      <a:pt x="25358" y="7257"/>
                      <a:pt x="1640" y="3447"/>
                    </a:cubicBezTo>
                    <a:cubicBezTo>
                      <a:pt x="-1312" y="2971"/>
                      <a:pt x="21" y="-268"/>
                      <a:pt x="3260" y="18"/>
                    </a:cubicBezTo>
                    <a:cubicBezTo>
                      <a:pt x="54790" y="3161"/>
                      <a:pt x="103939" y="14115"/>
                      <a:pt x="149945" y="29926"/>
                    </a:cubicBezTo>
                    <a:cubicBezTo>
                      <a:pt x="179282" y="39928"/>
                      <a:pt x="207476" y="51834"/>
                      <a:pt x="234717" y="65169"/>
                    </a:cubicBezTo>
                    <a:cubicBezTo>
                      <a:pt x="265388" y="80028"/>
                      <a:pt x="294820" y="96792"/>
                      <a:pt x="324347" y="114032"/>
                    </a:cubicBezTo>
                    <a:cubicBezTo>
                      <a:pt x="341111" y="123938"/>
                      <a:pt x="358066" y="133368"/>
                      <a:pt x="374925" y="143560"/>
                    </a:cubicBezTo>
                    <a:cubicBezTo>
                      <a:pt x="374925" y="143655"/>
                      <a:pt x="374925" y="143655"/>
                      <a:pt x="374925" y="143655"/>
                    </a:cubicBezTo>
                    <a:cubicBezTo>
                      <a:pt x="377973" y="147655"/>
                      <a:pt x="380735" y="151751"/>
                      <a:pt x="383498" y="155847"/>
                    </a:cubicBezTo>
                    <a:cubicBezTo>
                      <a:pt x="382926" y="155371"/>
                      <a:pt x="382259" y="154990"/>
                      <a:pt x="381307" y="154799"/>
                    </a:cubicBezTo>
                    <a:cubicBezTo>
                      <a:pt x="379688" y="154418"/>
                      <a:pt x="378164" y="154037"/>
                      <a:pt x="376640" y="153656"/>
                    </a:cubicBezTo>
                    <a:cubicBezTo>
                      <a:pt x="331205" y="126986"/>
                      <a:pt x="287105" y="100126"/>
                      <a:pt x="240813" y="76885"/>
                    </a:cubicBezTo>
                    <a:cubicBezTo>
                      <a:pt x="188711" y="50596"/>
                      <a:pt x="131371" y="31069"/>
                      <a:pt x="72125" y="17258"/>
                    </a:cubicBezTo>
                    <a:close/>
                  </a:path>
                </a:pathLst>
              </a:custGeom>
              <a:grpFill/>
              <a:ln w="9525" cap="flat">
                <a:noFill/>
                <a:prstDash val="solid"/>
                <a:miter/>
              </a:ln>
            </p:spPr>
            <p:txBody>
              <a:bodyPr rtlCol="0" anchor="ctr"/>
              <a:lstStyle/>
              <a:p>
                <a:endParaRPr lang="th-TH"/>
              </a:p>
            </p:txBody>
          </p:sp>
        </p:grpSp>
        <p:grpSp>
          <p:nvGrpSpPr>
            <p:cNvPr id="30" name="Graphic 83">
              <a:extLst>
                <a:ext uri="{FF2B5EF4-FFF2-40B4-BE49-F238E27FC236}">
                  <a16:creationId xmlns:a16="http://schemas.microsoft.com/office/drawing/2014/main" id="{0385CED6-645A-483A-843D-28F786436588}"/>
                </a:ext>
              </a:extLst>
            </p:cNvPr>
            <p:cNvGrpSpPr/>
            <p:nvPr/>
          </p:nvGrpSpPr>
          <p:grpSpPr>
            <a:xfrm>
              <a:off x="5085171" y="3047931"/>
              <a:ext cx="1406216" cy="1105189"/>
              <a:chOff x="5271706" y="3252978"/>
              <a:chExt cx="1018984" cy="743237"/>
            </a:xfrm>
            <a:solidFill>
              <a:srgbClr val="527068"/>
            </a:solidFill>
          </p:grpSpPr>
          <p:sp>
            <p:nvSpPr>
              <p:cNvPr id="32" name="Freeform: Shape 31">
                <a:extLst>
                  <a:ext uri="{FF2B5EF4-FFF2-40B4-BE49-F238E27FC236}">
                    <a16:creationId xmlns:a16="http://schemas.microsoft.com/office/drawing/2014/main" id="{3A1D0385-560D-4C90-801A-D0F87D2DA041}"/>
                  </a:ext>
                </a:extLst>
              </p:cNvPr>
              <p:cNvSpPr/>
              <p:nvPr/>
            </p:nvSpPr>
            <p:spPr>
              <a:xfrm>
                <a:off x="5869114" y="3717467"/>
                <a:ext cx="311181" cy="59085"/>
              </a:xfrm>
              <a:custGeom>
                <a:avLst/>
                <a:gdLst>
                  <a:gd name="connsiteX0" fmla="*/ 112871 w 311181"/>
                  <a:gd name="connsiteY0" fmla="*/ 32716 h 59085"/>
                  <a:gd name="connsiteX1" fmla="*/ 0 w 311181"/>
                  <a:gd name="connsiteY1" fmla="*/ 33383 h 59085"/>
                  <a:gd name="connsiteX2" fmla="*/ 128778 w 311181"/>
                  <a:gd name="connsiteY2" fmla="*/ 58529 h 59085"/>
                  <a:gd name="connsiteX3" fmla="*/ 217075 w 311181"/>
                  <a:gd name="connsiteY3" fmla="*/ 38240 h 59085"/>
                  <a:gd name="connsiteX4" fmla="*/ 263747 w 311181"/>
                  <a:gd name="connsiteY4" fmla="*/ 20714 h 59085"/>
                  <a:gd name="connsiteX5" fmla="*/ 311182 w 311181"/>
                  <a:gd name="connsiteY5" fmla="*/ 12428 h 59085"/>
                  <a:gd name="connsiteX6" fmla="*/ 309467 w 311181"/>
                  <a:gd name="connsiteY6" fmla="*/ 9856 h 59085"/>
                  <a:gd name="connsiteX7" fmla="*/ 112871 w 311181"/>
                  <a:gd name="connsiteY7" fmla="*/ 32716 h 5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181" h="59085">
                    <a:moveTo>
                      <a:pt x="112871" y="32716"/>
                    </a:moveTo>
                    <a:cubicBezTo>
                      <a:pt x="79248" y="41860"/>
                      <a:pt x="36004" y="46718"/>
                      <a:pt x="0" y="33383"/>
                    </a:cubicBezTo>
                    <a:cubicBezTo>
                      <a:pt x="39052" y="54528"/>
                      <a:pt x="87249" y="61196"/>
                      <a:pt x="128778" y="58529"/>
                    </a:cubicBezTo>
                    <a:cubicBezTo>
                      <a:pt x="160020" y="56243"/>
                      <a:pt x="189262" y="48337"/>
                      <a:pt x="217075" y="38240"/>
                    </a:cubicBezTo>
                    <a:cubicBezTo>
                      <a:pt x="232696" y="32525"/>
                      <a:pt x="247840" y="25953"/>
                      <a:pt x="263747" y="20714"/>
                    </a:cubicBezTo>
                    <a:cubicBezTo>
                      <a:pt x="278702" y="15761"/>
                      <a:pt x="295370" y="14904"/>
                      <a:pt x="311182" y="12428"/>
                    </a:cubicBezTo>
                    <a:cubicBezTo>
                      <a:pt x="310610" y="11570"/>
                      <a:pt x="310039" y="10713"/>
                      <a:pt x="309467" y="9856"/>
                    </a:cubicBezTo>
                    <a:cubicBezTo>
                      <a:pt x="233934" y="-16624"/>
                      <a:pt x="173831" y="16904"/>
                      <a:pt x="112871" y="32716"/>
                    </a:cubicBezTo>
                    <a:close/>
                  </a:path>
                </a:pathLst>
              </a:custGeom>
              <a:grpFill/>
              <a:ln w="9525"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9426EBC4-78F7-4FC4-A71D-0B632BB69221}"/>
                  </a:ext>
                </a:extLst>
              </p:cNvPr>
              <p:cNvSpPr/>
              <p:nvPr/>
            </p:nvSpPr>
            <p:spPr>
              <a:xfrm>
                <a:off x="5843046" y="3678792"/>
                <a:ext cx="327153" cy="73439"/>
              </a:xfrm>
              <a:custGeom>
                <a:avLst/>
                <a:gdLst>
                  <a:gd name="connsiteX0" fmla="*/ 198756 w 327153"/>
                  <a:gd name="connsiteY0" fmla="*/ 42911 h 73439"/>
                  <a:gd name="connsiteX1" fmla="*/ 327153 w 327153"/>
                  <a:gd name="connsiteY1" fmla="*/ 35958 h 73439"/>
                  <a:gd name="connsiteX2" fmla="*/ 179516 w 327153"/>
                  <a:gd name="connsiteY2" fmla="*/ 8145 h 73439"/>
                  <a:gd name="connsiteX3" fmla="*/ 3303 w 327153"/>
                  <a:gd name="connsiteY3" fmla="*/ 49197 h 73439"/>
                  <a:gd name="connsiteX4" fmla="*/ 1017 w 327153"/>
                  <a:gd name="connsiteY4" fmla="*/ 53865 h 73439"/>
                  <a:gd name="connsiteX5" fmla="*/ 1303 w 327153"/>
                  <a:gd name="connsiteY5" fmla="*/ 55198 h 73439"/>
                  <a:gd name="connsiteX6" fmla="*/ 198756 w 327153"/>
                  <a:gd name="connsiteY6" fmla="*/ 42911 h 7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53" h="73439">
                    <a:moveTo>
                      <a:pt x="198756" y="42911"/>
                    </a:moveTo>
                    <a:cubicBezTo>
                      <a:pt x="235523" y="31862"/>
                      <a:pt x="279528" y="21003"/>
                      <a:pt x="327153" y="35958"/>
                    </a:cubicBezTo>
                    <a:cubicBezTo>
                      <a:pt x="274099" y="-2809"/>
                      <a:pt x="221140" y="-7000"/>
                      <a:pt x="179516" y="8145"/>
                    </a:cubicBezTo>
                    <a:cubicBezTo>
                      <a:pt x="124556" y="29385"/>
                      <a:pt x="72074" y="71676"/>
                      <a:pt x="3303" y="49197"/>
                    </a:cubicBezTo>
                    <a:cubicBezTo>
                      <a:pt x="65" y="48245"/>
                      <a:pt x="-983" y="52055"/>
                      <a:pt x="1017" y="53865"/>
                    </a:cubicBezTo>
                    <a:cubicBezTo>
                      <a:pt x="827" y="54246"/>
                      <a:pt x="827" y="54817"/>
                      <a:pt x="1303" y="55198"/>
                    </a:cubicBezTo>
                    <a:cubicBezTo>
                      <a:pt x="71312" y="93298"/>
                      <a:pt x="134939" y="63009"/>
                      <a:pt x="198756" y="42911"/>
                    </a:cubicBezTo>
                    <a:close/>
                  </a:path>
                </a:pathLst>
              </a:custGeom>
              <a:grpFill/>
              <a:ln w="9525"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8D44D53A-310C-426B-B3ED-674C8CE83ABB}"/>
                  </a:ext>
                </a:extLst>
              </p:cNvPr>
              <p:cNvSpPr/>
              <p:nvPr/>
            </p:nvSpPr>
            <p:spPr>
              <a:xfrm>
                <a:off x="5844349" y="3707508"/>
                <a:ext cx="334232" cy="51548"/>
              </a:xfrm>
              <a:custGeom>
                <a:avLst/>
                <a:gdLst>
                  <a:gd name="connsiteX0" fmla="*/ 137636 w 334232"/>
                  <a:gd name="connsiteY0" fmla="*/ 42675 h 51548"/>
                  <a:gd name="connsiteX1" fmla="*/ 334232 w 334232"/>
                  <a:gd name="connsiteY1" fmla="*/ 19720 h 51548"/>
                  <a:gd name="connsiteX2" fmla="*/ 325850 w 334232"/>
                  <a:gd name="connsiteY2" fmla="*/ 7337 h 51548"/>
                  <a:gd name="connsiteX3" fmla="*/ 197453 w 334232"/>
                  <a:gd name="connsiteY3" fmla="*/ 14291 h 51548"/>
                  <a:gd name="connsiteX4" fmla="*/ 0 w 334232"/>
                  <a:gd name="connsiteY4" fmla="*/ 26673 h 51548"/>
                  <a:gd name="connsiteX5" fmla="*/ 95 w 334232"/>
                  <a:gd name="connsiteY5" fmla="*/ 26863 h 51548"/>
                  <a:gd name="connsiteX6" fmla="*/ 24670 w 334232"/>
                  <a:gd name="connsiteY6" fmla="*/ 43342 h 51548"/>
                  <a:gd name="connsiteX7" fmla="*/ 24765 w 334232"/>
                  <a:gd name="connsiteY7" fmla="*/ 43437 h 51548"/>
                  <a:gd name="connsiteX8" fmla="*/ 137636 w 334232"/>
                  <a:gd name="connsiteY8" fmla="*/ 42675 h 5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232" h="51548">
                    <a:moveTo>
                      <a:pt x="137636" y="42675"/>
                    </a:moveTo>
                    <a:cubicBezTo>
                      <a:pt x="198596" y="26863"/>
                      <a:pt x="258699" y="-6569"/>
                      <a:pt x="334232" y="19720"/>
                    </a:cubicBezTo>
                    <a:cubicBezTo>
                      <a:pt x="331565" y="15624"/>
                      <a:pt x="328708" y="11433"/>
                      <a:pt x="325850" y="7337"/>
                    </a:cubicBezTo>
                    <a:cubicBezTo>
                      <a:pt x="278130" y="-7617"/>
                      <a:pt x="234125" y="3146"/>
                      <a:pt x="197453" y="14291"/>
                    </a:cubicBezTo>
                    <a:cubicBezTo>
                      <a:pt x="133636" y="34388"/>
                      <a:pt x="70009" y="64678"/>
                      <a:pt x="0" y="26673"/>
                    </a:cubicBezTo>
                    <a:cubicBezTo>
                      <a:pt x="0" y="26768"/>
                      <a:pt x="0" y="26768"/>
                      <a:pt x="95" y="26863"/>
                    </a:cubicBezTo>
                    <a:cubicBezTo>
                      <a:pt x="7906" y="33245"/>
                      <a:pt x="16097" y="38770"/>
                      <a:pt x="24670" y="43342"/>
                    </a:cubicBezTo>
                    <a:cubicBezTo>
                      <a:pt x="24765" y="43342"/>
                      <a:pt x="24765" y="43342"/>
                      <a:pt x="24765" y="43437"/>
                    </a:cubicBezTo>
                    <a:cubicBezTo>
                      <a:pt x="60769" y="56677"/>
                      <a:pt x="104013" y="51724"/>
                      <a:pt x="137636" y="42675"/>
                    </a:cubicBezTo>
                    <a:close/>
                  </a:path>
                </a:pathLst>
              </a:custGeom>
              <a:grpFill/>
              <a:ln w="9525"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4E636A6D-E416-4956-8329-CFA245B85DA7}"/>
                  </a:ext>
                </a:extLst>
              </p:cNvPr>
              <p:cNvSpPr/>
              <p:nvPr/>
            </p:nvSpPr>
            <p:spPr>
              <a:xfrm>
                <a:off x="5818631" y="3453765"/>
                <a:ext cx="175355" cy="77533"/>
              </a:xfrm>
              <a:custGeom>
                <a:avLst/>
                <a:gdLst>
                  <a:gd name="connsiteX0" fmla="*/ 163259 w 175355"/>
                  <a:gd name="connsiteY0" fmla="*/ 72295 h 77533"/>
                  <a:gd name="connsiteX1" fmla="*/ 165640 w 175355"/>
                  <a:gd name="connsiteY1" fmla="*/ 72485 h 77533"/>
                  <a:gd name="connsiteX2" fmla="*/ 169831 w 175355"/>
                  <a:gd name="connsiteY2" fmla="*/ 75057 h 77533"/>
                  <a:gd name="connsiteX3" fmla="*/ 175355 w 175355"/>
                  <a:gd name="connsiteY3" fmla="*/ 77533 h 77533"/>
                  <a:gd name="connsiteX4" fmla="*/ 172879 w 175355"/>
                  <a:gd name="connsiteY4" fmla="*/ 74390 h 77533"/>
                  <a:gd name="connsiteX5" fmla="*/ 0 w 175355"/>
                  <a:gd name="connsiteY5" fmla="*/ 0 h 77533"/>
                  <a:gd name="connsiteX6" fmla="*/ 9335 w 175355"/>
                  <a:gd name="connsiteY6" fmla="*/ 9144 h 77533"/>
                  <a:gd name="connsiteX7" fmla="*/ 7239 w 175355"/>
                  <a:gd name="connsiteY7" fmla="*/ 14478 h 77533"/>
                  <a:gd name="connsiteX8" fmla="*/ 130016 w 175355"/>
                  <a:gd name="connsiteY8" fmla="*/ 63532 h 77533"/>
                  <a:gd name="connsiteX9" fmla="*/ 163259 w 175355"/>
                  <a:gd name="connsiteY9" fmla="*/ 72295 h 77533"/>
                  <a:gd name="connsiteX10" fmla="*/ 163259 w 175355"/>
                  <a:gd name="connsiteY10" fmla="*/ 72295 h 7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355" h="77533">
                    <a:moveTo>
                      <a:pt x="163259" y="72295"/>
                    </a:moveTo>
                    <a:cubicBezTo>
                      <a:pt x="164021" y="72390"/>
                      <a:pt x="164783" y="72390"/>
                      <a:pt x="165640" y="72485"/>
                    </a:cubicBezTo>
                    <a:cubicBezTo>
                      <a:pt x="167545" y="72580"/>
                      <a:pt x="168974" y="73723"/>
                      <a:pt x="169831" y="75057"/>
                    </a:cubicBezTo>
                    <a:cubicBezTo>
                      <a:pt x="171641" y="75819"/>
                      <a:pt x="173546" y="76676"/>
                      <a:pt x="175355" y="77533"/>
                    </a:cubicBezTo>
                    <a:cubicBezTo>
                      <a:pt x="174498" y="76486"/>
                      <a:pt x="173641" y="75438"/>
                      <a:pt x="172879" y="74390"/>
                    </a:cubicBezTo>
                    <a:cubicBezTo>
                      <a:pt x="121825" y="42481"/>
                      <a:pt x="63056" y="16097"/>
                      <a:pt x="0" y="0"/>
                    </a:cubicBezTo>
                    <a:cubicBezTo>
                      <a:pt x="3143" y="3048"/>
                      <a:pt x="6287" y="6096"/>
                      <a:pt x="9335" y="9144"/>
                    </a:cubicBezTo>
                    <a:cubicBezTo>
                      <a:pt x="12287" y="12097"/>
                      <a:pt x="10287" y="14288"/>
                      <a:pt x="7239" y="14478"/>
                    </a:cubicBezTo>
                    <a:cubicBezTo>
                      <a:pt x="50768" y="26479"/>
                      <a:pt x="92202" y="43339"/>
                      <a:pt x="130016" y="63532"/>
                    </a:cubicBezTo>
                    <a:cubicBezTo>
                      <a:pt x="140589" y="64960"/>
                      <a:pt x="151638" y="67818"/>
                      <a:pt x="163259" y="72295"/>
                    </a:cubicBezTo>
                    <a:cubicBezTo>
                      <a:pt x="163259" y="72295"/>
                      <a:pt x="163259" y="72295"/>
                      <a:pt x="163259" y="72295"/>
                    </a:cubicBezTo>
                    <a:close/>
                  </a:path>
                </a:pathLst>
              </a:custGeom>
              <a:grpFill/>
              <a:ln w="9525"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B27566A1-BC59-42F9-ABB5-01B971B4DF09}"/>
                  </a:ext>
                </a:extLst>
              </p:cNvPr>
              <p:cNvSpPr/>
              <p:nvPr/>
            </p:nvSpPr>
            <p:spPr>
              <a:xfrm>
                <a:off x="6005798" y="3537013"/>
                <a:ext cx="21812" cy="18859"/>
              </a:xfrm>
              <a:custGeom>
                <a:avLst/>
                <a:gdLst>
                  <a:gd name="connsiteX0" fmla="*/ 4858 w 21812"/>
                  <a:gd name="connsiteY0" fmla="*/ 7049 h 18859"/>
                  <a:gd name="connsiteX1" fmla="*/ 21812 w 21812"/>
                  <a:gd name="connsiteY1" fmla="*/ 18860 h 18859"/>
                  <a:gd name="connsiteX2" fmla="*/ 2286 w 21812"/>
                  <a:gd name="connsiteY2" fmla="*/ 1715 h 18859"/>
                  <a:gd name="connsiteX3" fmla="*/ 2191 w 21812"/>
                  <a:gd name="connsiteY3" fmla="*/ 1619 h 18859"/>
                  <a:gd name="connsiteX4" fmla="*/ 2096 w 21812"/>
                  <a:gd name="connsiteY4" fmla="*/ 1524 h 18859"/>
                  <a:gd name="connsiteX5" fmla="*/ 2000 w 21812"/>
                  <a:gd name="connsiteY5" fmla="*/ 1429 h 18859"/>
                  <a:gd name="connsiteX6" fmla="*/ 1905 w 21812"/>
                  <a:gd name="connsiteY6" fmla="*/ 1333 h 18859"/>
                  <a:gd name="connsiteX7" fmla="*/ 1810 w 21812"/>
                  <a:gd name="connsiteY7" fmla="*/ 1238 h 18859"/>
                  <a:gd name="connsiteX8" fmla="*/ 0 w 21812"/>
                  <a:gd name="connsiteY8" fmla="*/ 0 h 18859"/>
                  <a:gd name="connsiteX9" fmla="*/ 4096 w 21812"/>
                  <a:gd name="connsiteY9" fmla="*/ 5334 h 18859"/>
                  <a:gd name="connsiteX10" fmla="*/ 4858 w 21812"/>
                  <a:gd name="connsiteY10" fmla="*/ 7049 h 1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12" h="18859">
                    <a:moveTo>
                      <a:pt x="4858" y="7049"/>
                    </a:moveTo>
                    <a:cubicBezTo>
                      <a:pt x="10573" y="10668"/>
                      <a:pt x="16193" y="14573"/>
                      <a:pt x="21812" y="18860"/>
                    </a:cubicBezTo>
                    <a:cubicBezTo>
                      <a:pt x="15431" y="13049"/>
                      <a:pt x="8858" y="7334"/>
                      <a:pt x="2286" y="1715"/>
                    </a:cubicBezTo>
                    <a:cubicBezTo>
                      <a:pt x="2286" y="1715"/>
                      <a:pt x="2286" y="1619"/>
                      <a:pt x="2191" y="1619"/>
                    </a:cubicBezTo>
                    <a:cubicBezTo>
                      <a:pt x="2191" y="1619"/>
                      <a:pt x="2191" y="1524"/>
                      <a:pt x="2096" y="1524"/>
                    </a:cubicBezTo>
                    <a:cubicBezTo>
                      <a:pt x="2096" y="1524"/>
                      <a:pt x="2000" y="1524"/>
                      <a:pt x="2000" y="1429"/>
                    </a:cubicBezTo>
                    <a:cubicBezTo>
                      <a:pt x="2000" y="1429"/>
                      <a:pt x="1905" y="1429"/>
                      <a:pt x="1905" y="1333"/>
                    </a:cubicBezTo>
                    <a:cubicBezTo>
                      <a:pt x="1905" y="1238"/>
                      <a:pt x="1905" y="1238"/>
                      <a:pt x="1810" y="1238"/>
                    </a:cubicBezTo>
                    <a:cubicBezTo>
                      <a:pt x="1238" y="857"/>
                      <a:pt x="571" y="381"/>
                      <a:pt x="0" y="0"/>
                    </a:cubicBezTo>
                    <a:cubicBezTo>
                      <a:pt x="1333" y="1810"/>
                      <a:pt x="2667" y="3524"/>
                      <a:pt x="4096" y="5334"/>
                    </a:cubicBezTo>
                    <a:cubicBezTo>
                      <a:pt x="4381" y="6096"/>
                      <a:pt x="4667" y="6572"/>
                      <a:pt x="4858" y="7049"/>
                    </a:cubicBezTo>
                    <a:close/>
                  </a:path>
                </a:pathLst>
              </a:custGeom>
              <a:grpFill/>
              <a:ln w="9525"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27AB9013-44C2-4C99-A6EB-99125874B681}"/>
                  </a:ext>
                </a:extLst>
              </p:cNvPr>
              <p:cNvSpPr/>
              <p:nvPr/>
            </p:nvSpPr>
            <p:spPr>
              <a:xfrm>
                <a:off x="5976842" y="3533203"/>
                <a:ext cx="313848" cy="463013"/>
              </a:xfrm>
              <a:custGeom>
                <a:avLst/>
                <a:gdLst>
                  <a:gd name="connsiteX0" fmla="*/ 221552 w 313848"/>
                  <a:gd name="connsiteY0" fmla="*/ 202787 h 463013"/>
                  <a:gd name="connsiteX1" fmla="*/ 221552 w 313848"/>
                  <a:gd name="connsiteY1" fmla="*/ 202787 h 463013"/>
                  <a:gd name="connsiteX2" fmla="*/ 212884 w 313848"/>
                  <a:gd name="connsiteY2" fmla="*/ 189262 h 463013"/>
                  <a:gd name="connsiteX3" fmla="*/ 186595 w 313848"/>
                  <a:gd name="connsiteY3" fmla="*/ 152019 h 463013"/>
                  <a:gd name="connsiteX4" fmla="*/ 180594 w 313848"/>
                  <a:gd name="connsiteY4" fmla="*/ 144304 h 463013"/>
                  <a:gd name="connsiteX5" fmla="*/ 175165 w 313848"/>
                  <a:gd name="connsiteY5" fmla="*/ 137350 h 463013"/>
                  <a:gd name="connsiteX6" fmla="*/ 175831 w 313848"/>
                  <a:gd name="connsiteY6" fmla="*/ 139160 h 463013"/>
                  <a:gd name="connsiteX7" fmla="*/ 182118 w 313848"/>
                  <a:gd name="connsiteY7" fmla="*/ 155829 h 463013"/>
                  <a:gd name="connsiteX8" fmla="*/ 164402 w 313848"/>
                  <a:gd name="connsiteY8" fmla="*/ 133541 h 463013"/>
                  <a:gd name="connsiteX9" fmla="*/ 163640 w 313848"/>
                  <a:gd name="connsiteY9" fmla="*/ 131254 h 463013"/>
                  <a:gd name="connsiteX10" fmla="*/ 146971 w 313848"/>
                  <a:gd name="connsiteY10" fmla="*/ 104584 h 463013"/>
                  <a:gd name="connsiteX11" fmla="*/ 146876 w 313848"/>
                  <a:gd name="connsiteY11" fmla="*/ 104489 h 463013"/>
                  <a:gd name="connsiteX12" fmla="*/ 146780 w 313848"/>
                  <a:gd name="connsiteY12" fmla="*/ 104299 h 463013"/>
                  <a:gd name="connsiteX13" fmla="*/ 145066 w 313848"/>
                  <a:gd name="connsiteY13" fmla="*/ 102394 h 463013"/>
                  <a:gd name="connsiteX14" fmla="*/ 44196 w 313848"/>
                  <a:gd name="connsiteY14" fmla="*/ 14383 h 463013"/>
                  <a:gd name="connsiteX15" fmla="*/ 52197 w 313848"/>
                  <a:gd name="connsiteY15" fmla="*/ 22765 h 463013"/>
                  <a:gd name="connsiteX16" fmla="*/ 52102 w 313848"/>
                  <a:gd name="connsiteY16" fmla="*/ 23717 h 463013"/>
                  <a:gd name="connsiteX17" fmla="*/ 52483 w 313848"/>
                  <a:gd name="connsiteY17" fmla="*/ 24098 h 463013"/>
                  <a:gd name="connsiteX18" fmla="*/ 52292 w 313848"/>
                  <a:gd name="connsiteY18" fmla="*/ 24479 h 463013"/>
                  <a:gd name="connsiteX19" fmla="*/ 33719 w 313848"/>
                  <a:gd name="connsiteY19" fmla="*/ 12287 h 463013"/>
                  <a:gd name="connsiteX20" fmla="*/ 27337 w 313848"/>
                  <a:gd name="connsiteY20" fmla="*/ 11430 h 463013"/>
                  <a:gd name="connsiteX21" fmla="*/ 23717 w 313848"/>
                  <a:gd name="connsiteY21" fmla="*/ 6763 h 463013"/>
                  <a:gd name="connsiteX22" fmla="*/ 10192 w 313848"/>
                  <a:gd name="connsiteY22" fmla="*/ 191 h 463013"/>
                  <a:gd name="connsiteX23" fmla="*/ 9525 w 313848"/>
                  <a:gd name="connsiteY23" fmla="*/ 286 h 463013"/>
                  <a:gd name="connsiteX24" fmla="*/ 0 w 313848"/>
                  <a:gd name="connsiteY24" fmla="*/ 0 h 463013"/>
                  <a:gd name="connsiteX25" fmla="*/ 111347 w 313848"/>
                  <a:gd name="connsiteY25" fmla="*/ 85439 h 463013"/>
                  <a:gd name="connsiteX26" fmla="*/ 122587 w 313848"/>
                  <a:gd name="connsiteY26" fmla="*/ 86773 h 463013"/>
                  <a:gd name="connsiteX27" fmla="*/ 127540 w 313848"/>
                  <a:gd name="connsiteY27" fmla="*/ 93917 h 463013"/>
                  <a:gd name="connsiteX28" fmla="*/ 126302 w 313848"/>
                  <a:gd name="connsiteY28" fmla="*/ 94679 h 463013"/>
                  <a:gd name="connsiteX29" fmla="*/ 125540 w 313848"/>
                  <a:gd name="connsiteY29" fmla="*/ 94679 h 463013"/>
                  <a:gd name="connsiteX30" fmla="*/ 124492 w 313848"/>
                  <a:gd name="connsiteY30" fmla="*/ 94583 h 463013"/>
                  <a:gd name="connsiteX31" fmla="*/ 146018 w 313848"/>
                  <a:gd name="connsiteY31" fmla="*/ 113252 h 463013"/>
                  <a:gd name="connsiteX32" fmla="*/ 142970 w 313848"/>
                  <a:gd name="connsiteY32" fmla="*/ 115252 h 463013"/>
                  <a:gd name="connsiteX33" fmla="*/ 128588 w 313848"/>
                  <a:gd name="connsiteY33" fmla="*/ 102679 h 463013"/>
                  <a:gd name="connsiteX34" fmla="*/ 159925 w 313848"/>
                  <a:gd name="connsiteY34" fmla="*/ 137731 h 463013"/>
                  <a:gd name="connsiteX35" fmla="*/ 177356 w 313848"/>
                  <a:gd name="connsiteY35" fmla="*/ 159734 h 463013"/>
                  <a:gd name="connsiteX36" fmla="*/ 193262 w 313848"/>
                  <a:gd name="connsiteY36" fmla="*/ 181642 h 463013"/>
                  <a:gd name="connsiteX37" fmla="*/ 201644 w 313848"/>
                  <a:gd name="connsiteY37" fmla="*/ 194024 h 463013"/>
                  <a:gd name="connsiteX38" fmla="*/ 203359 w 313848"/>
                  <a:gd name="connsiteY38" fmla="*/ 196596 h 463013"/>
                  <a:gd name="connsiteX39" fmla="*/ 301657 w 313848"/>
                  <a:gd name="connsiteY39" fmla="*/ 461772 h 463013"/>
                  <a:gd name="connsiteX40" fmla="*/ 313849 w 313848"/>
                  <a:gd name="connsiteY40" fmla="*/ 463010 h 463013"/>
                  <a:gd name="connsiteX41" fmla="*/ 221552 w 313848"/>
                  <a:gd name="connsiteY41" fmla="*/ 202787 h 46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3848" h="463013">
                    <a:moveTo>
                      <a:pt x="221552" y="202787"/>
                    </a:moveTo>
                    <a:cubicBezTo>
                      <a:pt x="221552" y="202787"/>
                      <a:pt x="221456" y="202787"/>
                      <a:pt x="221552" y="202787"/>
                    </a:cubicBezTo>
                    <a:cubicBezTo>
                      <a:pt x="218789" y="198310"/>
                      <a:pt x="215836" y="193834"/>
                      <a:pt x="212884" y="189262"/>
                    </a:cubicBezTo>
                    <a:cubicBezTo>
                      <a:pt x="204788" y="176784"/>
                      <a:pt x="196025" y="164401"/>
                      <a:pt x="186595" y="152019"/>
                    </a:cubicBezTo>
                    <a:cubicBezTo>
                      <a:pt x="184595" y="149447"/>
                      <a:pt x="182690" y="146875"/>
                      <a:pt x="180594" y="144304"/>
                    </a:cubicBezTo>
                    <a:cubicBezTo>
                      <a:pt x="178879" y="142018"/>
                      <a:pt x="176975" y="139637"/>
                      <a:pt x="175165" y="137350"/>
                    </a:cubicBezTo>
                    <a:cubicBezTo>
                      <a:pt x="175355" y="137922"/>
                      <a:pt x="175546" y="138589"/>
                      <a:pt x="175831" y="139160"/>
                    </a:cubicBezTo>
                    <a:cubicBezTo>
                      <a:pt x="177737" y="144685"/>
                      <a:pt x="179832" y="150304"/>
                      <a:pt x="182118" y="155829"/>
                    </a:cubicBezTo>
                    <a:cubicBezTo>
                      <a:pt x="176498" y="148400"/>
                      <a:pt x="170593" y="140970"/>
                      <a:pt x="164402" y="133541"/>
                    </a:cubicBezTo>
                    <a:cubicBezTo>
                      <a:pt x="164116" y="132683"/>
                      <a:pt x="163925" y="131921"/>
                      <a:pt x="163640" y="131254"/>
                    </a:cubicBezTo>
                    <a:cubicBezTo>
                      <a:pt x="158020" y="122301"/>
                      <a:pt x="152495" y="113443"/>
                      <a:pt x="146971" y="104584"/>
                    </a:cubicBezTo>
                    <a:cubicBezTo>
                      <a:pt x="146971" y="104584"/>
                      <a:pt x="146876" y="104584"/>
                      <a:pt x="146876" y="104489"/>
                    </a:cubicBezTo>
                    <a:cubicBezTo>
                      <a:pt x="146780" y="104394"/>
                      <a:pt x="146780" y="104394"/>
                      <a:pt x="146780" y="104299"/>
                    </a:cubicBezTo>
                    <a:cubicBezTo>
                      <a:pt x="146209" y="103727"/>
                      <a:pt x="145637" y="103060"/>
                      <a:pt x="145066" y="102394"/>
                    </a:cubicBezTo>
                    <a:cubicBezTo>
                      <a:pt x="116777" y="71914"/>
                      <a:pt x="83153" y="41624"/>
                      <a:pt x="44196" y="14383"/>
                    </a:cubicBezTo>
                    <a:cubicBezTo>
                      <a:pt x="46863" y="17145"/>
                      <a:pt x="49530" y="19907"/>
                      <a:pt x="52197" y="22765"/>
                    </a:cubicBezTo>
                    <a:cubicBezTo>
                      <a:pt x="52673" y="23241"/>
                      <a:pt x="52578" y="23717"/>
                      <a:pt x="52102" y="23717"/>
                    </a:cubicBezTo>
                    <a:cubicBezTo>
                      <a:pt x="52197" y="23813"/>
                      <a:pt x="52292" y="23908"/>
                      <a:pt x="52483" y="24098"/>
                    </a:cubicBezTo>
                    <a:cubicBezTo>
                      <a:pt x="52769" y="24289"/>
                      <a:pt x="52673" y="24670"/>
                      <a:pt x="52292" y="24479"/>
                    </a:cubicBezTo>
                    <a:cubicBezTo>
                      <a:pt x="46101" y="20002"/>
                      <a:pt x="39910" y="15907"/>
                      <a:pt x="33719" y="12287"/>
                    </a:cubicBezTo>
                    <a:cubicBezTo>
                      <a:pt x="33242" y="14288"/>
                      <a:pt x="29813" y="14573"/>
                      <a:pt x="27337" y="11430"/>
                    </a:cubicBezTo>
                    <a:cubicBezTo>
                      <a:pt x="26194" y="9906"/>
                      <a:pt x="24956" y="8287"/>
                      <a:pt x="23717" y="6763"/>
                    </a:cubicBezTo>
                    <a:cubicBezTo>
                      <a:pt x="19241" y="4381"/>
                      <a:pt x="14669" y="2191"/>
                      <a:pt x="10192" y="191"/>
                    </a:cubicBezTo>
                    <a:cubicBezTo>
                      <a:pt x="10001" y="191"/>
                      <a:pt x="9811" y="286"/>
                      <a:pt x="9525" y="286"/>
                    </a:cubicBezTo>
                    <a:cubicBezTo>
                      <a:pt x="6287" y="95"/>
                      <a:pt x="3143" y="0"/>
                      <a:pt x="0" y="0"/>
                    </a:cubicBezTo>
                    <a:cubicBezTo>
                      <a:pt x="42386" y="25527"/>
                      <a:pt x="79724" y="54959"/>
                      <a:pt x="111347" y="85439"/>
                    </a:cubicBezTo>
                    <a:cubicBezTo>
                      <a:pt x="114967" y="85725"/>
                      <a:pt x="118777" y="86201"/>
                      <a:pt x="122587" y="86773"/>
                    </a:cubicBezTo>
                    <a:cubicBezTo>
                      <a:pt x="126016" y="87344"/>
                      <a:pt x="128588" y="92012"/>
                      <a:pt x="127540" y="93917"/>
                    </a:cubicBezTo>
                    <a:cubicBezTo>
                      <a:pt x="127349" y="94393"/>
                      <a:pt x="126873" y="94679"/>
                      <a:pt x="126302" y="94679"/>
                    </a:cubicBezTo>
                    <a:cubicBezTo>
                      <a:pt x="126111" y="94679"/>
                      <a:pt x="125730" y="94679"/>
                      <a:pt x="125540" y="94679"/>
                    </a:cubicBezTo>
                    <a:cubicBezTo>
                      <a:pt x="125158" y="94679"/>
                      <a:pt x="124777" y="94583"/>
                      <a:pt x="124492" y="94583"/>
                    </a:cubicBezTo>
                    <a:cubicBezTo>
                      <a:pt x="132207" y="99346"/>
                      <a:pt x="139541" y="105346"/>
                      <a:pt x="146018" y="113252"/>
                    </a:cubicBezTo>
                    <a:cubicBezTo>
                      <a:pt x="148590" y="116396"/>
                      <a:pt x="145542" y="118110"/>
                      <a:pt x="142970" y="115252"/>
                    </a:cubicBezTo>
                    <a:cubicBezTo>
                      <a:pt x="138589" y="110204"/>
                      <a:pt x="133922" y="106204"/>
                      <a:pt x="128588" y="102679"/>
                    </a:cubicBezTo>
                    <a:cubicBezTo>
                      <a:pt x="139827" y="114395"/>
                      <a:pt x="150304" y="126111"/>
                      <a:pt x="159925" y="137731"/>
                    </a:cubicBezTo>
                    <a:cubicBezTo>
                      <a:pt x="166021" y="145066"/>
                      <a:pt x="171831" y="152400"/>
                      <a:pt x="177356" y="159734"/>
                    </a:cubicBezTo>
                    <a:cubicBezTo>
                      <a:pt x="182880" y="167068"/>
                      <a:pt x="188214" y="174403"/>
                      <a:pt x="193262" y="181642"/>
                    </a:cubicBezTo>
                    <a:cubicBezTo>
                      <a:pt x="196120" y="185738"/>
                      <a:pt x="198977" y="189929"/>
                      <a:pt x="201644" y="194024"/>
                    </a:cubicBezTo>
                    <a:cubicBezTo>
                      <a:pt x="202216" y="194881"/>
                      <a:pt x="202787" y="195739"/>
                      <a:pt x="203359" y="196596"/>
                    </a:cubicBezTo>
                    <a:cubicBezTo>
                      <a:pt x="294608" y="337947"/>
                      <a:pt x="300323" y="462439"/>
                      <a:pt x="301657" y="461772"/>
                    </a:cubicBezTo>
                    <a:cubicBezTo>
                      <a:pt x="305753" y="462153"/>
                      <a:pt x="309848" y="462629"/>
                      <a:pt x="313849" y="463010"/>
                    </a:cubicBezTo>
                    <a:cubicBezTo>
                      <a:pt x="312706" y="463677"/>
                      <a:pt x="307562" y="342995"/>
                      <a:pt x="221552" y="202787"/>
                    </a:cubicBezTo>
                    <a:close/>
                  </a:path>
                </a:pathLst>
              </a:custGeom>
              <a:grpFill/>
              <a:ln w="9525"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6E3C5B05-924C-4972-A5CC-7C05AFD8AA08}"/>
                  </a:ext>
                </a:extLst>
              </p:cNvPr>
              <p:cNvSpPr/>
              <p:nvPr/>
            </p:nvSpPr>
            <p:spPr>
              <a:xfrm>
                <a:off x="5725096" y="3437572"/>
                <a:ext cx="96012" cy="29337"/>
              </a:xfrm>
              <a:custGeom>
                <a:avLst/>
                <a:gdLst>
                  <a:gd name="connsiteX0" fmla="*/ 77915 w 96012"/>
                  <a:gd name="connsiteY0" fmla="*/ 12287 h 29337"/>
                  <a:gd name="connsiteX1" fmla="*/ 77915 w 96012"/>
                  <a:gd name="connsiteY1" fmla="*/ 12287 h 29337"/>
                  <a:gd name="connsiteX2" fmla="*/ 0 w 96012"/>
                  <a:gd name="connsiteY2" fmla="*/ 0 h 29337"/>
                  <a:gd name="connsiteX3" fmla="*/ 80391 w 96012"/>
                  <a:gd name="connsiteY3" fmla="*/ 20479 h 29337"/>
                  <a:gd name="connsiteX4" fmla="*/ 36862 w 96012"/>
                  <a:gd name="connsiteY4" fmla="*/ 16764 h 29337"/>
                  <a:gd name="connsiteX5" fmla="*/ 96012 w 96012"/>
                  <a:gd name="connsiteY5" fmla="*/ 29337 h 29337"/>
                  <a:gd name="connsiteX6" fmla="*/ 94298 w 96012"/>
                  <a:gd name="connsiteY6" fmla="*/ 28004 h 29337"/>
                  <a:gd name="connsiteX7" fmla="*/ 77915 w 96012"/>
                  <a:gd name="connsiteY7" fmla="*/ 12287 h 2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12" h="29337">
                    <a:moveTo>
                      <a:pt x="77915" y="12287"/>
                    </a:moveTo>
                    <a:cubicBezTo>
                      <a:pt x="77915" y="12192"/>
                      <a:pt x="77915" y="12192"/>
                      <a:pt x="77915" y="12287"/>
                    </a:cubicBezTo>
                    <a:cubicBezTo>
                      <a:pt x="52388" y="6477"/>
                      <a:pt x="26384" y="2286"/>
                      <a:pt x="0" y="0"/>
                    </a:cubicBezTo>
                    <a:cubicBezTo>
                      <a:pt x="26956" y="5239"/>
                      <a:pt x="53912" y="12192"/>
                      <a:pt x="80391" y="20479"/>
                    </a:cubicBezTo>
                    <a:cubicBezTo>
                      <a:pt x="65437" y="18193"/>
                      <a:pt x="51054" y="17050"/>
                      <a:pt x="36862" y="16764"/>
                    </a:cubicBezTo>
                    <a:cubicBezTo>
                      <a:pt x="56864" y="19907"/>
                      <a:pt x="76581" y="24098"/>
                      <a:pt x="96012" y="29337"/>
                    </a:cubicBezTo>
                    <a:cubicBezTo>
                      <a:pt x="95345" y="28956"/>
                      <a:pt x="94869" y="28575"/>
                      <a:pt x="94298" y="28004"/>
                    </a:cubicBezTo>
                    <a:cubicBezTo>
                      <a:pt x="88964" y="22670"/>
                      <a:pt x="83534" y="17431"/>
                      <a:pt x="77915" y="12287"/>
                    </a:cubicBezTo>
                    <a:close/>
                  </a:path>
                </a:pathLst>
              </a:custGeom>
              <a:grpFill/>
              <a:ln w="9525"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A8C36DDB-0B1D-4D69-AB8F-662F28DAFAF1}"/>
                  </a:ext>
                </a:extLst>
              </p:cNvPr>
              <p:cNvSpPr/>
              <p:nvPr/>
            </p:nvSpPr>
            <p:spPr>
              <a:xfrm>
                <a:off x="5580881" y="3512528"/>
                <a:ext cx="358908" cy="120115"/>
              </a:xfrm>
              <a:custGeom>
                <a:avLst/>
                <a:gdLst>
                  <a:gd name="connsiteX0" fmla="*/ 228987 w 358908"/>
                  <a:gd name="connsiteY0" fmla="*/ 45345 h 120115"/>
                  <a:gd name="connsiteX1" fmla="*/ 358908 w 358908"/>
                  <a:gd name="connsiteY1" fmla="*/ 3530 h 120115"/>
                  <a:gd name="connsiteX2" fmla="*/ 224987 w 358908"/>
                  <a:gd name="connsiteY2" fmla="*/ 20294 h 120115"/>
                  <a:gd name="connsiteX3" fmla="*/ 2768 w 358908"/>
                  <a:gd name="connsiteY3" fmla="*/ 114687 h 120115"/>
                  <a:gd name="connsiteX4" fmla="*/ 578 w 358908"/>
                  <a:gd name="connsiteY4" fmla="*/ 120116 h 120115"/>
                  <a:gd name="connsiteX5" fmla="*/ 578 w 358908"/>
                  <a:gd name="connsiteY5" fmla="*/ 120116 h 120115"/>
                  <a:gd name="connsiteX6" fmla="*/ 228987 w 358908"/>
                  <a:gd name="connsiteY6" fmla="*/ 45345 h 12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08" h="120115">
                    <a:moveTo>
                      <a:pt x="228987" y="45345"/>
                    </a:moveTo>
                    <a:cubicBezTo>
                      <a:pt x="265754" y="24199"/>
                      <a:pt x="305092" y="-1137"/>
                      <a:pt x="358908" y="3530"/>
                    </a:cubicBezTo>
                    <a:cubicBezTo>
                      <a:pt x="308331" y="-6090"/>
                      <a:pt x="262706" y="5435"/>
                      <a:pt x="224987" y="20294"/>
                    </a:cubicBezTo>
                    <a:cubicBezTo>
                      <a:pt x="148310" y="50964"/>
                      <a:pt x="77730" y="87731"/>
                      <a:pt x="2768" y="114687"/>
                    </a:cubicBezTo>
                    <a:cubicBezTo>
                      <a:pt x="102" y="115639"/>
                      <a:pt x="-661" y="118306"/>
                      <a:pt x="578" y="120116"/>
                    </a:cubicBezTo>
                    <a:cubicBezTo>
                      <a:pt x="578" y="120116"/>
                      <a:pt x="578" y="120116"/>
                      <a:pt x="578" y="120116"/>
                    </a:cubicBezTo>
                    <a:cubicBezTo>
                      <a:pt x="82302" y="114591"/>
                      <a:pt x="160026" y="84492"/>
                      <a:pt x="228987" y="45345"/>
                    </a:cubicBezTo>
                    <a:close/>
                  </a:path>
                </a:pathLst>
              </a:custGeom>
              <a:grpFill/>
              <a:ln w="9525"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0C322BF2-2A71-4915-B3AD-C885F5C61600}"/>
                  </a:ext>
                </a:extLst>
              </p:cNvPr>
              <p:cNvSpPr/>
              <p:nvPr/>
            </p:nvSpPr>
            <p:spPr>
              <a:xfrm>
                <a:off x="5533643" y="3268027"/>
                <a:ext cx="436435" cy="224694"/>
              </a:xfrm>
              <a:custGeom>
                <a:avLst/>
                <a:gdLst>
                  <a:gd name="connsiteX0" fmla="*/ 436436 w 436435"/>
                  <a:gd name="connsiteY0" fmla="*/ 224695 h 224694"/>
                  <a:gd name="connsiteX1" fmla="*/ 269367 w 436435"/>
                  <a:gd name="connsiteY1" fmla="*/ 74676 h 224694"/>
                  <a:gd name="connsiteX2" fmla="*/ 136398 w 436435"/>
                  <a:gd name="connsiteY2" fmla="*/ 23241 h 224694"/>
                  <a:gd name="connsiteX3" fmla="*/ 0 w 436435"/>
                  <a:gd name="connsiteY3" fmla="*/ 0 h 224694"/>
                  <a:gd name="connsiteX4" fmla="*/ 217075 w 436435"/>
                  <a:gd name="connsiteY4" fmla="*/ 75914 h 224694"/>
                  <a:gd name="connsiteX5" fmla="*/ 436436 w 436435"/>
                  <a:gd name="connsiteY5" fmla="*/ 224695 h 22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435" h="224694">
                    <a:moveTo>
                      <a:pt x="436436" y="224695"/>
                    </a:moveTo>
                    <a:cubicBezTo>
                      <a:pt x="390049" y="169069"/>
                      <a:pt x="338233" y="115633"/>
                      <a:pt x="269367" y="74676"/>
                    </a:cubicBezTo>
                    <a:cubicBezTo>
                      <a:pt x="229267" y="50959"/>
                      <a:pt x="184785" y="33433"/>
                      <a:pt x="136398" y="23241"/>
                    </a:cubicBezTo>
                    <a:cubicBezTo>
                      <a:pt x="90106" y="13621"/>
                      <a:pt x="46196" y="6191"/>
                      <a:pt x="0" y="0"/>
                    </a:cubicBezTo>
                    <a:cubicBezTo>
                      <a:pt x="75724" y="18955"/>
                      <a:pt x="146018" y="46006"/>
                      <a:pt x="217075" y="75914"/>
                    </a:cubicBezTo>
                    <a:cubicBezTo>
                      <a:pt x="302038" y="111728"/>
                      <a:pt x="378047" y="162306"/>
                      <a:pt x="436436" y="224695"/>
                    </a:cubicBezTo>
                    <a:close/>
                  </a:path>
                </a:pathLst>
              </a:custGeom>
              <a:grpFill/>
              <a:ln w="9525"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8A0A352C-8CEA-40D6-93A6-17619666F8E2}"/>
                  </a:ext>
                </a:extLst>
              </p:cNvPr>
              <p:cNvSpPr/>
              <p:nvPr/>
            </p:nvSpPr>
            <p:spPr>
              <a:xfrm>
                <a:off x="5981890" y="3525964"/>
                <a:ext cx="6572" cy="2667"/>
              </a:xfrm>
              <a:custGeom>
                <a:avLst/>
                <a:gdLst>
                  <a:gd name="connsiteX0" fmla="*/ 2381 w 6572"/>
                  <a:gd name="connsiteY0" fmla="*/ 191 h 2667"/>
                  <a:gd name="connsiteX1" fmla="*/ 0 w 6572"/>
                  <a:gd name="connsiteY1" fmla="*/ 0 h 2667"/>
                  <a:gd name="connsiteX2" fmla="*/ 6572 w 6572"/>
                  <a:gd name="connsiteY2" fmla="*/ 2667 h 2667"/>
                  <a:gd name="connsiteX3" fmla="*/ 2381 w 6572"/>
                  <a:gd name="connsiteY3" fmla="*/ 191 h 2667"/>
                </a:gdLst>
                <a:ahLst/>
                <a:cxnLst>
                  <a:cxn ang="0">
                    <a:pos x="connsiteX0" y="connsiteY0"/>
                  </a:cxn>
                  <a:cxn ang="0">
                    <a:pos x="connsiteX1" y="connsiteY1"/>
                  </a:cxn>
                  <a:cxn ang="0">
                    <a:pos x="connsiteX2" y="connsiteY2"/>
                  </a:cxn>
                  <a:cxn ang="0">
                    <a:pos x="connsiteX3" y="connsiteY3"/>
                  </a:cxn>
                </a:cxnLst>
                <a:rect l="l" t="t" r="r" b="b"/>
                <a:pathLst>
                  <a:path w="6572" h="2667">
                    <a:moveTo>
                      <a:pt x="2381" y="191"/>
                    </a:moveTo>
                    <a:cubicBezTo>
                      <a:pt x="1619" y="95"/>
                      <a:pt x="857" y="95"/>
                      <a:pt x="0" y="0"/>
                    </a:cubicBezTo>
                    <a:cubicBezTo>
                      <a:pt x="2191" y="857"/>
                      <a:pt x="4286" y="1715"/>
                      <a:pt x="6572" y="2667"/>
                    </a:cubicBezTo>
                    <a:cubicBezTo>
                      <a:pt x="5715" y="1429"/>
                      <a:pt x="4286" y="381"/>
                      <a:pt x="2381" y="191"/>
                    </a:cubicBezTo>
                    <a:close/>
                  </a:path>
                </a:pathLst>
              </a:custGeom>
              <a:grpFill/>
              <a:ln w="9525" cap="flat">
                <a:noFill/>
                <a:prstDash val="solid"/>
                <a:miter/>
              </a:ln>
            </p:spPr>
            <p:txBody>
              <a:bodyPr rtlCol="0" anchor="ctr"/>
              <a:lstStyle/>
              <a:p>
                <a:endParaRPr lang="th-TH"/>
              </a:p>
            </p:txBody>
          </p:sp>
          <p:sp>
            <p:nvSpPr>
              <p:cNvPr id="42" name="Freeform: Shape 41">
                <a:extLst>
                  <a:ext uri="{FF2B5EF4-FFF2-40B4-BE49-F238E27FC236}">
                    <a16:creationId xmlns:a16="http://schemas.microsoft.com/office/drawing/2014/main" id="{5CD88AD6-6365-41A9-BA20-D4D5FCD41F1A}"/>
                  </a:ext>
                </a:extLst>
              </p:cNvPr>
              <p:cNvSpPr/>
              <p:nvPr/>
            </p:nvSpPr>
            <p:spPr>
              <a:xfrm>
                <a:off x="5490536" y="3264788"/>
                <a:ext cx="539120" cy="379858"/>
              </a:xfrm>
              <a:custGeom>
                <a:avLst/>
                <a:gdLst>
                  <a:gd name="connsiteX0" fmla="*/ 496688 w 539120"/>
                  <a:gd name="connsiteY0" fmla="*/ 268510 h 379858"/>
                  <a:gd name="connsiteX1" fmla="*/ 510213 w 539120"/>
                  <a:gd name="connsiteY1" fmla="*/ 275082 h 379858"/>
                  <a:gd name="connsiteX2" fmla="*/ 513833 w 539120"/>
                  <a:gd name="connsiteY2" fmla="*/ 279749 h 379858"/>
                  <a:gd name="connsiteX3" fmla="*/ 520214 w 539120"/>
                  <a:gd name="connsiteY3" fmla="*/ 280607 h 379858"/>
                  <a:gd name="connsiteX4" fmla="*/ 538788 w 539120"/>
                  <a:gd name="connsiteY4" fmla="*/ 292799 h 379858"/>
                  <a:gd name="connsiteX5" fmla="*/ 538979 w 539120"/>
                  <a:gd name="connsiteY5" fmla="*/ 292418 h 379858"/>
                  <a:gd name="connsiteX6" fmla="*/ 538598 w 539120"/>
                  <a:gd name="connsiteY6" fmla="*/ 292037 h 379858"/>
                  <a:gd name="connsiteX7" fmla="*/ 538693 w 539120"/>
                  <a:gd name="connsiteY7" fmla="*/ 291084 h 379858"/>
                  <a:gd name="connsiteX8" fmla="*/ 530692 w 539120"/>
                  <a:gd name="connsiteY8" fmla="*/ 282702 h 379858"/>
                  <a:gd name="connsiteX9" fmla="*/ 530597 w 539120"/>
                  <a:gd name="connsiteY9" fmla="*/ 282607 h 379858"/>
                  <a:gd name="connsiteX10" fmla="*/ 530311 w 539120"/>
                  <a:gd name="connsiteY10" fmla="*/ 282416 h 379858"/>
                  <a:gd name="connsiteX11" fmla="*/ 508213 w 539120"/>
                  <a:gd name="connsiteY11" fmla="*/ 261175 h 379858"/>
                  <a:gd name="connsiteX12" fmla="*/ 506213 w 539120"/>
                  <a:gd name="connsiteY12" fmla="*/ 261271 h 379858"/>
                  <a:gd name="connsiteX13" fmla="*/ 911 w 539120"/>
                  <a:gd name="connsiteY13" fmla="*/ 0 h 379858"/>
                  <a:gd name="connsiteX14" fmla="*/ 816 w 539120"/>
                  <a:gd name="connsiteY14" fmla="*/ 0 h 379858"/>
                  <a:gd name="connsiteX15" fmla="*/ 3388 w 539120"/>
                  <a:gd name="connsiteY15" fmla="*/ 3905 h 379858"/>
                  <a:gd name="connsiteX16" fmla="*/ 295996 w 539120"/>
                  <a:gd name="connsiteY16" fmla="*/ 119348 h 379858"/>
                  <a:gd name="connsiteX17" fmla="*/ 493163 w 539120"/>
                  <a:gd name="connsiteY17" fmla="*/ 253175 h 379858"/>
                  <a:gd name="connsiteX18" fmla="*/ 501069 w 539120"/>
                  <a:gd name="connsiteY18" fmla="*/ 263081 h 379858"/>
                  <a:gd name="connsiteX19" fmla="*/ 503546 w 539120"/>
                  <a:gd name="connsiteY19" fmla="*/ 266224 h 379858"/>
                  <a:gd name="connsiteX20" fmla="*/ 509927 w 539120"/>
                  <a:gd name="connsiteY20" fmla="*/ 269272 h 379858"/>
                  <a:gd name="connsiteX21" fmla="*/ 509927 w 539120"/>
                  <a:gd name="connsiteY21" fmla="*/ 273844 h 379858"/>
                  <a:gd name="connsiteX22" fmla="*/ 475066 w 539120"/>
                  <a:gd name="connsiteY22" fmla="*/ 261366 h 379858"/>
                  <a:gd name="connsiteX23" fmla="*/ 267992 w 539120"/>
                  <a:gd name="connsiteY23" fmla="*/ 325660 h 379858"/>
                  <a:gd name="connsiteX24" fmla="*/ 92256 w 539120"/>
                  <a:gd name="connsiteY24" fmla="*/ 368713 h 379858"/>
                  <a:gd name="connsiteX25" fmla="*/ 93780 w 539120"/>
                  <a:gd name="connsiteY25" fmla="*/ 369380 h 379858"/>
                  <a:gd name="connsiteX26" fmla="*/ 275327 w 539120"/>
                  <a:gd name="connsiteY26" fmla="*/ 367475 h 379858"/>
                  <a:gd name="connsiteX27" fmla="*/ 370672 w 539120"/>
                  <a:gd name="connsiteY27" fmla="*/ 322136 h 379858"/>
                  <a:gd name="connsiteX28" fmla="*/ 486686 w 539120"/>
                  <a:gd name="connsiteY28" fmla="*/ 268224 h 379858"/>
                  <a:gd name="connsiteX29" fmla="*/ 496211 w 539120"/>
                  <a:gd name="connsiteY29" fmla="*/ 268510 h 379858"/>
                  <a:gd name="connsiteX30" fmla="*/ 496688 w 539120"/>
                  <a:gd name="connsiteY30" fmla="*/ 268510 h 379858"/>
                  <a:gd name="connsiteX31" fmla="*/ 514023 w 539120"/>
                  <a:gd name="connsiteY31" fmla="*/ 270891 h 379858"/>
                  <a:gd name="connsiteX32" fmla="*/ 516976 w 539120"/>
                  <a:gd name="connsiteY32" fmla="*/ 273558 h 379858"/>
                  <a:gd name="connsiteX33" fmla="*/ 517071 w 539120"/>
                  <a:gd name="connsiteY33" fmla="*/ 273653 h 379858"/>
                  <a:gd name="connsiteX34" fmla="*/ 517166 w 539120"/>
                  <a:gd name="connsiteY34" fmla="*/ 273749 h 379858"/>
                  <a:gd name="connsiteX35" fmla="*/ 517262 w 539120"/>
                  <a:gd name="connsiteY35" fmla="*/ 273844 h 379858"/>
                  <a:gd name="connsiteX36" fmla="*/ 517357 w 539120"/>
                  <a:gd name="connsiteY36" fmla="*/ 273939 h 379858"/>
                  <a:gd name="connsiteX37" fmla="*/ 517452 w 539120"/>
                  <a:gd name="connsiteY37" fmla="*/ 274034 h 379858"/>
                  <a:gd name="connsiteX38" fmla="*/ 536978 w 539120"/>
                  <a:gd name="connsiteY38" fmla="*/ 291179 h 379858"/>
                  <a:gd name="connsiteX39" fmla="*/ 520024 w 539120"/>
                  <a:gd name="connsiteY39" fmla="*/ 279368 h 379858"/>
                  <a:gd name="connsiteX40" fmla="*/ 519167 w 539120"/>
                  <a:gd name="connsiteY40" fmla="*/ 277749 h 379858"/>
                  <a:gd name="connsiteX41" fmla="*/ 515071 w 539120"/>
                  <a:gd name="connsiteY41" fmla="*/ 272415 h 379858"/>
                  <a:gd name="connsiteX42" fmla="*/ 514023 w 539120"/>
                  <a:gd name="connsiteY42" fmla="*/ 270891 h 37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39120" h="379858">
                    <a:moveTo>
                      <a:pt x="496688" y="268510"/>
                    </a:moveTo>
                    <a:cubicBezTo>
                      <a:pt x="501164" y="270510"/>
                      <a:pt x="505736" y="272701"/>
                      <a:pt x="510213" y="275082"/>
                    </a:cubicBezTo>
                    <a:cubicBezTo>
                      <a:pt x="511451" y="276606"/>
                      <a:pt x="512594" y="278225"/>
                      <a:pt x="513833" y="279749"/>
                    </a:cubicBezTo>
                    <a:cubicBezTo>
                      <a:pt x="516309" y="282893"/>
                      <a:pt x="519738" y="282607"/>
                      <a:pt x="520214" y="280607"/>
                    </a:cubicBezTo>
                    <a:cubicBezTo>
                      <a:pt x="526406" y="284226"/>
                      <a:pt x="532597" y="288322"/>
                      <a:pt x="538788" y="292799"/>
                    </a:cubicBezTo>
                    <a:cubicBezTo>
                      <a:pt x="539074" y="293084"/>
                      <a:pt x="539264" y="292703"/>
                      <a:pt x="538979" y="292418"/>
                    </a:cubicBezTo>
                    <a:cubicBezTo>
                      <a:pt x="538788" y="292322"/>
                      <a:pt x="538693" y="292227"/>
                      <a:pt x="538598" y="292037"/>
                    </a:cubicBezTo>
                    <a:cubicBezTo>
                      <a:pt x="539074" y="292037"/>
                      <a:pt x="539074" y="291560"/>
                      <a:pt x="538693" y="291084"/>
                    </a:cubicBezTo>
                    <a:cubicBezTo>
                      <a:pt x="535931" y="288227"/>
                      <a:pt x="533264" y="285464"/>
                      <a:pt x="530692" y="282702"/>
                    </a:cubicBezTo>
                    <a:cubicBezTo>
                      <a:pt x="530692" y="282607"/>
                      <a:pt x="530597" y="282607"/>
                      <a:pt x="530597" y="282607"/>
                    </a:cubicBezTo>
                    <a:cubicBezTo>
                      <a:pt x="530501" y="282512"/>
                      <a:pt x="530406" y="282512"/>
                      <a:pt x="530311" y="282416"/>
                    </a:cubicBezTo>
                    <a:cubicBezTo>
                      <a:pt x="523167" y="275177"/>
                      <a:pt x="515738" y="268034"/>
                      <a:pt x="508213" y="261175"/>
                    </a:cubicBezTo>
                    <a:cubicBezTo>
                      <a:pt x="508499" y="262128"/>
                      <a:pt x="507260" y="262414"/>
                      <a:pt x="506213" y="261271"/>
                    </a:cubicBezTo>
                    <a:cubicBezTo>
                      <a:pt x="383245" y="123920"/>
                      <a:pt x="196936" y="39433"/>
                      <a:pt x="911" y="0"/>
                    </a:cubicBezTo>
                    <a:cubicBezTo>
                      <a:pt x="911" y="0"/>
                      <a:pt x="911" y="0"/>
                      <a:pt x="816" y="0"/>
                    </a:cubicBezTo>
                    <a:cubicBezTo>
                      <a:pt x="-708" y="1238"/>
                      <a:pt x="-232" y="3143"/>
                      <a:pt x="3388" y="3905"/>
                    </a:cubicBezTo>
                    <a:cubicBezTo>
                      <a:pt x="110449" y="27146"/>
                      <a:pt x="206366" y="69152"/>
                      <a:pt x="295996" y="119348"/>
                    </a:cubicBezTo>
                    <a:cubicBezTo>
                      <a:pt x="364862" y="157925"/>
                      <a:pt x="431822" y="202883"/>
                      <a:pt x="493163" y="253175"/>
                    </a:cubicBezTo>
                    <a:cubicBezTo>
                      <a:pt x="495830" y="256508"/>
                      <a:pt x="498402" y="259747"/>
                      <a:pt x="501069" y="263081"/>
                    </a:cubicBezTo>
                    <a:cubicBezTo>
                      <a:pt x="501831" y="264128"/>
                      <a:pt x="502688" y="265176"/>
                      <a:pt x="503546" y="266224"/>
                    </a:cubicBezTo>
                    <a:cubicBezTo>
                      <a:pt x="505641" y="267176"/>
                      <a:pt x="507737" y="268224"/>
                      <a:pt x="509927" y="269272"/>
                    </a:cubicBezTo>
                    <a:cubicBezTo>
                      <a:pt x="513642" y="271082"/>
                      <a:pt x="513737" y="275749"/>
                      <a:pt x="509927" y="273844"/>
                    </a:cubicBezTo>
                    <a:cubicBezTo>
                      <a:pt x="497735" y="268129"/>
                      <a:pt x="486115" y="264033"/>
                      <a:pt x="475066" y="261366"/>
                    </a:cubicBezTo>
                    <a:cubicBezTo>
                      <a:pt x="383626" y="241268"/>
                      <a:pt x="332000" y="301466"/>
                      <a:pt x="267992" y="325660"/>
                    </a:cubicBezTo>
                    <a:cubicBezTo>
                      <a:pt x="210842" y="348520"/>
                      <a:pt x="153502" y="366713"/>
                      <a:pt x="92256" y="368713"/>
                    </a:cubicBezTo>
                    <a:cubicBezTo>
                      <a:pt x="92637" y="368999"/>
                      <a:pt x="93209" y="369189"/>
                      <a:pt x="93780" y="369380"/>
                    </a:cubicBezTo>
                    <a:cubicBezTo>
                      <a:pt x="153597" y="383096"/>
                      <a:pt x="215986" y="384239"/>
                      <a:pt x="275327" y="367475"/>
                    </a:cubicBezTo>
                    <a:cubicBezTo>
                      <a:pt x="310283" y="357283"/>
                      <a:pt x="341906" y="340900"/>
                      <a:pt x="370672" y="322136"/>
                    </a:cubicBezTo>
                    <a:cubicBezTo>
                      <a:pt x="405533" y="300133"/>
                      <a:pt x="435061" y="269367"/>
                      <a:pt x="486686" y="268224"/>
                    </a:cubicBezTo>
                    <a:cubicBezTo>
                      <a:pt x="489830" y="268224"/>
                      <a:pt x="492973" y="268319"/>
                      <a:pt x="496211" y="268510"/>
                    </a:cubicBezTo>
                    <a:cubicBezTo>
                      <a:pt x="496307" y="268605"/>
                      <a:pt x="496497" y="268605"/>
                      <a:pt x="496688" y="268510"/>
                    </a:cubicBezTo>
                    <a:close/>
                    <a:moveTo>
                      <a:pt x="514023" y="270891"/>
                    </a:moveTo>
                    <a:cubicBezTo>
                      <a:pt x="515166" y="271844"/>
                      <a:pt x="516119" y="272606"/>
                      <a:pt x="516976" y="273558"/>
                    </a:cubicBezTo>
                    <a:cubicBezTo>
                      <a:pt x="517071" y="273653"/>
                      <a:pt x="517071" y="273653"/>
                      <a:pt x="517071" y="273653"/>
                    </a:cubicBezTo>
                    <a:cubicBezTo>
                      <a:pt x="517071" y="273653"/>
                      <a:pt x="517166" y="273653"/>
                      <a:pt x="517166" y="273749"/>
                    </a:cubicBezTo>
                    <a:cubicBezTo>
                      <a:pt x="517166" y="273749"/>
                      <a:pt x="517262" y="273749"/>
                      <a:pt x="517262" y="273844"/>
                    </a:cubicBezTo>
                    <a:cubicBezTo>
                      <a:pt x="517357" y="273844"/>
                      <a:pt x="517357" y="273939"/>
                      <a:pt x="517357" y="273939"/>
                    </a:cubicBezTo>
                    <a:cubicBezTo>
                      <a:pt x="517452" y="273939"/>
                      <a:pt x="517452" y="274034"/>
                      <a:pt x="517452" y="274034"/>
                    </a:cubicBezTo>
                    <a:cubicBezTo>
                      <a:pt x="524024" y="279654"/>
                      <a:pt x="530501" y="285369"/>
                      <a:pt x="536978" y="291179"/>
                    </a:cubicBezTo>
                    <a:cubicBezTo>
                      <a:pt x="531359" y="286893"/>
                      <a:pt x="525739" y="282988"/>
                      <a:pt x="520024" y="279368"/>
                    </a:cubicBezTo>
                    <a:cubicBezTo>
                      <a:pt x="519929" y="278892"/>
                      <a:pt x="519643" y="278321"/>
                      <a:pt x="519167" y="277749"/>
                    </a:cubicBezTo>
                    <a:cubicBezTo>
                      <a:pt x="517833" y="275939"/>
                      <a:pt x="516404" y="274225"/>
                      <a:pt x="515071" y="272415"/>
                    </a:cubicBezTo>
                    <a:cubicBezTo>
                      <a:pt x="514785" y="271939"/>
                      <a:pt x="514309" y="271367"/>
                      <a:pt x="514023" y="270891"/>
                    </a:cubicBezTo>
                    <a:close/>
                  </a:path>
                </a:pathLst>
              </a:custGeom>
              <a:grpFill/>
              <a:ln w="9525" cap="flat">
                <a:noFill/>
                <a:prstDash val="solid"/>
                <a:miter/>
              </a:ln>
            </p:spPr>
            <p:txBody>
              <a:bodyPr rtlCol="0" anchor="ctr"/>
              <a:lstStyle/>
              <a:p>
                <a:endParaRPr lang="th-TH"/>
              </a:p>
            </p:txBody>
          </p:sp>
          <p:sp>
            <p:nvSpPr>
              <p:cNvPr id="43" name="Freeform: Shape 42">
                <a:extLst>
                  <a:ext uri="{FF2B5EF4-FFF2-40B4-BE49-F238E27FC236}">
                    <a16:creationId xmlns:a16="http://schemas.microsoft.com/office/drawing/2014/main" id="{65BC1585-5D04-47E3-AC2F-ECA31025ED78}"/>
                  </a:ext>
                </a:extLst>
              </p:cNvPr>
              <p:cNvSpPr/>
              <p:nvPr/>
            </p:nvSpPr>
            <p:spPr>
              <a:xfrm>
                <a:off x="5278373" y="3426403"/>
                <a:ext cx="527208" cy="169760"/>
              </a:xfrm>
              <a:custGeom>
                <a:avLst/>
                <a:gdLst>
                  <a:gd name="connsiteX0" fmla="*/ 446818 w 527208"/>
                  <a:gd name="connsiteY0" fmla="*/ 11169 h 169760"/>
                  <a:gd name="connsiteX1" fmla="*/ 446627 w 527208"/>
                  <a:gd name="connsiteY1" fmla="*/ 11169 h 169760"/>
                  <a:gd name="connsiteX2" fmla="*/ 222314 w 527208"/>
                  <a:gd name="connsiteY2" fmla="*/ 12693 h 169760"/>
                  <a:gd name="connsiteX3" fmla="*/ 1619 w 527208"/>
                  <a:gd name="connsiteY3" fmla="*/ 159854 h 169760"/>
                  <a:gd name="connsiteX4" fmla="*/ 50864 w 527208"/>
                  <a:gd name="connsiteY4" fmla="*/ 130136 h 169760"/>
                  <a:gd name="connsiteX5" fmla="*/ 138208 w 527208"/>
                  <a:gd name="connsiteY5" fmla="*/ 80797 h 169760"/>
                  <a:gd name="connsiteX6" fmla="*/ 220980 w 527208"/>
                  <a:gd name="connsiteY6" fmla="*/ 44888 h 169760"/>
                  <a:gd name="connsiteX7" fmla="*/ 364712 w 527208"/>
                  <a:gd name="connsiteY7" fmla="*/ 13360 h 169760"/>
                  <a:gd name="connsiteX8" fmla="*/ 366332 w 527208"/>
                  <a:gd name="connsiteY8" fmla="*/ 16694 h 169760"/>
                  <a:gd name="connsiteX9" fmla="*/ 297275 w 527208"/>
                  <a:gd name="connsiteY9" fmla="*/ 31362 h 169760"/>
                  <a:gd name="connsiteX10" fmla="*/ 132398 w 527208"/>
                  <a:gd name="connsiteY10" fmla="*/ 92322 h 169760"/>
                  <a:gd name="connsiteX11" fmla="*/ 0 w 527208"/>
                  <a:gd name="connsiteY11" fmla="*/ 169760 h 169760"/>
                  <a:gd name="connsiteX12" fmla="*/ 130683 w 527208"/>
                  <a:gd name="connsiteY12" fmla="*/ 139947 h 169760"/>
                  <a:gd name="connsiteX13" fmla="*/ 256508 w 527208"/>
                  <a:gd name="connsiteY13" fmla="*/ 97085 h 169760"/>
                  <a:gd name="connsiteX14" fmla="*/ 387858 w 527208"/>
                  <a:gd name="connsiteY14" fmla="*/ 41077 h 169760"/>
                  <a:gd name="connsiteX15" fmla="*/ 483584 w 527208"/>
                  <a:gd name="connsiteY15" fmla="*/ 28028 h 169760"/>
                  <a:gd name="connsiteX16" fmla="*/ 483680 w 527208"/>
                  <a:gd name="connsiteY16" fmla="*/ 28028 h 169760"/>
                  <a:gd name="connsiteX17" fmla="*/ 527209 w 527208"/>
                  <a:gd name="connsiteY17" fmla="*/ 31743 h 169760"/>
                  <a:gd name="connsiteX18" fmla="*/ 446818 w 527208"/>
                  <a:gd name="connsiteY18" fmla="*/ 11169 h 16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7208" h="169760">
                    <a:moveTo>
                      <a:pt x="446818" y="11169"/>
                    </a:moveTo>
                    <a:cubicBezTo>
                      <a:pt x="446722" y="11169"/>
                      <a:pt x="446722" y="11169"/>
                      <a:pt x="446627" y="11169"/>
                    </a:cubicBezTo>
                    <a:cubicBezTo>
                      <a:pt x="371189" y="-3499"/>
                      <a:pt x="293751" y="-4452"/>
                      <a:pt x="222314" y="12693"/>
                    </a:cubicBezTo>
                    <a:cubicBezTo>
                      <a:pt x="123825" y="36315"/>
                      <a:pt x="49149" y="92417"/>
                      <a:pt x="1619" y="159854"/>
                    </a:cubicBezTo>
                    <a:cubicBezTo>
                      <a:pt x="18002" y="149663"/>
                      <a:pt x="34576" y="140042"/>
                      <a:pt x="50864" y="130136"/>
                    </a:cubicBezTo>
                    <a:cubicBezTo>
                      <a:pt x="79629" y="112706"/>
                      <a:pt x="108299" y="95846"/>
                      <a:pt x="138208" y="80797"/>
                    </a:cubicBezTo>
                    <a:cubicBezTo>
                      <a:pt x="164783" y="67367"/>
                      <a:pt x="192310" y="55175"/>
                      <a:pt x="220980" y="44888"/>
                    </a:cubicBezTo>
                    <a:cubicBezTo>
                      <a:pt x="265938" y="28695"/>
                      <a:pt x="314135" y="17170"/>
                      <a:pt x="364712" y="13360"/>
                    </a:cubicBezTo>
                    <a:cubicBezTo>
                      <a:pt x="367856" y="13074"/>
                      <a:pt x="369284" y="16217"/>
                      <a:pt x="366332" y="16694"/>
                    </a:cubicBezTo>
                    <a:cubicBezTo>
                      <a:pt x="343091" y="20789"/>
                      <a:pt x="319945" y="25647"/>
                      <a:pt x="297275" y="31362"/>
                    </a:cubicBezTo>
                    <a:cubicBezTo>
                      <a:pt x="239173" y="45840"/>
                      <a:pt x="183166" y="65843"/>
                      <a:pt x="132398" y="92322"/>
                    </a:cubicBezTo>
                    <a:cubicBezTo>
                      <a:pt x="87249" y="115849"/>
                      <a:pt x="44291" y="142900"/>
                      <a:pt x="0" y="169760"/>
                    </a:cubicBezTo>
                    <a:cubicBezTo>
                      <a:pt x="45910" y="158330"/>
                      <a:pt x="86773" y="152330"/>
                      <a:pt x="130683" y="139947"/>
                    </a:cubicBezTo>
                    <a:cubicBezTo>
                      <a:pt x="174212" y="127850"/>
                      <a:pt x="216313" y="113944"/>
                      <a:pt x="256508" y="97085"/>
                    </a:cubicBezTo>
                    <a:cubicBezTo>
                      <a:pt x="300418" y="78701"/>
                      <a:pt x="340424" y="55270"/>
                      <a:pt x="387858" y="41077"/>
                    </a:cubicBezTo>
                    <a:cubicBezTo>
                      <a:pt x="417766" y="32219"/>
                      <a:pt x="449485" y="27457"/>
                      <a:pt x="483584" y="28028"/>
                    </a:cubicBezTo>
                    <a:cubicBezTo>
                      <a:pt x="483584" y="28028"/>
                      <a:pt x="483584" y="28028"/>
                      <a:pt x="483680" y="28028"/>
                    </a:cubicBezTo>
                    <a:cubicBezTo>
                      <a:pt x="497872" y="28314"/>
                      <a:pt x="512255" y="29457"/>
                      <a:pt x="527209" y="31743"/>
                    </a:cubicBezTo>
                    <a:cubicBezTo>
                      <a:pt x="500729" y="23266"/>
                      <a:pt x="473774" y="16408"/>
                      <a:pt x="446818" y="11169"/>
                    </a:cubicBezTo>
                    <a:close/>
                  </a:path>
                </a:pathLst>
              </a:custGeom>
              <a:grpFill/>
              <a:ln w="9525" cap="flat">
                <a:noFill/>
                <a:prstDash val="solid"/>
                <a:miter/>
              </a:ln>
            </p:spPr>
            <p:txBody>
              <a:bodyPr rtlCol="0" anchor="ctr"/>
              <a:lstStyle/>
              <a:p>
                <a:endParaRPr lang="th-TH"/>
              </a:p>
            </p:txBody>
          </p:sp>
          <p:sp>
            <p:nvSpPr>
              <p:cNvPr id="44" name="Freeform: Shape 43">
                <a:extLst>
                  <a:ext uri="{FF2B5EF4-FFF2-40B4-BE49-F238E27FC236}">
                    <a16:creationId xmlns:a16="http://schemas.microsoft.com/office/drawing/2014/main" id="{3B77FAAB-AE61-4DE9-A4B7-7D5E3A5FF1B7}"/>
                  </a:ext>
                </a:extLst>
              </p:cNvPr>
              <p:cNvSpPr/>
              <p:nvPr/>
            </p:nvSpPr>
            <p:spPr>
              <a:xfrm>
                <a:off x="5298031" y="3329519"/>
                <a:ext cx="531383" cy="138628"/>
              </a:xfrm>
              <a:custGeom>
                <a:avLst/>
                <a:gdLst>
                  <a:gd name="connsiteX0" fmla="*/ 529935 w 531383"/>
                  <a:gd name="connsiteY0" fmla="*/ 133295 h 138628"/>
                  <a:gd name="connsiteX1" fmla="*/ 520601 w 531383"/>
                  <a:gd name="connsiteY1" fmla="*/ 124151 h 138628"/>
                  <a:gd name="connsiteX2" fmla="*/ 319052 w 531383"/>
                  <a:gd name="connsiteY2" fmla="*/ 12137 h 138628"/>
                  <a:gd name="connsiteX3" fmla="*/ 17967 w 531383"/>
                  <a:gd name="connsiteY3" fmla="*/ 21662 h 138628"/>
                  <a:gd name="connsiteX4" fmla="*/ 511838 w 531383"/>
                  <a:gd name="connsiteY4" fmla="*/ 121865 h 138628"/>
                  <a:gd name="connsiteX5" fmla="*/ 519553 w 531383"/>
                  <a:gd name="connsiteY5" fmla="*/ 128723 h 138628"/>
                  <a:gd name="connsiteX6" fmla="*/ 519077 w 531383"/>
                  <a:gd name="connsiteY6" fmla="*/ 128913 h 138628"/>
                  <a:gd name="connsiteX7" fmla="*/ 508314 w 531383"/>
                  <a:gd name="connsiteY7" fmla="*/ 121007 h 138628"/>
                  <a:gd name="connsiteX8" fmla="*/ 237708 w 531383"/>
                  <a:gd name="connsiteY8" fmla="*/ 22424 h 138628"/>
                  <a:gd name="connsiteX9" fmla="*/ 3870 w 531383"/>
                  <a:gd name="connsiteY9" fmla="*/ 25186 h 138628"/>
                  <a:gd name="connsiteX10" fmla="*/ 4060 w 531383"/>
                  <a:gd name="connsiteY10" fmla="*/ 30901 h 138628"/>
                  <a:gd name="connsiteX11" fmla="*/ 504504 w 531383"/>
                  <a:gd name="connsiteY11" fmla="*/ 119769 h 138628"/>
                  <a:gd name="connsiteX12" fmla="*/ 504980 w 531383"/>
                  <a:gd name="connsiteY12" fmla="*/ 120245 h 138628"/>
                  <a:gd name="connsiteX13" fmla="*/ 505075 w 531383"/>
                  <a:gd name="connsiteY13" fmla="*/ 120341 h 138628"/>
                  <a:gd name="connsiteX14" fmla="*/ 521458 w 531383"/>
                  <a:gd name="connsiteY14" fmla="*/ 136057 h 138628"/>
                  <a:gd name="connsiteX15" fmla="*/ 523173 w 531383"/>
                  <a:gd name="connsiteY15" fmla="*/ 137390 h 138628"/>
                  <a:gd name="connsiteX16" fmla="*/ 527745 w 531383"/>
                  <a:gd name="connsiteY16" fmla="*/ 138629 h 138628"/>
                  <a:gd name="connsiteX17" fmla="*/ 527840 w 531383"/>
                  <a:gd name="connsiteY17" fmla="*/ 138629 h 138628"/>
                  <a:gd name="connsiteX18" fmla="*/ 529935 w 531383"/>
                  <a:gd name="connsiteY18" fmla="*/ 133295 h 1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383" h="138628">
                    <a:moveTo>
                      <a:pt x="529935" y="133295"/>
                    </a:moveTo>
                    <a:cubicBezTo>
                      <a:pt x="526887" y="130247"/>
                      <a:pt x="523744" y="127199"/>
                      <a:pt x="520601" y="124151"/>
                    </a:cubicBezTo>
                    <a:cubicBezTo>
                      <a:pt x="468975" y="74335"/>
                      <a:pt x="403539" y="29567"/>
                      <a:pt x="319052" y="12137"/>
                    </a:cubicBezTo>
                    <a:cubicBezTo>
                      <a:pt x="223040" y="-7675"/>
                      <a:pt x="118360" y="-2341"/>
                      <a:pt x="17967" y="21662"/>
                    </a:cubicBezTo>
                    <a:cubicBezTo>
                      <a:pt x="196751" y="-2437"/>
                      <a:pt x="392966" y="18518"/>
                      <a:pt x="511838" y="121865"/>
                    </a:cubicBezTo>
                    <a:cubicBezTo>
                      <a:pt x="514410" y="124151"/>
                      <a:pt x="516981" y="126437"/>
                      <a:pt x="519553" y="128723"/>
                    </a:cubicBezTo>
                    <a:cubicBezTo>
                      <a:pt x="519839" y="129008"/>
                      <a:pt x="519363" y="129199"/>
                      <a:pt x="519077" y="128913"/>
                    </a:cubicBezTo>
                    <a:cubicBezTo>
                      <a:pt x="515553" y="126246"/>
                      <a:pt x="511933" y="123579"/>
                      <a:pt x="508314" y="121007"/>
                    </a:cubicBezTo>
                    <a:cubicBezTo>
                      <a:pt x="432495" y="66715"/>
                      <a:pt x="339912" y="33473"/>
                      <a:pt x="237708" y="22424"/>
                    </a:cubicBezTo>
                    <a:cubicBezTo>
                      <a:pt x="161032" y="14232"/>
                      <a:pt x="83308" y="16709"/>
                      <a:pt x="3870" y="25186"/>
                    </a:cubicBezTo>
                    <a:cubicBezTo>
                      <a:pt x="-1274" y="26900"/>
                      <a:pt x="-1369" y="30996"/>
                      <a:pt x="4060" y="30901"/>
                    </a:cubicBezTo>
                    <a:cubicBezTo>
                      <a:pt x="183702" y="27758"/>
                      <a:pt x="348198" y="60714"/>
                      <a:pt x="504504" y="119769"/>
                    </a:cubicBezTo>
                    <a:cubicBezTo>
                      <a:pt x="504694" y="119960"/>
                      <a:pt x="504789" y="120055"/>
                      <a:pt x="504980" y="120245"/>
                    </a:cubicBezTo>
                    <a:cubicBezTo>
                      <a:pt x="504980" y="120245"/>
                      <a:pt x="504980" y="120245"/>
                      <a:pt x="505075" y="120341"/>
                    </a:cubicBezTo>
                    <a:cubicBezTo>
                      <a:pt x="510600" y="125484"/>
                      <a:pt x="516124" y="130723"/>
                      <a:pt x="521458" y="136057"/>
                    </a:cubicBezTo>
                    <a:cubicBezTo>
                      <a:pt x="522030" y="136533"/>
                      <a:pt x="522601" y="137009"/>
                      <a:pt x="523173" y="137390"/>
                    </a:cubicBezTo>
                    <a:cubicBezTo>
                      <a:pt x="524697" y="138248"/>
                      <a:pt x="526316" y="138629"/>
                      <a:pt x="527745" y="138629"/>
                    </a:cubicBezTo>
                    <a:cubicBezTo>
                      <a:pt x="527745" y="138629"/>
                      <a:pt x="527745" y="138629"/>
                      <a:pt x="527840" y="138629"/>
                    </a:cubicBezTo>
                    <a:cubicBezTo>
                      <a:pt x="530888" y="138438"/>
                      <a:pt x="532888" y="136247"/>
                      <a:pt x="529935" y="133295"/>
                    </a:cubicBezTo>
                    <a:close/>
                  </a:path>
                </a:pathLst>
              </a:custGeom>
              <a:grpFill/>
              <a:ln w="9525" cap="flat">
                <a:noFill/>
                <a:prstDash val="solid"/>
                <a:miter/>
              </a:ln>
            </p:spPr>
            <p:txBody>
              <a:bodyPr rtlCol="0" anchor="ctr"/>
              <a:lstStyle/>
              <a:p>
                <a:endParaRPr lang="th-TH"/>
              </a:p>
            </p:txBody>
          </p:sp>
          <p:sp>
            <p:nvSpPr>
              <p:cNvPr id="45" name="Freeform: Shape 44">
                <a:extLst>
                  <a:ext uri="{FF2B5EF4-FFF2-40B4-BE49-F238E27FC236}">
                    <a16:creationId xmlns:a16="http://schemas.microsoft.com/office/drawing/2014/main" id="{5B20DE02-1D02-4AC3-B25E-B9A64FB78E57}"/>
                  </a:ext>
                </a:extLst>
              </p:cNvPr>
              <p:cNvSpPr/>
              <p:nvPr/>
            </p:nvSpPr>
            <p:spPr>
              <a:xfrm>
                <a:off x="5742824" y="3600223"/>
                <a:ext cx="381108" cy="92336"/>
              </a:xfrm>
              <a:custGeom>
                <a:avLst/>
                <a:gdLst>
                  <a:gd name="connsiteX0" fmla="*/ 380131 w 381108"/>
                  <a:gd name="connsiteY0" fmla="*/ 46233 h 92336"/>
                  <a:gd name="connsiteX1" fmla="*/ 358605 w 381108"/>
                  <a:gd name="connsiteY1" fmla="*/ 27564 h 92336"/>
                  <a:gd name="connsiteX2" fmla="*/ 359652 w 381108"/>
                  <a:gd name="connsiteY2" fmla="*/ 27659 h 92336"/>
                  <a:gd name="connsiteX3" fmla="*/ 360414 w 381108"/>
                  <a:gd name="connsiteY3" fmla="*/ 27659 h 92336"/>
                  <a:gd name="connsiteX4" fmla="*/ 361653 w 381108"/>
                  <a:gd name="connsiteY4" fmla="*/ 26897 h 92336"/>
                  <a:gd name="connsiteX5" fmla="*/ 356700 w 381108"/>
                  <a:gd name="connsiteY5" fmla="*/ 19753 h 92336"/>
                  <a:gd name="connsiteX6" fmla="*/ 345460 w 381108"/>
                  <a:gd name="connsiteY6" fmla="*/ 18420 h 92336"/>
                  <a:gd name="connsiteX7" fmla="*/ 338221 w 381108"/>
                  <a:gd name="connsiteY7" fmla="*/ 17943 h 92336"/>
                  <a:gd name="connsiteX8" fmla="*/ 298026 w 381108"/>
                  <a:gd name="connsiteY8" fmla="*/ 7942 h 92336"/>
                  <a:gd name="connsiteX9" fmla="*/ 187821 w 381108"/>
                  <a:gd name="connsiteY9" fmla="*/ 4132 h 92336"/>
                  <a:gd name="connsiteX10" fmla="*/ 1608 w 381108"/>
                  <a:gd name="connsiteY10" fmla="*/ 79284 h 92336"/>
                  <a:gd name="connsiteX11" fmla="*/ 1322 w 381108"/>
                  <a:gd name="connsiteY11" fmla="*/ 82999 h 92336"/>
                  <a:gd name="connsiteX12" fmla="*/ 2370 w 381108"/>
                  <a:gd name="connsiteY12" fmla="*/ 83475 h 92336"/>
                  <a:gd name="connsiteX13" fmla="*/ 32278 w 381108"/>
                  <a:gd name="connsiteY13" fmla="*/ 88143 h 92336"/>
                  <a:gd name="connsiteX14" fmla="*/ 222397 w 381108"/>
                  <a:gd name="connsiteY14" fmla="*/ 18039 h 92336"/>
                  <a:gd name="connsiteX15" fmla="*/ 348889 w 381108"/>
                  <a:gd name="connsiteY15" fmla="*/ 21658 h 92336"/>
                  <a:gd name="connsiteX16" fmla="*/ 350508 w 381108"/>
                  <a:gd name="connsiteY16" fmla="*/ 22230 h 92336"/>
                  <a:gd name="connsiteX17" fmla="*/ 352794 w 381108"/>
                  <a:gd name="connsiteY17" fmla="*/ 24706 h 92336"/>
                  <a:gd name="connsiteX18" fmla="*/ 351556 w 381108"/>
                  <a:gd name="connsiteY18" fmla="*/ 24230 h 92336"/>
                  <a:gd name="connsiteX19" fmla="*/ 161056 w 381108"/>
                  <a:gd name="connsiteY19" fmla="*/ 52710 h 92336"/>
                  <a:gd name="connsiteX20" fmla="*/ 59996 w 381108"/>
                  <a:gd name="connsiteY20" fmla="*/ 91191 h 92336"/>
                  <a:gd name="connsiteX21" fmla="*/ 174867 w 381108"/>
                  <a:gd name="connsiteY21" fmla="*/ 77856 h 92336"/>
                  <a:gd name="connsiteX22" fmla="*/ 344127 w 381108"/>
                  <a:gd name="connsiteY22" fmla="*/ 25754 h 92336"/>
                  <a:gd name="connsiteX23" fmla="*/ 362700 w 381108"/>
                  <a:gd name="connsiteY23" fmla="*/ 35374 h 92336"/>
                  <a:gd name="connsiteX24" fmla="*/ 362796 w 381108"/>
                  <a:gd name="connsiteY24" fmla="*/ 35469 h 92336"/>
                  <a:gd name="connsiteX25" fmla="*/ 362891 w 381108"/>
                  <a:gd name="connsiteY25" fmla="*/ 35565 h 92336"/>
                  <a:gd name="connsiteX26" fmla="*/ 377274 w 381108"/>
                  <a:gd name="connsiteY26" fmla="*/ 48138 h 92336"/>
                  <a:gd name="connsiteX27" fmla="*/ 380131 w 381108"/>
                  <a:gd name="connsiteY27" fmla="*/ 46233 h 9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1108" h="92336">
                    <a:moveTo>
                      <a:pt x="380131" y="46233"/>
                    </a:moveTo>
                    <a:cubicBezTo>
                      <a:pt x="373749" y="38327"/>
                      <a:pt x="366320" y="32231"/>
                      <a:pt x="358605" y="27564"/>
                    </a:cubicBezTo>
                    <a:cubicBezTo>
                      <a:pt x="358986" y="27564"/>
                      <a:pt x="359367" y="27659"/>
                      <a:pt x="359652" y="27659"/>
                    </a:cubicBezTo>
                    <a:cubicBezTo>
                      <a:pt x="359938" y="27659"/>
                      <a:pt x="360224" y="27754"/>
                      <a:pt x="360414" y="27659"/>
                    </a:cubicBezTo>
                    <a:cubicBezTo>
                      <a:pt x="360986" y="27564"/>
                      <a:pt x="361462" y="27278"/>
                      <a:pt x="361653" y="26897"/>
                    </a:cubicBezTo>
                    <a:cubicBezTo>
                      <a:pt x="362700" y="24992"/>
                      <a:pt x="360129" y="20325"/>
                      <a:pt x="356700" y="19753"/>
                    </a:cubicBezTo>
                    <a:cubicBezTo>
                      <a:pt x="352794" y="19182"/>
                      <a:pt x="349080" y="18705"/>
                      <a:pt x="345460" y="18420"/>
                    </a:cubicBezTo>
                    <a:cubicBezTo>
                      <a:pt x="342984" y="18134"/>
                      <a:pt x="340602" y="18039"/>
                      <a:pt x="338221" y="17943"/>
                    </a:cubicBezTo>
                    <a:cubicBezTo>
                      <a:pt x="324315" y="12990"/>
                      <a:pt x="310313" y="10609"/>
                      <a:pt x="298026" y="7942"/>
                    </a:cubicBezTo>
                    <a:cubicBezTo>
                      <a:pt x="259068" y="-630"/>
                      <a:pt x="220873" y="-2821"/>
                      <a:pt x="187821" y="4132"/>
                    </a:cubicBezTo>
                    <a:cubicBezTo>
                      <a:pt x="117622" y="20801"/>
                      <a:pt x="73807" y="71664"/>
                      <a:pt x="1608" y="79284"/>
                    </a:cubicBezTo>
                    <a:cubicBezTo>
                      <a:pt x="-678" y="79570"/>
                      <a:pt x="-297" y="82047"/>
                      <a:pt x="1322" y="82999"/>
                    </a:cubicBezTo>
                    <a:cubicBezTo>
                      <a:pt x="1608" y="83190"/>
                      <a:pt x="1989" y="83380"/>
                      <a:pt x="2370" y="83475"/>
                    </a:cubicBezTo>
                    <a:cubicBezTo>
                      <a:pt x="12561" y="85285"/>
                      <a:pt x="22467" y="86904"/>
                      <a:pt x="32278" y="88143"/>
                    </a:cubicBezTo>
                    <a:cubicBezTo>
                      <a:pt x="100287" y="91000"/>
                      <a:pt x="160199" y="37946"/>
                      <a:pt x="222397" y="18039"/>
                    </a:cubicBezTo>
                    <a:cubicBezTo>
                      <a:pt x="258878" y="6799"/>
                      <a:pt x="302407" y="4608"/>
                      <a:pt x="348889" y="21658"/>
                    </a:cubicBezTo>
                    <a:cubicBezTo>
                      <a:pt x="349461" y="21849"/>
                      <a:pt x="349937" y="22039"/>
                      <a:pt x="350508" y="22230"/>
                    </a:cubicBezTo>
                    <a:cubicBezTo>
                      <a:pt x="351270" y="23087"/>
                      <a:pt x="352032" y="23849"/>
                      <a:pt x="352794" y="24706"/>
                    </a:cubicBezTo>
                    <a:cubicBezTo>
                      <a:pt x="352318" y="24516"/>
                      <a:pt x="351937" y="24420"/>
                      <a:pt x="351556" y="24230"/>
                    </a:cubicBezTo>
                    <a:cubicBezTo>
                      <a:pt x="275451" y="-1964"/>
                      <a:pt x="213158" y="26802"/>
                      <a:pt x="161056" y="52710"/>
                    </a:cubicBezTo>
                    <a:cubicBezTo>
                      <a:pt x="130862" y="68045"/>
                      <a:pt x="95524" y="86047"/>
                      <a:pt x="59996" y="91191"/>
                    </a:cubicBezTo>
                    <a:cubicBezTo>
                      <a:pt x="99048" y="94239"/>
                      <a:pt x="136863" y="91667"/>
                      <a:pt x="174867" y="77856"/>
                    </a:cubicBezTo>
                    <a:cubicBezTo>
                      <a:pt x="230112" y="58615"/>
                      <a:pt x="275737" y="22039"/>
                      <a:pt x="344127" y="25754"/>
                    </a:cubicBezTo>
                    <a:cubicBezTo>
                      <a:pt x="350413" y="28230"/>
                      <a:pt x="356795" y="31374"/>
                      <a:pt x="362700" y="35374"/>
                    </a:cubicBezTo>
                    <a:cubicBezTo>
                      <a:pt x="362700" y="35374"/>
                      <a:pt x="362796" y="35374"/>
                      <a:pt x="362796" y="35469"/>
                    </a:cubicBezTo>
                    <a:cubicBezTo>
                      <a:pt x="362796" y="35469"/>
                      <a:pt x="362891" y="35469"/>
                      <a:pt x="362891" y="35565"/>
                    </a:cubicBezTo>
                    <a:cubicBezTo>
                      <a:pt x="368130" y="39089"/>
                      <a:pt x="372892" y="43089"/>
                      <a:pt x="377274" y="48138"/>
                    </a:cubicBezTo>
                    <a:cubicBezTo>
                      <a:pt x="379655" y="51186"/>
                      <a:pt x="382703" y="49376"/>
                      <a:pt x="380131" y="46233"/>
                    </a:cubicBezTo>
                    <a:close/>
                  </a:path>
                </a:pathLst>
              </a:custGeom>
              <a:grpFill/>
              <a:ln w="9525" cap="flat">
                <a:noFill/>
                <a:prstDash val="solid"/>
                <a:miter/>
              </a:ln>
            </p:spPr>
            <p:txBody>
              <a:bodyPr rtlCol="0" anchor="ctr"/>
              <a:lstStyle/>
              <a:p>
                <a:endParaRPr lang="th-TH"/>
              </a:p>
            </p:txBody>
          </p:sp>
          <p:sp>
            <p:nvSpPr>
              <p:cNvPr id="46" name="Freeform: Shape 45">
                <a:extLst>
                  <a:ext uri="{FF2B5EF4-FFF2-40B4-BE49-F238E27FC236}">
                    <a16:creationId xmlns:a16="http://schemas.microsoft.com/office/drawing/2014/main" id="{182E7C74-0811-4513-AF07-49F24A1E55BB}"/>
                  </a:ext>
                </a:extLst>
              </p:cNvPr>
              <p:cNvSpPr/>
              <p:nvPr/>
            </p:nvSpPr>
            <p:spPr>
              <a:xfrm>
                <a:off x="5791581" y="3274980"/>
                <a:ext cx="354234" cy="375951"/>
              </a:xfrm>
              <a:custGeom>
                <a:avLst/>
                <a:gdLst>
                  <a:gd name="connsiteX0" fmla="*/ 351854 w 354234"/>
                  <a:gd name="connsiteY0" fmla="*/ 374237 h 375951"/>
                  <a:gd name="connsiteX1" fmla="*/ 354235 w 354234"/>
                  <a:gd name="connsiteY1" fmla="*/ 375952 h 375951"/>
                  <a:gd name="connsiteX2" fmla="*/ 325088 w 354234"/>
                  <a:gd name="connsiteY2" fmla="*/ 282226 h 375951"/>
                  <a:gd name="connsiteX3" fmla="*/ 244031 w 354234"/>
                  <a:gd name="connsiteY3" fmla="*/ 158305 h 375951"/>
                  <a:gd name="connsiteX4" fmla="*/ 0 w 354234"/>
                  <a:gd name="connsiteY4" fmla="*/ 0 h 375951"/>
                  <a:gd name="connsiteX5" fmla="*/ 199263 w 354234"/>
                  <a:gd name="connsiteY5" fmla="*/ 132874 h 375951"/>
                  <a:gd name="connsiteX6" fmla="*/ 351854 w 354234"/>
                  <a:gd name="connsiteY6" fmla="*/ 374237 h 37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234" h="375951">
                    <a:moveTo>
                      <a:pt x="351854" y="374237"/>
                    </a:moveTo>
                    <a:cubicBezTo>
                      <a:pt x="352615" y="374809"/>
                      <a:pt x="353473" y="375380"/>
                      <a:pt x="354235" y="375952"/>
                    </a:cubicBezTo>
                    <a:cubicBezTo>
                      <a:pt x="344710" y="344234"/>
                      <a:pt x="337757" y="311944"/>
                      <a:pt x="325088" y="282226"/>
                    </a:cubicBezTo>
                    <a:cubicBezTo>
                      <a:pt x="306991" y="239744"/>
                      <a:pt x="280988" y="196691"/>
                      <a:pt x="244031" y="158305"/>
                    </a:cubicBezTo>
                    <a:cubicBezTo>
                      <a:pt x="178498" y="89725"/>
                      <a:pt x="88011" y="42100"/>
                      <a:pt x="0" y="0"/>
                    </a:cubicBezTo>
                    <a:cubicBezTo>
                      <a:pt x="70771" y="36862"/>
                      <a:pt x="143923" y="77724"/>
                      <a:pt x="199263" y="132874"/>
                    </a:cubicBezTo>
                    <a:cubicBezTo>
                      <a:pt x="272225" y="206502"/>
                      <a:pt x="304324" y="290227"/>
                      <a:pt x="351854" y="374237"/>
                    </a:cubicBezTo>
                    <a:close/>
                  </a:path>
                </a:pathLst>
              </a:custGeom>
              <a:grpFill/>
              <a:ln w="9525" cap="flat">
                <a:noFill/>
                <a:prstDash val="solid"/>
                <a:miter/>
              </a:ln>
            </p:spPr>
            <p:txBody>
              <a:bodyPr rtlCol="0" anchor="ctr"/>
              <a:lstStyle/>
              <a:p>
                <a:endParaRPr lang="th-TH"/>
              </a:p>
            </p:txBody>
          </p:sp>
          <p:sp>
            <p:nvSpPr>
              <p:cNvPr id="47" name="Freeform: Shape 46">
                <a:extLst>
                  <a:ext uri="{FF2B5EF4-FFF2-40B4-BE49-F238E27FC236}">
                    <a16:creationId xmlns:a16="http://schemas.microsoft.com/office/drawing/2014/main" id="{478C6942-4C7B-43DC-8EC0-B2DF8ED588DA}"/>
                  </a:ext>
                </a:extLst>
              </p:cNvPr>
              <p:cNvSpPr/>
              <p:nvPr/>
            </p:nvSpPr>
            <p:spPr>
              <a:xfrm>
                <a:off x="5741670" y="3255359"/>
                <a:ext cx="417290" cy="433673"/>
              </a:xfrm>
              <a:custGeom>
                <a:avLst/>
                <a:gdLst>
                  <a:gd name="connsiteX0" fmla="*/ 382143 w 417290"/>
                  <a:gd name="connsiteY0" fmla="*/ 382429 h 433673"/>
                  <a:gd name="connsiteX1" fmla="*/ 398812 w 417290"/>
                  <a:gd name="connsiteY1" fmla="*/ 409099 h 433673"/>
                  <a:gd name="connsiteX2" fmla="*/ 399574 w 417290"/>
                  <a:gd name="connsiteY2" fmla="*/ 411385 h 433673"/>
                  <a:gd name="connsiteX3" fmla="*/ 417290 w 417290"/>
                  <a:gd name="connsiteY3" fmla="*/ 433673 h 433673"/>
                  <a:gd name="connsiteX4" fmla="*/ 411004 w 417290"/>
                  <a:gd name="connsiteY4" fmla="*/ 417005 h 433673"/>
                  <a:gd name="connsiteX5" fmla="*/ 408718 w 417290"/>
                  <a:gd name="connsiteY5" fmla="*/ 413194 h 433673"/>
                  <a:gd name="connsiteX6" fmla="*/ 408718 w 417290"/>
                  <a:gd name="connsiteY6" fmla="*/ 413099 h 433673"/>
                  <a:gd name="connsiteX7" fmla="*/ 403384 w 417290"/>
                  <a:gd name="connsiteY7" fmla="*/ 403765 h 433673"/>
                  <a:gd name="connsiteX8" fmla="*/ 403479 w 417290"/>
                  <a:gd name="connsiteY8" fmla="*/ 403765 h 433673"/>
                  <a:gd name="connsiteX9" fmla="*/ 392335 w 417290"/>
                  <a:gd name="connsiteY9" fmla="*/ 383667 h 433673"/>
                  <a:gd name="connsiteX10" fmla="*/ 391954 w 417290"/>
                  <a:gd name="connsiteY10" fmla="*/ 383000 h 433673"/>
                  <a:gd name="connsiteX11" fmla="*/ 244411 w 417290"/>
                  <a:gd name="connsiteY11" fmla="*/ 154686 h 433673"/>
                  <a:gd name="connsiteX12" fmla="*/ 0 w 417290"/>
                  <a:gd name="connsiteY12" fmla="*/ 0 h 433673"/>
                  <a:gd name="connsiteX13" fmla="*/ 952 w 417290"/>
                  <a:gd name="connsiteY13" fmla="*/ 762 h 433673"/>
                  <a:gd name="connsiteX14" fmla="*/ 258890 w 417290"/>
                  <a:gd name="connsiteY14" fmla="*/ 212693 h 433673"/>
                  <a:gd name="connsiteX15" fmla="*/ 381095 w 417290"/>
                  <a:gd name="connsiteY15" fmla="*/ 380619 h 433673"/>
                  <a:gd name="connsiteX16" fmla="*/ 381953 w 417290"/>
                  <a:gd name="connsiteY16" fmla="*/ 382048 h 433673"/>
                  <a:gd name="connsiteX17" fmla="*/ 382143 w 417290"/>
                  <a:gd name="connsiteY17" fmla="*/ 382429 h 433673"/>
                  <a:gd name="connsiteX18" fmla="*/ 382143 w 417290"/>
                  <a:gd name="connsiteY18" fmla="*/ 382429 h 43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290" h="433673">
                    <a:moveTo>
                      <a:pt x="382143" y="382429"/>
                    </a:moveTo>
                    <a:cubicBezTo>
                      <a:pt x="387667" y="391287"/>
                      <a:pt x="393192" y="400145"/>
                      <a:pt x="398812" y="409099"/>
                    </a:cubicBezTo>
                    <a:cubicBezTo>
                      <a:pt x="399002" y="409861"/>
                      <a:pt x="399288" y="410623"/>
                      <a:pt x="399574" y="411385"/>
                    </a:cubicBezTo>
                    <a:cubicBezTo>
                      <a:pt x="405765" y="418814"/>
                      <a:pt x="411575" y="426244"/>
                      <a:pt x="417290" y="433673"/>
                    </a:cubicBezTo>
                    <a:cubicBezTo>
                      <a:pt x="415004" y="428054"/>
                      <a:pt x="412909" y="422529"/>
                      <a:pt x="411004" y="417005"/>
                    </a:cubicBezTo>
                    <a:cubicBezTo>
                      <a:pt x="410242" y="415671"/>
                      <a:pt x="409480" y="414528"/>
                      <a:pt x="408718" y="413194"/>
                    </a:cubicBezTo>
                    <a:cubicBezTo>
                      <a:pt x="408718" y="413194"/>
                      <a:pt x="408718" y="413099"/>
                      <a:pt x="408718" y="413099"/>
                    </a:cubicBezTo>
                    <a:cubicBezTo>
                      <a:pt x="406908" y="409956"/>
                      <a:pt x="405098" y="406813"/>
                      <a:pt x="403384" y="403765"/>
                    </a:cubicBezTo>
                    <a:cubicBezTo>
                      <a:pt x="403384" y="403765"/>
                      <a:pt x="403384" y="403765"/>
                      <a:pt x="403479" y="403765"/>
                    </a:cubicBezTo>
                    <a:cubicBezTo>
                      <a:pt x="399859" y="397002"/>
                      <a:pt x="396145" y="390334"/>
                      <a:pt x="392335" y="383667"/>
                    </a:cubicBezTo>
                    <a:cubicBezTo>
                      <a:pt x="392240" y="383476"/>
                      <a:pt x="392049" y="383286"/>
                      <a:pt x="391954" y="383000"/>
                    </a:cubicBezTo>
                    <a:cubicBezTo>
                      <a:pt x="347663" y="303562"/>
                      <a:pt x="315373" y="224218"/>
                      <a:pt x="244411" y="154686"/>
                    </a:cubicBezTo>
                    <a:cubicBezTo>
                      <a:pt x="177355" y="89440"/>
                      <a:pt x="82772" y="44196"/>
                      <a:pt x="0" y="0"/>
                    </a:cubicBezTo>
                    <a:cubicBezTo>
                      <a:pt x="190" y="286"/>
                      <a:pt x="476" y="476"/>
                      <a:pt x="952" y="762"/>
                    </a:cubicBezTo>
                    <a:cubicBezTo>
                      <a:pt x="100108" y="59150"/>
                      <a:pt x="186499" y="131159"/>
                      <a:pt x="258890" y="212693"/>
                    </a:cubicBezTo>
                    <a:cubicBezTo>
                      <a:pt x="304990" y="264795"/>
                      <a:pt x="343948" y="322040"/>
                      <a:pt x="381095" y="380619"/>
                    </a:cubicBezTo>
                    <a:cubicBezTo>
                      <a:pt x="381381" y="381095"/>
                      <a:pt x="381667" y="381571"/>
                      <a:pt x="381953" y="382048"/>
                    </a:cubicBezTo>
                    <a:cubicBezTo>
                      <a:pt x="381953" y="382238"/>
                      <a:pt x="381953" y="382238"/>
                      <a:pt x="382143" y="382429"/>
                    </a:cubicBezTo>
                    <a:cubicBezTo>
                      <a:pt x="382048" y="382429"/>
                      <a:pt x="382143" y="382429"/>
                      <a:pt x="382143" y="382429"/>
                    </a:cubicBezTo>
                    <a:close/>
                  </a:path>
                </a:pathLst>
              </a:custGeom>
              <a:grpFill/>
              <a:ln w="9525" cap="flat">
                <a:noFill/>
                <a:prstDash val="solid"/>
                <a:miter/>
              </a:ln>
            </p:spPr>
            <p:txBody>
              <a:bodyPr rtlCol="0" anchor="ctr"/>
              <a:lstStyle/>
              <a:p>
                <a:endParaRPr lang="th-TH"/>
              </a:p>
            </p:txBody>
          </p:sp>
          <p:sp>
            <p:nvSpPr>
              <p:cNvPr id="48" name="Freeform: Shape 47">
                <a:extLst>
                  <a:ext uri="{FF2B5EF4-FFF2-40B4-BE49-F238E27FC236}">
                    <a16:creationId xmlns:a16="http://schemas.microsoft.com/office/drawing/2014/main" id="{BFC72AAA-33E0-427C-8FDA-1A1BBEC3C0A3}"/>
                  </a:ext>
                </a:extLst>
              </p:cNvPr>
              <p:cNvSpPr/>
              <p:nvPr/>
            </p:nvSpPr>
            <p:spPr>
              <a:xfrm>
                <a:off x="6144291" y="3650646"/>
                <a:ext cx="3143" cy="5714"/>
              </a:xfrm>
              <a:custGeom>
                <a:avLst/>
                <a:gdLst>
                  <a:gd name="connsiteX0" fmla="*/ 3143 w 3143"/>
                  <a:gd name="connsiteY0" fmla="*/ 5715 h 5714"/>
                  <a:gd name="connsiteX1" fmla="*/ 1810 w 3143"/>
                  <a:gd name="connsiteY1" fmla="*/ 1333 h 5714"/>
                  <a:gd name="connsiteX2" fmla="*/ 0 w 3143"/>
                  <a:gd name="connsiteY2" fmla="*/ 0 h 5714"/>
                  <a:gd name="connsiteX3" fmla="*/ 3143 w 3143"/>
                  <a:gd name="connsiteY3" fmla="*/ 5715 h 5714"/>
                </a:gdLst>
                <a:ahLst/>
                <a:cxnLst>
                  <a:cxn ang="0">
                    <a:pos x="connsiteX0" y="connsiteY0"/>
                  </a:cxn>
                  <a:cxn ang="0">
                    <a:pos x="connsiteX1" y="connsiteY1"/>
                  </a:cxn>
                  <a:cxn ang="0">
                    <a:pos x="connsiteX2" y="connsiteY2"/>
                  </a:cxn>
                  <a:cxn ang="0">
                    <a:pos x="connsiteX3" y="connsiteY3"/>
                  </a:cxn>
                </a:cxnLst>
                <a:rect l="l" t="t" r="r" b="b"/>
                <a:pathLst>
                  <a:path w="3143" h="5714">
                    <a:moveTo>
                      <a:pt x="3143" y="5715"/>
                    </a:moveTo>
                    <a:cubicBezTo>
                      <a:pt x="2667" y="4286"/>
                      <a:pt x="2286" y="2762"/>
                      <a:pt x="1810" y="1333"/>
                    </a:cubicBezTo>
                    <a:cubicBezTo>
                      <a:pt x="1143" y="857"/>
                      <a:pt x="571" y="381"/>
                      <a:pt x="0" y="0"/>
                    </a:cubicBezTo>
                    <a:cubicBezTo>
                      <a:pt x="952" y="1810"/>
                      <a:pt x="2096" y="3810"/>
                      <a:pt x="3143" y="5715"/>
                    </a:cubicBezTo>
                    <a:close/>
                  </a:path>
                </a:pathLst>
              </a:custGeom>
              <a:grpFill/>
              <a:ln w="9525" cap="flat">
                <a:noFill/>
                <a:prstDash val="solid"/>
                <a:miter/>
              </a:ln>
            </p:spPr>
            <p:txBody>
              <a:bodyPr rtlCol="0" anchor="ctr"/>
              <a:lstStyle/>
              <a:p>
                <a:endParaRPr lang="th-TH"/>
              </a:p>
            </p:txBody>
          </p:sp>
          <p:sp>
            <p:nvSpPr>
              <p:cNvPr id="49" name="Freeform: Shape 48">
                <a:extLst>
                  <a:ext uri="{FF2B5EF4-FFF2-40B4-BE49-F238E27FC236}">
                    <a16:creationId xmlns:a16="http://schemas.microsoft.com/office/drawing/2014/main" id="{056A00F9-5B20-44CE-81DC-BD75FFA8DF32}"/>
                  </a:ext>
                </a:extLst>
              </p:cNvPr>
              <p:cNvSpPr/>
              <p:nvPr/>
            </p:nvSpPr>
            <p:spPr>
              <a:xfrm>
                <a:off x="5775102" y="3609456"/>
                <a:ext cx="320516" cy="81957"/>
              </a:xfrm>
              <a:custGeom>
                <a:avLst/>
                <a:gdLst>
                  <a:gd name="connsiteX0" fmla="*/ 319278 w 320516"/>
                  <a:gd name="connsiteY0" fmla="*/ 14997 h 81957"/>
                  <a:gd name="connsiteX1" fmla="*/ 320516 w 320516"/>
                  <a:gd name="connsiteY1" fmla="*/ 15473 h 81957"/>
                  <a:gd name="connsiteX2" fmla="*/ 318230 w 320516"/>
                  <a:gd name="connsiteY2" fmla="*/ 12996 h 81957"/>
                  <a:gd name="connsiteX3" fmla="*/ 316611 w 320516"/>
                  <a:gd name="connsiteY3" fmla="*/ 12425 h 81957"/>
                  <a:gd name="connsiteX4" fmla="*/ 190119 w 320516"/>
                  <a:gd name="connsiteY4" fmla="*/ 8805 h 81957"/>
                  <a:gd name="connsiteX5" fmla="*/ 0 w 320516"/>
                  <a:gd name="connsiteY5" fmla="*/ 78909 h 81957"/>
                  <a:gd name="connsiteX6" fmla="*/ 27623 w 320516"/>
                  <a:gd name="connsiteY6" fmla="*/ 81958 h 81957"/>
                  <a:gd name="connsiteX7" fmla="*/ 128683 w 320516"/>
                  <a:gd name="connsiteY7" fmla="*/ 43476 h 81957"/>
                  <a:gd name="connsiteX8" fmla="*/ 319278 w 320516"/>
                  <a:gd name="connsiteY8" fmla="*/ 14997 h 8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516" h="81957">
                    <a:moveTo>
                      <a:pt x="319278" y="14997"/>
                    </a:moveTo>
                    <a:cubicBezTo>
                      <a:pt x="319754" y="15187"/>
                      <a:pt x="320135" y="15283"/>
                      <a:pt x="320516" y="15473"/>
                    </a:cubicBezTo>
                    <a:cubicBezTo>
                      <a:pt x="319754" y="14616"/>
                      <a:pt x="318992" y="13854"/>
                      <a:pt x="318230" y="12996"/>
                    </a:cubicBezTo>
                    <a:cubicBezTo>
                      <a:pt x="317659" y="12806"/>
                      <a:pt x="317183" y="12616"/>
                      <a:pt x="316611" y="12425"/>
                    </a:cubicBezTo>
                    <a:cubicBezTo>
                      <a:pt x="270129" y="-4625"/>
                      <a:pt x="226695" y="-2434"/>
                      <a:pt x="190119" y="8805"/>
                    </a:cubicBezTo>
                    <a:cubicBezTo>
                      <a:pt x="128016" y="28808"/>
                      <a:pt x="68008" y="81862"/>
                      <a:pt x="0" y="78909"/>
                    </a:cubicBezTo>
                    <a:cubicBezTo>
                      <a:pt x="9335" y="80243"/>
                      <a:pt x="18479" y="81291"/>
                      <a:pt x="27623" y="81958"/>
                    </a:cubicBezTo>
                    <a:cubicBezTo>
                      <a:pt x="63151" y="76719"/>
                      <a:pt x="98489" y="58716"/>
                      <a:pt x="128683" y="43476"/>
                    </a:cubicBezTo>
                    <a:cubicBezTo>
                      <a:pt x="180785" y="17568"/>
                      <a:pt x="243173" y="-11197"/>
                      <a:pt x="319278" y="14997"/>
                    </a:cubicBezTo>
                    <a:close/>
                  </a:path>
                </a:pathLst>
              </a:custGeom>
              <a:grpFill/>
              <a:ln w="9525" cap="flat">
                <a:noFill/>
                <a:prstDash val="solid"/>
                <a:miter/>
              </a:ln>
            </p:spPr>
            <p:txBody>
              <a:bodyPr rtlCol="0" anchor="ctr"/>
              <a:lstStyle/>
              <a:p>
                <a:endParaRPr lang="th-TH"/>
              </a:p>
            </p:txBody>
          </p:sp>
          <p:sp>
            <p:nvSpPr>
              <p:cNvPr id="50" name="Freeform: Shape 49">
                <a:extLst>
                  <a:ext uri="{FF2B5EF4-FFF2-40B4-BE49-F238E27FC236}">
                    <a16:creationId xmlns:a16="http://schemas.microsoft.com/office/drawing/2014/main" id="{6FC91763-720E-4368-92DF-39FBFDDE3593}"/>
                  </a:ext>
                </a:extLst>
              </p:cNvPr>
              <p:cNvSpPr/>
              <p:nvPr/>
            </p:nvSpPr>
            <p:spPr>
              <a:xfrm>
                <a:off x="5740849" y="3252978"/>
                <a:ext cx="411729" cy="419480"/>
              </a:xfrm>
              <a:custGeom>
                <a:avLst/>
                <a:gdLst>
                  <a:gd name="connsiteX0" fmla="*/ 392679 w 411729"/>
                  <a:gd name="connsiteY0" fmla="*/ 385476 h 419480"/>
                  <a:gd name="connsiteX1" fmla="*/ 393060 w 411729"/>
                  <a:gd name="connsiteY1" fmla="*/ 386143 h 419480"/>
                  <a:gd name="connsiteX2" fmla="*/ 404204 w 411729"/>
                  <a:gd name="connsiteY2" fmla="*/ 406241 h 419480"/>
                  <a:gd name="connsiteX3" fmla="*/ 404109 w 411729"/>
                  <a:gd name="connsiteY3" fmla="*/ 406241 h 419480"/>
                  <a:gd name="connsiteX4" fmla="*/ 409443 w 411729"/>
                  <a:gd name="connsiteY4" fmla="*/ 415575 h 419480"/>
                  <a:gd name="connsiteX5" fmla="*/ 409443 w 411729"/>
                  <a:gd name="connsiteY5" fmla="*/ 415670 h 419480"/>
                  <a:gd name="connsiteX6" fmla="*/ 411729 w 411729"/>
                  <a:gd name="connsiteY6" fmla="*/ 419480 h 419480"/>
                  <a:gd name="connsiteX7" fmla="*/ 411062 w 411729"/>
                  <a:gd name="connsiteY7" fmla="*/ 417671 h 419480"/>
                  <a:gd name="connsiteX8" fmla="*/ 406395 w 411729"/>
                  <a:gd name="connsiteY8" fmla="*/ 403478 h 419480"/>
                  <a:gd name="connsiteX9" fmla="*/ 403157 w 411729"/>
                  <a:gd name="connsiteY9" fmla="*/ 397668 h 419480"/>
                  <a:gd name="connsiteX10" fmla="*/ 404966 w 411729"/>
                  <a:gd name="connsiteY10" fmla="*/ 399002 h 419480"/>
                  <a:gd name="connsiteX11" fmla="*/ 404681 w 411729"/>
                  <a:gd name="connsiteY11" fmla="*/ 398049 h 419480"/>
                  <a:gd name="connsiteX12" fmla="*/ 402299 w 411729"/>
                  <a:gd name="connsiteY12" fmla="*/ 396335 h 419480"/>
                  <a:gd name="connsiteX13" fmla="*/ 249709 w 411729"/>
                  <a:gd name="connsiteY13" fmla="*/ 154971 h 419480"/>
                  <a:gd name="connsiteX14" fmla="*/ 50446 w 411729"/>
                  <a:gd name="connsiteY14" fmla="*/ 22097 h 419480"/>
                  <a:gd name="connsiteX15" fmla="*/ 49874 w 411729"/>
                  <a:gd name="connsiteY15" fmla="*/ 21812 h 419480"/>
                  <a:gd name="connsiteX16" fmla="*/ 5774 w 411729"/>
                  <a:gd name="connsiteY16" fmla="*/ 666 h 419480"/>
                  <a:gd name="connsiteX17" fmla="*/ 440 w 411729"/>
                  <a:gd name="connsiteY17" fmla="*/ 2476 h 419480"/>
                  <a:gd name="connsiteX18" fmla="*/ 244851 w 411729"/>
                  <a:gd name="connsiteY18" fmla="*/ 157162 h 419480"/>
                  <a:gd name="connsiteX19" fmla="*/ 392679 w 411729"/>
                  <a:gd name="connsiteY19" fmla="*/ 385476 h 41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729" h="419480">
                    <a:moveTo>
                      <a:pt x="392679" y="385476"/>
                    </a:moveTo>
                    <a:cubicBezTo>
                      <a:pt x="392774" y="385667"/>
                      <a:pt x="392965" y="385857"/>
                      <a:pt x="393060" y="386143"/>
                    </a:cubicBezTo>
                    <a:cubicBezTo>
                      <a:pt x="396870" y="392810"/>
                      <a:pt x="400585" y="399478"/>
                      <a:pt x="404204" y="406241"/>
                    </a:cubicBezTo>
                    <a:cubicBezTo>
                      <a:pt x="404204" y="406241"/>
                      <a:pt x="404204" y="406241"/>
                      <a:pt x="404109" y="406241"/>
                    </a:cubicBezTo>
                    <a:cubicBezTo>
                      <a:pt x="405824" y="409289"/>
                      <a:pt x="407633" y="412432"/>
                      <a:pt x="409443" y="415575"/>
                    </a:cubicBezTo>
                    <a:cubicBezTo>
                      <a:pt x="409443" y="415575"/>
                      <a:pt x="409443" y="415670"/>
                      <a:pt x="409443" y="415670"/>
                    </a:cubicBezTo>
                    <a:cubicBezTo>
                      <a:pt x="410205" y="416908"/>
                      <a:pt x="410967" y="418147"/>
                      <a:pt x="411729" y="419480"/>
                    </a:cubicBezTo>
                    <a:cubicBezTo>
                      <a:pt x="411539" y="418909"/>
                      <a:pt x="411253" y="418242"/>
                      <a:pt x="411062" y="417671"/>
                    </a:cubicBezTo>
                    <a:cubicBezTo>
                      <a:pt x="409443" y="412908"/>
                      <a:pt x="407824" y="408146"/>
                      <a:pt x="406395" y="403478"/>
                    </a:cubicBezTo>
                    <a:cubicBezTo>
                      <a:pt x="405347" y="401573"/>
                      <a:pt x="404300" y="399573"/>
                      <a:pt x="403157" y="397668"/>
                    </a:cubicBezTo>
                    <a:cubicBezTo>
                      <a:pt x="403728" y="398049"/>
                      <a:pt x="404395" y="398525"/>
                      <a:pt x="404966" y="399002"/>
                    </a:cubicBezTo>
                    <a:cubicBezTo>
                      <a:pt x="404871" y="398716"/>
                      <a:pt x="404776" y="398335"/>
                      <a:pt x="404681" y="398049"/>
                    </a:cubicBezTo>
                    <a:cubicBezTo>
                      <a:pt x="403919" y="397478"/>
                      <a:pt x="403061" y="396906"/>
                      <a:pt x="402299" y="396335"/>
                    </a:cubicBezTo>
                    <a:cubicBezTo>
                      <a:pt x="354865" y="312324"/>
                      <a:pt x="322670" y="228599"/>
                      <a:pt x="249709" y="154971"/>
                    </a:cubicBezTo>
                    <a:cubicBezTo>
                      <a:pt x="194369" y="99821"/>
                      <a:pt x="121217" y="58959"/>
                      <a:pt x="50446" y="22097"/>
                    </a:cubicBezTo>
                    <a:cubicBezTo>
                      <a:pt x="50255" y="22002"/>
                      <a:pt x="50065" y="21907"/>
                      <a:pt x="49874" y="21812"/>
                    </a:cubicBezTo>
                    <a:cubicBezTo>
                      <a:pt x="35206" y="14763"/>
                      <a:pt x="20442" y="7810"/>
                      <a:pt x="5774" y="666"/>
                    </a:cubicBezTo>
                    <a:cubicBezTo>
                      <a:pt x="2345" y="-953"/>
                      <a:pt x="-1275" y="666"/>
                      <a:pt x="440" y="2476"/>
                    </a:cubicBezTo>
                    <a:cubicBezTo>
                      <a:pt x="83117" y="46672"/>
                      <a:pt x="177700" y="91916"/>
                      <a:pt x="244851" y="157162"/>
                    </a:cubicBezTo>
                    <a:cubicBezTo>
                      <a:pt x="316098" y="226694"/>
                      <a:pt x="348388" y="306037"/>
                      <a:pt x="392679" y="385476"/>
                    </a:cubicBezTo>
                    <a:close/>
                  </a:path>
                </a:pathLst>
              </a:custGeom>
              <a:grpFill/>
              <a:ln w="9525" cap="flat">
                <a:noFill/>
                <a:prstDash val="solid"/>
                <a:miter/>
              </a:ln>
            </p:spPr>
            <p:txBody>
              <a:bodyPr rtlCol="0" anchor="ctr"/>
              <a:lstStyle/>
              <a:p>
                <a:endParaRPr lang="th-TH"/>
              </a:p>
            </p:txBody>
          </p:sp>
          <p:sp>
            <p:nvSpPr>
              <p:cNvPr id="51" name="Freeform: Shape 50">
                <a:extLst>
                  <a:ext uri="{FF2B5EF4-FFF2-40B4-BE49-F238E27FC236}">
                    <a16:creationId xmlns:a16="http://schemas.microsoft.com/office/drawing/2014/main" id="{5A94A77F-37D9-4D27-9957-4F2A40E27E72}"/>
                  </a:ext>
                </a:extLst>
              </p:cNvPr>
              <p:cNvSpPr/>
              <p:nvPr/>
            </p:nvSpPr>
            <p:spPr>
              <a:xfrm>
                <a:off x="5491448" y="3263666"/>
                <a:ext cx="507150" cy="263161"/>
              </a:xfrm>
              <a:custGeom>
                <a:avLst/>
                <a:gdLst>
                  <a:gd name="connsiteX0" fmla="*/ 507111 w 507150"/>
                  <a:gd name="connsiteY0" fmla="*/ 262393 h 263161"/>
                  <a:gd name="connsiteX1" fmla="*/ 506825 w 507150"/>
                  <a:gd name="connsiteY1" fmla="*/ 261821 h 263161"/>
                  <a:gd name="connsiteX2" fmla="*/ 478727 w 507150"/>
                  <a:gd name="connsiteY2" fmla="*/ 229246 h 263161"/>
                  <a:gd name="connsiteX3" fmla="*/ 478727 w 507150"/>
                  <a:gd name="connsiteY3" fmla="*/ 229151 h 263161"/>
                  <a:gd name="connsiteX4" fmla="*/ 259366 w 507150"/>
                  <a:gd name="connsiteY4" fmla="*/ 80370 h 263161"/>
                  <a:gd name="connsiteX5" fmla="*/ 42291 w 507150"/>
                  <a:gd name="connsiteY5" fmla="*/ 4456 h 263161"/>
                  <a:gd name="connsiteX6" fmla="*/ 42196 w 507150"/>
                  <a:gd name="connsiteY6" fmla="*/ 4456 h 263161"/>
                  <a:gd name="connsiteX7" fmla="*/ 5715 w 507150"/>
                  <a:gd name="connsiteY7" fmla="*/ 74 h 263161"/>
                  <a:gd name="connsiteX8" fmla="*/ 0 w 507150"/>
                  <a:gd name="connsiteY8" fmla="*/ 1217 h 263161"/>
                  <a:gd name="connsiteX9" fmla="*/ 505301 w 507150"/>
                  <a:gd name="connsiteY9" fmla="*/ 262488 h 263161"/>
                  <a:gd name="connsiteX10" fmla="*/ 507111 w 507150"/>
                  <a:gd name="connsiteY10" fmla="*/ 262393 h 26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7150" h="263161">
                    <a:moveTo>
                      <a:pt x="507111" y="262393"/>
                    </a:moveTo>
                    <a:cubicBezTo>
                      <a:pt x="507016" y="262202"/>
                      <a:pt x="507016" y="262012"/>
                      <a:pt x="506825" y="261821"/>
                    </a:cubicBezTo>
                    <a:cubicBezTo>
                      <a:pt x="497967" y="250677"/>
                      <a:pt x="488633" y="239723"/>
                      <a:pt x="478727" y="229246"/>
                    </a:cubicBezTo>
                    <a:cubicBezTo>
                      <a:pt x="478727" y="229151"/>
                      <a:pt x="478727" y="229151"/>
                      <a:pt x="478727" y="229151"/>
                    </a:cubicBezTo>
                    <a:cubicBezTo>
                      <a:pt x="420338" y="166762"/>
                      <a:pt x="344329" y="116184"/>
                      <a:pt x="259366" y="80370"/>
                    </a:cubicBezTo>
                    <a:cubicBezTo>
                      <a:pt x="188309" y="50462"/>
                      <a:pt x="118015" y="23411"/>
                      <a:pt x="42291" y="4456"/>
                    </a:cubicBezTo>
                    <a:cubicBezTo>
                      <a:pt x="42291" y="4456"/>
                      <a:pt x="42196" y="4456"/>
                      <a:pt x="42196" y="4456"/>
                    </a:cubicBezTo>
                    <a:cubicBezTo>
                      <a:pt x="30194" y="2932"/>
                      <a:pt x="18002" y="1408"/>
                      <a:pt x="5715" y="74"/>
                    </a:cubicBezTo>
                    <a:cubicBezTo>
                      <a:pt x="3048" y="-211"/>
                      <a:pt x="1143" y="360"/>
                      <a:pt x="0" y="1217"/>
                    </a:cubicBezTo>
                    <a:cubicBezTo>
                      <a:pt x="196025" y="40651"/>
                      <a:pt x="382238" y="125138"/>
                      <a:pt x="505301" y="262488"/>
                    </a:cubicBezTo>
                    <a:cubicBezTo>
                      <a:pt x="506063" y="263536"/>
                      <a:pt x="507397" y="263250"/>
                      <a:pt x="507111" y="262393"/>
                    </a:cubicBezTo>
                    <a:close/>
                  </a:path>
                </a:pathLst>
              </a:custGeom>
              <a:grpFill/>
              <a:ln w="9525" cap="flat">
                <a:noFill/>
                <a:prstDash val="solid"/>
                <a:miter/>
              </a:ln>
            </p:spPr>
            <p:txBody>
              <a:bodyPr rtlCol="0" anchor="ctr"/>
              <a:lstStyle/>
              <a:p>
                <a:endParaRPr lang="th-TH"/>
              </a:p>
            </p:txBody>
          </p:sp>
          <p:sp>
            <p:nvSpPr>
              <p:cNvPr id="52" name="Freeform: Shape 51">
                <a:extLst>
                  <a:ext uri="{FF2B5EF4-FFF2-40B4-BE49-F238E27FC236}">
                    <a16:creationId xmlns:a16="http://schemas.microsoft.com/office/drawing/2014/main" id="{7041E1AA-1F06-4B2D-8D84-E17C792BC599}"/>
                  </a:ext>
                </a:extLst>
              </p:cNvPr>
              <p:cNvSpPr/>
              <p:nvPr/>
            </p:nvSpPr>
            <p:spPr>
              <a:xfrm>
                <a:off x="5301900" y="3342225"/>
                <a:ext cx="515771" cy="116423"/>
              </a:xfrm>
              <a:custGeom>
                <a:avLst/>
                <a:gdLst>
                  <a:gd name="connsiteX0" fmla="*/ 504444 w 515771"/>
                  <a:gd name="connsiteY0" fmla="*/ 108397 h 116423"/>
                  <a:gd name="connsiteX1" fmla="*/ 515207 w 515771"/>
                  <a:gd name="connsiteY1" fmla="*/ 116302 h 116423"/>
                  <a:gd name="connsiteX2" fmla="*/ 515683 w 515771"/>
                  <a:gd name="connsiteY2" fmla="*/ 116112 h 116423"/>
                  <a:gd name="connsiteX3" fmla="*/ 507968 w 515771"/>
                  <a:gd name="connsiteY3" fmla="*/ 109254 h 116423"/>
                  <a:gd name="connsiteX4" fmla="*/ 14097 w 515771"/>
                  <a:gd name="connsiteY4" fmla="*/ 9051 h 116423"/>
                  <a:gd name="connsiteX5" fmla="*/ 13811 w 515771"/>
                  <a:gd name="connsiteY5" fmla="*/ 9146 h 116423"/>
                  <a:gd name="connsiteX6" fmla="*/ 857 w 515771"/>
                  <a:gd name="connsiteY6" fmla="*/ 12385 h 116423"/>
                  <a:gd name="connsiteX7" fmla="*/ 0 w 515771"/>
                  <a:gd name="connsiteY7" fmla="*/ 12670 h 116423"/>
                  <a:gd name="connsiteX8" fmla="*/ 233839 w 515771"/>
                  <a:gd name="connsiteY8" fmla="*/ 9908 h 116423"/>
                  <a:gd name="connsiteX9" fmla="*/ 504444 w 515771"/>
                  <a:gd name="connsiteY9" fmla="*/ 108397 h 11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71" h="116423">
                    <a:moveTo>
                      <a:pt x="504444" y="108397"/>
                    </a:moveTo>
                    <a:cubicBezTo>
                      <a:pt x="508064" y="110968"/>
                      <a:pt x="511683" y="113635"/>
                      <a:pt x="515207" y="116302"/>
                    </a:cubicBezTo>
                    <a:cubicBezTo>
                      <a:pt x="515493" y="116588"/>
                      <a:pt x="515969" y="116302"/>
                      <a:pt x="515683" y="116112"/>
                    </a:cubicBezTo>
                    <a:cubicBezTo>
                      <a:pt x="513112" y="113826"/>
                      <a:pt x="510540" y="111540"/>
                      <a:pt x="507968" y="109254"/>
                    </a:cubicBezTo>
                    <a:cubicBezTo>
                      <a:pt x="389096" y="5908"/>
                      <a:pt x="192881" y="-15047"/>
                      <a:pt x="14097" y="9051"/>
                    </a:cubicBezTo>
                    <a:cubicBezTo>
                      <a:pt x="14002" y="9051"/>
                      <a:pt x="13906" y="9051"/>
                      <a:pt x="13811" y="9146"/>
                    </a:cubicBezTo>
                    <a:cubicBezTo>
                      <a:pt x="9525" y="10194"/>
                      <a:pt x="5143" y="11242"/>
                      <a:pt x="857" y="12385"/>
                    </a:cubicBezTo>
                    <a:cubicBezTo>
                      <a:pt x="571" y="12480"/>
                      <a:pt x="286" y="12575"/>
                      <a:pt x="0" y="12670"/>
                    </a:cubicBezTo>
                    <a:cubicBezTo>
                      <a:pt x="79439" y="4098"/>
                      <a:pt x="157163" y="1621"/>
                      <a:pt x="233839" y="9908"/>
                    </a:cubicBezTo>
                    <a:cubicBezTo>
                      <a:pt x="336042" y="20767"/>
                      <a:pt x="428530" y="54104"/>
                      <a:pt x="504444" y="108397"/>
                    </a:cubicBezTo>
                    <a:close/>
                  </a:path>
                </a:pathLst>
              </a:custGeom>
              <a:grpFill/>
              <a:ln w="9525" cap="flat">
                <a:noFill/>
                <a:prstDash val="solid"/>
                <a:miter/>
              </a:ln>
            </p:spPr>
            <p:txBody>
              <a:bodyPr rtlCol="0" anchor="ctr"/>
              <a:lstStyle/>
              <a:p>
                <a:endParaRPr lang="th-TH"/>
              </a:p>
            </p:txBody>
          </p:sp>
          <p:sp>
            <p:nvSpPr>
              <p:cNvPr id="53" name="Freeform: Shape 52">
                <a:extLst>
                  <a:ext uri="{FF2B5EF4-FFF2-40B4-BE49-F238E27FC236}">
                    <a16:creationId xmlns:a16="http://schemas.microsoft.com/office/drawing/2014/main" id="{C5D7D696-C79C-4547-A434-634E2A61BF1C}"/>
                  </a:ext>
                </a:extLst>
              </p:cNvPr>
              <p:cNvSpPr/>
              <p:nvPr/>
            </p:nvSpPr>
            <p:spPr>
              <a:xfrm>
                <a:off x="5581554" y="3515591"/>
                <a:ext cx="421505" cy="118290"/>
              </a:xfrm>
              <a:custGeom>
                <a:avLst/>
                <a:gdLst>
                  <a:gd name="connsiteX0" fmla="*/ 176784 w 421505"/>
                  <a:gd name="connsiteY0" fmla="*/ 75143 h 118290"/>
                  <a:gd name="connsiteX1" fmla="*/ 383858 w 421505"/>
                  <a:gd name="connsiteY1" fmla="*/ 10849 h 118290"/>
                  <a:gd name="connsiteX2" fmla="*/ 418719 w 421505"/>
                  <a:gd name="connsiteY2" fmla="*/ 23327 h 118290"/>
                  <a:gd name="connsiteX3" fmla="*/ 418719 w 421505"/>
                  <a:gd name="connsiteY3" fmla="*/ 18755 h 118290"/>
                  <a:gd name="connsiteX4" fmla="*/ 412337 w 421505"/>
                  <a:gd name="connsiteY4" fmla="*/ 15707 h 118290"/>
                  <a:gd name="connsiteX5" fmla="*/ 406813 w 421505"/>
                  <a:gd name="connsiteY5" fmla="*/ 13230 h 118290"/>
                  <a:gd name="connsiteX6" fmla="*/ 400241 w 421505"/>
                  <a:gd name="connsiteY6" fmla="*/ 10563 h 118290"/>
                  <a:gd name="connsiteX7" fmla="*/ 400145 w 421505"/>
                  <a:gd name="connsiteY7" fmla="*/ 10563 h 118290"/>
                  <a:gd name="connsiteX8" fmla="*/ 366903 w 421505"/>
                  <a:gd name="connsiteY8" fmla="*/ 1610 h 118290"/>
                  <a:gd name="connsiteX9" fmla="*/ 358807 w 421505"/>
                  <a:gd name="connsiteY9" fmla="*/ 657 h 118290"/>
                  <a:gd name="connsiteX10" fmla="*/ 358140 w 421505"/>
                  <a:gd name="connsiteY10" fmla="*/ 562 h 118290"/>
                  <a:gd name="connsiteX11" fmla="*/ 228219 w 421505"/>
                  <a:gd name="connsiteY11" fmla="*/ 42377 h 118290"/>
                  <a:gd name="connsiteX12" fmla="*/ 0 w 421505"/>
                  <a:gd name="connsiteY12" fmla="*/ 117243 h 118290"/>
                  <a:gd name="connsiteX13" fmla="*/ 1048 w 421505"/>
                  <a:gd name="connsiteY13" fmla="*/ 118291 h 118290"/>
                  <a:gd name="connsiteX14" fmla="*/ 176784 w 421505"/>
                  <a:gd name="connsiteY14" fmla="*/ 75143 h 1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1505" h="118290">
                    <a:moveTo>
                      <a:pt x="176784" y="75143"/>
                    </a:moveTo>
                    <a:cubicBezTo>
                      <a:pt x="240792" y="50949"/>
                      <a:pt x="292418" y="-9154"/>
                      <a:pt x="383858" y="10849"/>
                    </a:cubicBezTo>
                    <a:cubicBezTo>
                      <a:pt x="394907" y="13516"/>
                      <a:pt x="406622" y="17612"/>
                      <a:pt x="418719" y="23327"/>
                    </a:cubicBezTo>
                    <a:cubicBezTo>
                      <a:pt x="422529" y="25136"/>
                      <a:pt x="422339" y="20564"/>
                      <a:pt x="418719" y="18755"/>
                    </a:cubicBezTo>
                    <a:cubicBezTo>
                      <a:pt x="416624" y="17612"/>
                      <a:pt x="414528" y="16659"/>
                      <a:pt x="412337" y="15707"/>
                    </a:cubicBezTo>
                    <a:cubicBezTo>
                      <a:pt x="410528" y="14849"/>
                      <a:pt x="408623" y="13992"/>
                      <a:pt x="406813" y="13230"/>
                    </a:cubicBezTo>
                    <a:cubicBezTo>
                      <a:pt x="404622" y="12278"/>
                      <a:pt x="402431" y="11420"/>
                      <a:pt x="400241" y="10563"/>
                    </a:cubicBezTo>
                    <a:cubicBezTo>
                      <a:pt x="400241" y="10563"/>
                      <a:pt x="400241" y="10563"/>
                      <a:pt x="400145" y="10563"/>
                    </a:cubicBezTo>
                    <a:cubicBezTo>
                      <a:pt x="388525" y="6086"/>
                      <a:pt x="377476" y="3229"/>
                      <a:pt x="366903" y="1610"/>
                    </a:cubicBezTo>
                    <a:cubicBezTo>
                      <a:pt x="364141" y="1133"/>
                      <a:pt x="361379" y="847"/>
                      <a:pt x="358807" y="657"/>
                    </a:cubicBezTo>
                    <a:cubicBezTo>
                      <a:pt x="358521" y="562"/>
                      <a:pt x="358331" y="562"/>
                      <a:pt x="358140" y="562"/>
                    </a:cubicBezTo>
                    <a:cubicBezTo>
                      <a:pt x="304324" y="-4105"/>
                      <a:pt x="264986" y="21231"/>
                      <a:pt x="228219" y="42377"/>
                    </a:cubicBezTo>
                    <a:cubicBezTo>
                      <a:pt x="159353" y="81524"/>
                      <a:pt x="81534" y="111623"/>
                      <a:pt x="0" y="117243"/>
                    </a:cubicBezTo>
                    <a:cubicBezTo>
                      <a:pt x="191" y="117624"/>
                      <a:pt x="572" y="118005"/>
                      <a:pt x="1048" y="118291"/>
                    </a:cubicBezTo>
                    <a:cubicBezTo>
                      <a:pt x="62389" y="116195"/>
                      <a:pt x="119729" y="97907"/>
                      <a:pt x="176784" y="75143"/>
                    </a:cubicBezTo>
                    <a:close/>
                  </a:path>
                </a:pathLst>
              </a:custGeom>
              <a:grpFill/>
              <a:ln w="9525" cap="flat">
                <a:noFill/>
                <a:prstDash val="solid"/>
                <a:miter/>
              </a:ln>
            </p:spPr>
            <p:txBody>
              <a:bodyPr rtlCol="0" anchor="ctr"/>
              <a:lstStyle/>
              <a:p>
                <a:endParaRPr lang="th-TH"/>
              </a:p>
            </p:txBody>
          </p:sp>
          <p:sp>
            <p:nvSpPr>
              <p:cNvPr id="54" name="Freeform: Shape 53">
                <a:extLst>
                  <a:ext uri="{FF2B5EF4-FFF2-40B4-BE49-F238E27FC236}">
                    <a16:creationId xmlns:a16="http://schemas.microsoft.com/office/drawing/2014/main" id="{45959381-E735-4ECF-840A-7E1F4EFBDE78}"/>
                  </a:ext>
                </a:extLst>
              </p:cNvPr>
              <p:cNvSpPr/>
              <p:nvPr/>
            </p:nvSpPr>
            <p:spPr>
              <a:xfrm>
                <a:off x="5271706" y="3439649"/>
                <a:ext cx="374613" cy="158705"/>
              </a:xfrm>
              <a:custGeom>
                <a:avLst/>
                <a:gdLst>
                  <a:gd name="connsiteX0" fmla="*/ 303943 w 374613"/>
                  <a:gd name="connsiteY0" fmla="*/ 18021 h 158705"/>
                  <a:gd name="connsiteX1" fmla="*/ 372999 w 374613"/>
                  <a:gd name="connsiteY1" fmla="*/ 3353 h 158705"/>
                  <a:gd name="connsiteX2" fmla="*/ 371380 w 374613"/>
                  <a:gd name="connsiteY2" fmla="*/ 19 h 158705"/>
                  <a:gd name="connsiteX3" fmla="*/ 227648 w 374613"/>
                  <a:gd name="connsiteY3" fmla="*/ 31547 h 158705"/>
                  <a:gd name="connsiteX4" fmla="*/ 144875 w 374613"/>
                  <a:gd name="connsiteY4" fmla="*/ 67456 h 158705"/>
                  <a:gd name="connsiteX5" fmla="*/ 57531 w 374613"/>
                  <a:gd name="connsiteY5" fmla="*/ 116795 h 158705"/>
                  <a:gd name="connsiteX6" fmla="*/ 8287 w 374613"/>
                  <a:gd name="connsiteY6" fmla="*/ 146513 h 158705"/>
                  <a:gd name="connsiteX7" fmla="*/ 8287 w 374613"/>
                  <a:gd name="connsiteY7" fmla="*/ 146609 h 158705"/>
                  <a:gd name="connsiteX8" fmla="*/ 0 w 374613"/>
                  <a:gd name="connsiteY8" fmla="*/ 158705 h 158705"/>
                  <a:gd name="connsiteX9" fmla="*/ 2191 w 374613"/>
                  <a:gd name="connsiteY9" fmla="*/ 157658 h 158705"/>
                  <a:gd name="connsiteX10" fmla="*/ 6763 w 374613"/>
                  <a:gd name="connsiteY10" fmla="*/ 156515 h 158705"/>
                  <a:gd name="connsiteX11" fmla="*/ 139160 w 374613"/>
                  <a:gd name="connsiteY11" fmla="*/ 79076 h 158705"/>
                  <a:gd name="connsiteX12" fmla="*/ 303943 w 374613"/>
                  <a:gd name="connsiteY12" fmla="*/ 18021 h 15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613" h="158705">
                    <a:moveTo>
                      <a:pt x="303943" y="18021"/>
                    </a:moveTo>
                    <a:cubicBezTo>
                      <a:pt x="326708" y="12401"/>
                      <a:pt x="349853" y="7544"/>
                      <a:pt x="372999" y="3353"/>
                    </a:cubicBezTo>
                    <a:cubicBezTo>
                      <a:pt x="375952" y="2781"/>
                      <a:pt x="374523" y="-267"/>
                      <a:pt x="371380" y="19"/>
                    </a:cubicBezTo>
                    <a:cubicBezTo>
                      <a:pt x="320707" y="3829"/>
                      <a:pt x="272606" y="15354"/>
                      <a:pt x="227648" y="31547"/>
                    </a:cubicBezTo>
                    <a:cubicBezTo>
                      <a:pt x="198977" y="41834"/>
                      <a:pt x="171450" y="53930"/>
                      <a:pt x="144875" y="67456"/>
                    </a:cubicBezTo>
                    <a:cubicBezTo>
                      <a:pt x="114967" y="82505"/>
                      <a:pt x="86201" y="99460"/>
                      <a:pt x="57531" y="116795"/>
                    </a:cubicBezTo>
                    <a:cubicBezTo>
                      <a:pt x="41148" y="126701"/>
                      <a:pt x="24670" y="136322"/>
                      <a:pt x="8287" y="146513"/>
                    </a:cubicBezTo>
                    <a:cubicBezTo>
                      <a:pt x="8287" y="146609"/>
                      <a:pt x="8287" y="146609"/>
                      <a:pt x="8287" y="146609"/>
                    </a:cubicBezTo>
                    <a:cubicBezTo>
                      <a:pt x="5334" y="150609"/>
                      <a:pt x="2667" y="154610"/>
                      <a:pt x="0" y="158705"/>
                    </a:cubicBezTo>
                    <a:cubicBezTo>
                      <a:pt x="572" y="158229"/>
                      <a:pt x="1238" y="157848"/>
                      <a:pt x="2191" y="157658"/>
                    </a:cubicBezTo>
                    <a:cubicBezTo>
                      <a:pt x="3715" y="157277"/>
                      <a:pt x="5334" y="156896"/>
                      <a:pt x="6763" y="156515"/>
                    </a:cubicBezTo>
                    <a:cubicBezTo>
                      <a:pt x="51054" y="129654"/>
                      <a:pt x="94012" y="102603"/>
                      <a:pt x="139160" y="79076"/>
                    </a:cubicBezTo>
                    <a:cubicBezTo>
                      <a:pt x="189833" y="52502"/>
                      <a:pt x="245840" y="32499"/>
                      <a:pt x="303943" y="18021"/>
                    </a:cubicBezTo>
                    <a:close/>
                  </a:path>
                </a:pathLst>
              </a:custGeom>
              <a:grpFill/>
              <a:ln w="9525" cap="flat">
                <a:noFill/>
                <a:prstDash val="solid"/>
                <a:miter/>
              </a:ln>
            </p:spPr>
            <p:txBody>
              <a:bodyPr rtlCol="0" anchor="ctr"/>
              <a:lstStyle/>
              <a:p>
                <a:endParaRPr lang="th-TH"/>
              </a:p>
            </p:txBody>
          </p:sp>
        </p:grpSp>
        <p:sp>
          <p:nvSpPr>
            <p:cNvPr id="31" name="Freeform: Shape 30">
              <a:extLst>
                <a:ext uri="{FF2B5EF4-FFF2-40B4-BE49-F238E27FC236}">
                  <a16:creationId xmlns:a16="http://schemas.microsoft.com/office/drawing/2014/main" id="{B12495D0-CA1C-42D3-8884-C05B554E37DF}"/>
                </a:ext>
              </a:extLst>
            </p:cNvPr>
            <p:cNvSpPr/>
            <p:nvPr/>
          </p:nvSpPr>
          <p:spPr>
            <a:xfrm>
              <a:off x="5721939" y="3898393"/>
              <a:ext cx="1454298" cy="1597805"/>
            </a:xfrm>
            <a:custGeom>
              <a:avLst/>
              <a:gdLst>
                <a:gd name="connsiteX0" fmla="*/ 726062 w 1053826"/>
                <a:gd name="connsiteY0" fmla="*/ 19759 h 1074520"/>
                <a:gd name="connsiteX1" fmla="*/ 301247 w 1053826"/>
                <a:gd name="connsiteY1" fmla="*/ 7662 h 1074520"/>
                <a:gd name="connsiteX2" fmla="*/ 273053 w 1053826"/>
                <a:gd name="connsiteY2" fmla="*/ 184065 h 1074520"/>
                <a:gd name="connsiteX3" fmla="*/ 137988 w 1053826"/>
                <a:gd name="connsiteY3" fmla="*/ 298841 h 1074520"/>
                <a:gd name="connsiteX4" fmla="*/ 6639 w 1053826"/>
                <a:gd name="connsiteY4" fmla="*/ 679651 h 1074520"/>
                <a:gd name="connsiteX5" fmla="*/ 55502 w 1053826"/>
                <a:gd name="connsiteY5" fmla="*/ 977021 h 1074520"/>
                <a:gd name="connsiteX6" fmla="*/ 343633 w 1053826"/>
                <a:gd name="connsiteY6" fmla="*/ 1073509 h 1074520"/>
                <a:gd name="connsiteX7" fmla="*/ 720061 w 1053826"/>
                <a:gd name="connsiteY7" fmla="*/ 1061032 h 1074520"/>
                <a:gd name="connsiteX8" fmla="*/ 964377 w 1053826"/>
                <a:gd name="connsiteY8" fmla="*/ 974831 h 1074520"/>
                <a:gd name="connsiteX9" fmla="*/ 1046769 w 1053826"/>
                <a:gd name="connsiteY9" fmla="*/ 720227 h 1074520"/>
                <a:gd name="connsiteX10" fmla="*/ 1046864 w 1053826"/>
                <a:gd name="connsiteY10" fmla="*/ 504010 h 1074520"/>
                <a:gd name="connsiteX11" fmla="*/ 944851 w 1053826"/>
                <a:gd name="connsiteY11" fmla="*/ 318653 h 1074520"/>
                <a:gd name="connsiteX12" fmla="*/ 818264 w 1053826"/>
                <a:gd name="connsiteY12" fmla="*/ 254740 h 1074520"/>
                <a:gd name="connsiteX13" fmla="*/ 712632 w 1053826"/>
                <a:gd name="connsiteY13" fmla="*/ 163967 h 1074520"/>
                <a:gd name="connsiteX14" fmla="*/ 726062 w 1053826"/>
                <a:gd name="connsiteY14" fmla="*/ 19759 h 107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3826" h="1074520">
                  <a:moveTo>
                    <a:pt x="726062" y="19759"/>
                  </a:moveTo>
                  <a:cubicBezTo>
                    <a:pt x="585663" y="-1577"/>
                    <a:pt x="442693" y="-5673"/>
                    <a:pt x="301247" y="7662"/>
                  </a:cubicBezTo>
                  <a:cubicBezTo>
                    <a:pt x="343443" y="49191"/>
                    <a:pt x="311248" y="138821"/>
                    <a:pt x="273053" y="184065"/>
                  </a:cubicBezTo>
                  <a:cubicBezTo>
                    <a:pt x="234858" y="229214"/>
                    <a:pt x="180375" y="257503"/>
                    <a:pt x="137988" y="298841"/>
                  </a:cubicBezTo>
                  <a:cubicBezTo>
                    <a:pt x="39690" y="394568"/>
                    <a:pt x="20450" y="543062"/>
                    <a:pt x="6639" y="679651"/>
                  </a:cubicBezTo>
                  <a:cubicBezTo>
                    <a:pt x="-3744" y="782425"/>
                    <a:pt x="-10602" y="897583"/>
                    <a:pt x="55502" y="977021"/>
                  </a:cubicBezTo>
                  <a:cubicBezTo>
                    <a:pt x="122367" y="1057412"/>
                    <a:pt x="239049" y="1070938"/>
                    <a:pt x="343633" y="1073509"/>
                  </a:cubicBezTo>
                  <a:cubicBezTo>
                    <a:pt x="469173" y="1076653"/>
                    <a:pt x="594903" y="1072462"/>
                    <a:pt x="720061" y="1061032"/>
                  </a:cubicBezTo>
                  <a:cubicBezTo>
                    <a:pt x="807977" y="1053031"/>
                    <a:pt x="902751" y="1038076"/>
                    <a:pt x="964377" y="974831"/>
                  </a:cubicBezTo>
                  <a:cubicBezTo>
                    <a:pt x="1028004" y="909584"/>
                    <a:pt x="1039053" y="811000"/>
                    <a:pt x="1046769" y="720227"/>
                  </a:cubicBezTo>
                  <a:cubicBezTo>
                    <a:pt x="1052865" y="648218"/>
                    <a:pt x="1058961" y="575352"/>
                    <a:pt x="1046864" y="504010"/>
                  </a:cubicBezTo>
                  <a:cubicBezTo>
                    <a:pt x="1034862" y="432763"/>
                    <a:pt x="1002477" y="362182"/>
                    <a:pt x="944851" y="318653"/>
                  </a:cubicBezTo>
                  <a:cubicBezTo>
                    <a:pt x="907037" y="290078"/>
                    <a:pt x="861126" y="274838"/>
                    <a:pt x="818264" y="254740"/>
                  </a:cubicBezTo>
                  <a:cubicBezTo>
                    <a:pt x="775306" y="234643"/>
                    <a:pt x="732729" y="206925"/>
                    <a:pt x="712632" y="163967"/>
                  </a:cubicBezTo>
                  <a:cubicBezTo>
                    <a:pt x="692629" y="121009"/>
                    <a:pt x="682628" y="38618"/>
                    <a:pt x="726062" y="19759"/>
                  </a:cubicBezTo>
                  <a:close/>
                </a:path>
              </a:pathLst>
            </a:custGeom>
            <a:solidFill>
              <a:srgbClr val="D3B9A1"/>
            </a:solidFill>
            <a:ln w="9525" cap="flat">
              <a:noFill/>
              <a:prstDash val="solid"/>
              <a:miter/>
            </a:ln>
          </p:spPr>
          <p:txBody>
            <a:bodyPr rtlCol="0" anchor="ctr"/>
            <a:lstStyle/>
            <a:p>
              <a:endParaRPr lang="th-TH"/>
            </a:p>
          </p:txBody>
        </p:sp>
      </p:grpSp>
      <p:grpSp>
        <p:nvGrpSpPr>
          <p:cNvPr id="150" name="Group 149">
            <a:extLst>
              <a:ext uri="{FF2B5EF4-FFF2-40B4-BE49-F238E27FC236}">
                <a16:creationId xmlns:a16="http://schemas.microsoft.com/office/drawing/2014/main" id="{AAC9CEAA-D152-48C9-9519-3A58D6858FA5}"/>
              </a:ext>
            </a:extLst>
          </p:cNvPr>
          <p:cNvGrpSpPr/>
          <p:nvPr/>
        </p:nvGrpSpPr>
        <p:grpSpPr>
          <a:xfrm>
            <a:off x="10193551" y="4801776"/>
            <a:ext cx="1726775" cy="2373952"/>
            <a:chOff x="7784669" y="0"/>
            <a:chExt cx="1726775" cy="2373952"/>
          </a:xfrm>
        </p:grpSpPr>
        <p:grpSp>
          <p:nvGrpSpPr>
            <p:cNvPr id="151" name="Graphic 1">
              <a:extLst>
                <a:ext uri="{FF2B5EF4-FFF2-40B4-BE49-F238E27FC236}">
                  <a16:creationId xmlns:a16="http://schemas.microsoft.com/office/drawing/2014/main" id="{B4CF1EDE-B518-4BB5-95C9-6CD73C3CCB8D}"/>
                </a:ext>
              </a:extLst>
            </p:cNvPr>
            <p:cNvGrpSpPr/>
            <p:nvPr/>
          </p:nvGrpSpPr>
          <p:grpSpPr>
            <a:xfrm>
              <a:off x="7784669" y="958"/>
              <a:ext cx="748144" cy="1766862"/>
              <a:chOff x="5714963" y="2719958"/>
              <a:chExt cx="331317" cy="1053131"/>
            </a:xfrm>
          </p:grpSpPr>
          <p:sp>
            <p:nvSpPr>
              <p:cNvPr id="192" name="Freeform: Shape 191">
                <a:extLst>
                  <a:ext uri="{FF2B5EF4-FFF2-40B4-BE49-F238E27FC236}">
                    <a16:creationId xmlns:a16="http://schemas.microsoft.com/office/drawing/2014/main" id="{5CCD07CD-59B1-4022-A21A-1FF3B11EF4AD}"/>
                  </a:ext>
                </a:extLst>
              </p:cNvPr>
              <p:cNvSpPr/>
              <p:nvPr/>
            </p:nvSpPr>
            <p:spPr>
              <a:xfrm>
                <a:off x="5817793" y="3377845"/>
                <a:ext cx="119202" cy="297571"/>
              </a:xfrm>
              <a:custGeom>
                <a:avLst/>
                <a:gdLst>
                  <a:gd name="connsiteX0" fmla="*/ 117806 w 119202"/>
                  <a:gd name="connsiteY0" fmla="*/ 150309 h 297571"/>
                  <a:gd name="connsiteX1" fmla="*/ 98089 w 119202"/>
                  <a:gd name="connsiteY1" fmla="*/ 85158 h 297571"/>
                  <a:gd name="connsiteX2" fmla="*/ 94755 w 119202"/>
                  <a:gd name="connsiteY2" fmla="*/ 54869 h 297571"/>
                  <a:gd name="connsiteX3" fmla="*/ 58941 w 119202"/>
                  <a:gd name="connsiteY3" fmla="*/ 5 h 297571"/>
                  <a:gd name="connsiteX4" fmla="*/ 22461 w 119202"/>
                  <a:gd name="connsiteY4" fmla="*/ 53250 h 297571"/>
                  <a:gd name="connsiteX5" fmla="*/ 19794 w 119202"/>
                  <a:gd name="connsiteY5" fmla="*/ 90873 h 297571"/>
                  <a:gd name="connsiteX6" fmla="*/ 2649 w 119202"/>
                  <a:gd name="connsiteY6" fmla="*/ 147833 h 297571"/>
                  <a:gd name="connsiteX7" fmla="*/ 59322 w 119202"/>
                  <a:gd name="connsiteY7" fmla="*/ 297566 h 297571"/>
                  <a:gd name="connsiteX8" fmla="*/ 117806 w 119202"/>
                  <a:gd name="connsiteY8" fmla="*/ 150309 h 29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02" h="297571">
                    <a:moveTo>
                      <a:pt x="117806" y="150309"/>
                    </a:moveTo>
                    <a:cubicBezTo>
                      <a:pt x="114853" y="122592"/>
                      <a:pt x="107900" y="101637"/>
                      <a:pt x="98089" y="85158"/>
                    </a:cubicBezTo>
                    <a:cubicBezTo>
                      <a:pt x="97327" y="74109"/>
                      <a:pt x="96279" y="62394"/>
                      <a:pt x="94755" y="54869"/>
                    </a:cubicBezTo>
                    <a:cubicBezTo>
                      <a:pt x="88564" y="24198"/>
                      <a:pt x="76848" y="386"/>
                      <a:pt x="58941" y="5"/>
                    </a:cubicBezTo>
                    <a:cubicBezTo>
                      <a:pt x="42273" y="-376"/>
                      <a:pt x="27318" y="22198"/>
                      <a:pt x="22461" y="53250"/>
                    </a:cubicBezTo>
                    <a:cubicBezTo>
                      <a:pt x="20460" y="65918"/>
                      <a:pt x="19984" y="78396"/>
                      <a:pt x="19794" y="90873"/>
                    </a:cubicBezTo>
                    <a:cubicBezTo>
                      <a:pt x="12078" y="106018"/>
                      <a:pt x="6554" y="124306"/>
                      <a:pt x="2649" y="147833"/>
                    </a:cubicBezTo>
                    <a:cubicBezTo>
                      <a:pt x="-9448" y="220794"/>
                      <a:pt x="21699" y="296709"/>
                      <a:pt x="59322" y="297566"/>
                    </a:cubicBezTo>
                    <a:cubicBezTo>
                      <a:pt x="99232" y="298328"/>
                      <a:pt x="125712" y="224414"/>
                      <a:pt x="117806" y="150309"/>
                    </a:cubicBezTo>
                    <a:close/>
                  </a:path>
                </a:pathLst>
              </a:custGeom>
              <a:solidFill>
                <a:srgbClr val="81B3A1"/>
              </a:solidFill>
              <a:ln w="9525" cap="flat">
                <a:noFill/>
                <a:prstDash val="solid"/>
                <a:miter/>
              </a:ln>
            </p:spPr>
            <p:txBody>
              <a:bodyPr rtlCol="0" anchor="ctr"/>
              <a:lstStyle/>
              <a:p>
                <a:endParaRPr lang="th-TH"/>
              </a:p>
            </p:txBody>
          </p:sp>
          <p:sp>
            <p:nvSpPr>
              <p:cNvPr id="193" name="Freeform: Shape 192">
                <a:extLst>
                  <a:ext uri="{FF2B5EF4-FFF2-40B4-BE49-F238E27FC236}">
                    <a16:creationId xmlns:a16="http://schemas.microsoft.com/office/drawing/2014/main" id="{79DFFDCD-866A-4395-A373-B629B20820EB}"/>
                  </a:ext>
                </a:extLst>
              </p:cNvPr>
              <p:cNvSpPr/>
              <p:nvPr/>
            </p:nvSpPr>
            <p:spPr>
              <a:xfrm>
                <a:off x="5870683" y="3310941"/>
                <a:ext cx="19382" cy="9474"/>
              </a:xfrm>
              <a:custGeom>
                <a:avLst/>
                <a:gdLst>
                  <a:gd name="connsiteX0" fmla="*/ 18528 w 19382"/>
                  <a:gd name="connsiteY0" fmla="*/ 4329 h 9474"/>
                  <a:gd name="connsiteX1" fmla="*/ 3193 w 19382"/>
                  <a:gd name="connsiteY1" fmla="*/ 424 h 9474"/>
                  <a:gd name="connsiteX2" fmla="*/ 4241 w 19382"/>
                  <a:gd name="connsiteY2" fmla="*/ 9092 h 9474"/>
                  <a:gd name="connsiteX3" fmla="*/ 10432 w 19382"/>
                  <a:gd name="connsiteY3" fmla="*/ 8997 h 9474"/>
                  <a:gd name="connsiteX4" fmla="*/ 16338 w 19382"/>
                  <a:gd name="connsiteY4" fmla="*/ 9473 h 9474"/>
                  <a:gd name="connsiteX5" fmla="*/ 18528 w 19382"/>
                  <a:gd name="connsiteY5" fmla="*/ 4329 h 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82" h="9474">
                    <a:moveTo>
                      <a:pt x="18528" y="4329"/>
                    </a:moveTo>
                    <a:cubicBezTo>
                      <a:pt x="14623" y="710"/>
                      <a:pt x="8337" y="-814"/>
                      <a:pt x="3193" y="424"/>
                    </a:cubicBezTo>
                    <a:cubicBezTo>
                      <a:pt x="-1665" y="1567"/>
                      <a:pt x="-712" y="8997"/>
                      <a:pt x="4241" y="9092"/>
                    </a:cubicBezTo>
                    <a:cubicBezTo>
                      <a:pt x="6336" y="9092"/>
                      <a:pt x="8337" y="8806"/>
                      <a:pt x="10432" y="8997"/>
                    </a:cubicBezTo>
                    <a:cubicBezTo>
                      <a:pt x="12432" y="9187"/>
                      <a:pt x="14337" y="9378"/>
                      <a:pt x="16338" y="9473"/>
                    </a:cubicBezTo>
                    <a:cubicBezTo>
                      <a:pt x="18909" y="9568"/>
                      <a:pt x="20433" y="6139"/>
                      <a:pt x="18528" y="4329"/>
                    </a:cubicBezTo>
                    <a:close/>
                  </a:path>
                </a:pathLst>
              </a:custGeom>
              <a:solidFill>
                <a:srgbClr val="323232"/>
              </a:solidFill>
              <a:ln w="9525" cap="flat">
                <a:noFill/>
                <a:prstDash val="solid"/>
                <a:miter/>
              </a:ln>
            </p:spPr>
            <p:txBody>
              <a:bodyPr rtlCol="0" anchor="ctr"/>
              <a:lstStyle/>
              <a:p>
                <a:endParaRPr lang="th-TH"/>
              </a:p>
            </p:txBody>
          </p:sp>
          <p:grpSp>
            <p:nvGrpSpPr>
              <p:cNvPr id="194" name="Graphic 1">
                <a:extLst>
                  <a:ext uri="{FF2B5EF4-FFF2-40B4-BE49-F238E27FC236}">
                    <a16:creationId xmlns:a16="http://schemas.microsoft.com/office/drawing/2014/main" id="{B493AF81-9FF1-47F2-8480-82FF9080288C}"/>
                  </a:ext>
                </a:extLst>
              </p:cNvPr>
              <p:cNvGrpSpPr/>
              <p:nvPr/>
            </p:nvGrpSpPr>
            <p:grpSpPr>
              <a:xfrm>
                <a:off x="5714963" y="3309942"/>
                <a:ext cx="331317" cy="463147"/>
                <a:chOff x="5714963" y="3309942"/>
                <a:chExt cx="331317" cy="463147"/>
              </a:xfrm>
              <a:solidFill>
                <a:srgbClr val="323232"/>
              </a:solidFill>
            </p:grpSpPr>
            <p:sp>
              <p:nvSpPr>
                <p:cNvPr id="196" name="Freeform: Shape 195">
                  <a:extLst>
                    <a:ext uri="{FF2B5EF4-FFF2-40B4-BE49-F238E27FC236}">
                      <a16:creationId xmlns:a16="http://schemas.microsoft.com/office/drawing/2014/main" id="{0FC560A2-4AEB-4023-A7A2-6F35E5A02C97}"/>
                    </a:ext>
                  </a:extLst>
                </p:cNvPr>
                <p:cNvSpPr/>
                <p:nvPr/>
              </p:nvSpPr>
              <p:spPr>
                <a:xfrm>
                  <a:off x="5714963" y="3389160"/>
                  <a:ext cx="112856" cy="280160"/>
                </a:xfrm>
                <a:custGeom>
                  <a:avLst/>
                  <a:gdLst>
                    <a:gd name="connsiteX0" fmla="*/ 103478 w 112856"/>
                    <a:gd name="connsiteY0" fmla="*/ 4310 h 280160"/>
                    <a:gd name="connsiteX1" fmla="*/ 77474 w 112856"/>
                    <a:gd name="connsiteY1" fmla="*/ 76700 h 280160"/>
                    <a:gd name="connsiteX2" fmla="*/ 49566 w 112856"/>
                    <a:gd name="connsiteY2" fmla="*/ 151281 h 280160"/>
                    <a:gd name="connsiteX3" fmla="*/ 18991 w 112856"/>
                    <a:gd name="connsiteY3" fmla="*/ 225195 h 280160"/>
                    <a:gd name="connsiteX4" fmla="*/ 36 w 112856"/>
                    <a:gd name="connsiteY4" fmla="*/ 277678 h 280160"/>
                    <a:gd name="connsiteX5" fmla="*/ 4989 w 112856"/>
                    <a:gd name="connsiteY5" fmla="*/ 278440 h 280160"/>
                    <a:gd name="connsiteX6" fmla="*/ 35945 w 112856"/>
                    <a:gd name="connsiteY6" fmla="*/ 211193 h 280160"/>
                    <a:gd name="connsiteX7" fmla="*/ 62330 w 112856"/>
                    <a:gd name="connsiteY7" fmla="*/ 142232 h 280160"/>
                    <a:gd name="connsiteX8" fmla="*/ 90428 w 112856"/>
                    <a:gd name="connsiteY8" fmla="*/ 68318 h 280160"/>
                    <a:gd name="connsiteX9" fmla="*/ 112812 w 112856"/>
                    <a:gd name="connsiteY9" fmla="*/ 4406 h 280160"/>
                    <a:gd name="connsiteX10" fmla="*/ 103478 w 112856"/>
                    <a:gd name="connsiteY10" fmla="*/ 4310 h 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856" h="280160">
                      <a:moveTo>
                        <a:pt x="103478" y="4310"/>
                      </a:moveTo>
                      <a:cubicBezTo>
                        <a:pt x="100049" y="29647"/>
                        <a:pt x="86333" y="52983"/>
                        <a:pt x="77474" y="76700"/>
                      </a:cubicBezTo>
                      <a:cubicBezTo>
                        <a:pt x="68235" y="101656"/>
                        <a:pt x="58139" y="126135"/>
                        <a:pt x="49566" y="151281"/>
                      </a:cubicBezTo>
                      <a:cubicBezTo>
                        <a:pt x="40803" y="176713"/>
                        <a:pt x="31469" y="201287"/>
                        <a:pt x="18991" y="225195"/>
                      </a:cubicBezTo>
                      <a:cubicBezTo>
                        <a:pt x="10704" y="240911"/>
                        <a:pt x="-726" y="259390"/>
                        <a:pt x="36" y="277678"/>
                      </a:cubicBezTo>
                      <a:cubicBezTo>
                        <a:pt x="131" y="280535"/>
                        <a:pt x="3941" y="281107"/>
                        <a:pt x="4989" y="278440"/>
                      </a:cubicBezTo>
                      <a:cubicBezTo>
                        <a:pt x="13657" y="254913"/>
                        <a:pt x="25087" y="233768"/>
                        <a:pt x="35945" y="211193"/>
                      </a:cubicBezTo>
                      <a:cubicBezTo>
                        <a:pt x="46613" y="189000"/>
                        <a:pt x="54043" y="165378"/>
                        <a:pt x="62330" y="142232"/>
                      </a:cubicBezTo>
                      <a:cubicBezTo>
                        <a:pt x="71188" y="117467"/>
                        <a:pt x="80903" y="92893"/>
                        <a:pt x="90428" y="68318"/>
                      </a:cubicBezTo>
                      <a:cubicBezTo>
                        <a:pt x="98715" y="47078"/>
                        <a:pt x="109669" y="27266"/>
                        <a:pt x="112812" y="4406"/>
                      </a:cubicBezTo>
                      <a:cubicBezTo>
                        <a:pt x="113574" y="-1405"/>
                        <a:pt x="104335" y="-1500"/>
                        <a:pt x="103478" y="4310"/>
                      </a:cubicBezTo>
                      <a:close/>
                    </a:path>
                  </a:pathLst>
                </a:custGeom>
                <a:solidFill>
                  <a:srgbClr val="323232"/>
                </a:solidFill>
                <a:ln w="9525" cap="flat">
                  <a:noFill/>
                  <a:prstDash val="solid"/>
                  <a:miter/>
                </a:ln>
              </p:spPr>
              <p:txBody>
                <a:bodyPr rtlCol="0" anchor="ctr"/>
                <a:lstStyle/>
                <a:p>
                  <a:endParaRPr lang="th-TH"/>
                </a:p>
              </p:txBody>
            </p:sp>
            <p:sp>
              <p:nvSpPr>
                <p:cNvPr id="197" name="Freeform: Shape 196">
                  <a:extLst>
                    <a:ext uri="{FF2B5EF4-FFF2-40B4-BE49-F238E27FC236}">
                      <a16:creationId xmlns:a16="http://schemas.microsoft.com/office/drawing/2014/main" id="{6BBA632B-6377-4AE9-A3EE-0682914EE6D7}"/>
                    </a:ext>
                  </a:extLst>
                </p:cNvPr>
                <p:cNvSpPr/>
                <p:nvPr/>
              </p:nvSpPr>
              <p:spPr>
                <a:xfrm>
                  <a:off x="5820193" y="3309942"/>
                  <a:ext cx="118485" cy="88936"/>
                </a:xfrm>
                <a:custGeom>
                  <a:avLst/>
                  <a:gdLst>
                    <a:gd name="connsiteX0" fmla="*/ 114548 w 118485"/>
                    <a:gd name="connsiteY0" fmla="*/ 78671 h 88936"/>
                    <a:gd name="connsiteX1" fmla="*/ 97499 w 118485"/>
                    <a:gd name="connsiteY1" fmla="*/ 45714 h 88936"/>
                    <a:gd name="connsiteX2" fmla="*/ 72829 w 118485"/>
                    <a:gd name="connsiteY2" fmla="*/ 5042 h 88936"/>
                    <a:gd name="connsiteX3" fmla="*/ 69400 w 118485"/>
                    <a:gd name="connsiteY3" fmla="*/ 2566 h 88936"/>
                    <a:gd name="connsiteX4" fmla="*/ 66828 w 118485"/>
                    <a:gd name="connsiteY4" fmla="*/ 566 h 88936"/>
                    <a:gd name="connsiteX5" fmla="*/ 24823 w 118485"/>
                    <a:gd name="connsiteY5" fmla="*/ 36761 h 88936"/>
                    <a:gd name="connsiteX6" fmla="*/ 725 w 118485"/>
                    <a:gd name="connsiteY6" fmla="*/ 81052 h 88936"/>
                    <a:gd name="connsiteX7" fmla="*/ 4344 w 118485"/>
                    <a:gd name="connsiteY7" fmla="*/ 88196 h 88936"/>
                    <a:gd name="connsiteX8" fmla="*/ 113310 w 118485"/>
                    <a:gd name="connsiteY8" fmla="*/ 88672 h 88936"/>
                    <a:gd name="connsiteX9" fmla="*/ 114548 w 118485"/>
                    <a:gd name="connsiteY9" fmla="*/ 78671 h 8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485" h="88936">
                      <a:moveTo>
                        <a:pt x="114548" y="78671"/>
                      </a:moveTo>
                      <a:cubicBezTo>
                        <a:pt x="106833" y="68574"/>
                        <a:pt x="103214" y="57144"/>
                        <a:pt x="97499" y="45714"/>
                      </a:cubicBezTo>
                      <a:cubicBezTo>
                        <a:pt x="90450" y="31522"/>
                        <a:pt x="80258" y="19139"/>
                        <a:pt x="72829" y="5042"/>
                      </a:cubicBezTo>
                      <a:cubicBezTo>
                        <a:pt x="71972" y="3518"/>
                        <a:pt x="70733" y="2756"/>
                        <a:pt x="69400" y="2566"/>
                      </a:cubicBezTo>
                      <a:cubicBezTo>
                        <a:pt x="68828" y="1613"/>
                        <a:pt x="68066" y="947"/>
                        <a:pt x="66828" y="566"/>
                      </a:cubicBezTo>
                      <a:cubicBezTo>
                        <a:pt x="49493" y="-4483"/>
                        <a:pt x="32348" y="25616"/>
                        <a:pt x="24823" y="36761"/>
                      </a:cubicBezTo>
                      <a:cubicBezTo>
                        <a:pt x="22537" y="40190"/>
                        <a:pt x="534" y="71908"/>
                        <a:pt x="725" y="81052"/>
                      </a:cubicBezTo>
                      <a:cubicBezTo>
                        <a:pt x="-895" y="83719"/>
                        <a:pt x="153" y="88005"/>
                        <a:pt x="4344" y="88196"/>
                      </a:cubicBezTo>
                      <a:cubicBezTo>
                        <a:pt x="40634" y="89434"/>
                        <a:pt x="77020" y="88767"/>
                        <a:pt x="113310" y="88672"/>
                      </a:cubicBezTo>
                      <a:cubicBezTo>
                        <a:pt x="119787" y="88672"/>
                        <a:pt x="120168" y="79623"/>
                        <a:pt x="114548" y="78671"/>
                      </a:cubicBezTo>
                      <a:close/>
                    </a:path>
                  </a:pathLst>
                </a:custGeom>
                <a:solidFill>
                  <a:srgbClr val="323232"/>
                </a:solidFill>
                <a:ln w="9525" cap="flat">
                  <a:noFill/>
                  <a:prstDash val="solid"/>
                  <a:miter/>
                </a:ln>
              </p:spPr>
              <p:txBody>
                <a:bodyPr rtlCol="0" anchor="ctr"/>
                <a:lstStyle/>
                <a:p>
                  <a:endParaRPr lang="th-TH"/>
                </a:p>
              </p:txBody>
            </p:sp>
            <p:sp>
              <p:nvSpPr>
                <p:cNvPr id="198" name="Freeform: Shape 197">
                  <a:extLst>
                    <a:ext uri="{FF2B5EF4-FFF2-40B4-BE49-F238E27FC236}">
                      <a16:creationId xmlns:a16="http://schemas.microsoft.com/office/drawing/2014/main" id="{4642F0B4-E87F-45C7-A8BB-41875DEFE062}"/>
                    </a:ext>
                  </a:extLst>
                </p:cNvPr>
                <p:cNvSpPr/>
                <p:nvPr/>
              </p:nvSpPr>
              <p:spPr>
                <a:xfrm>
                  <a:off x="5717693" y="3662447"/>
                  <a:ext cx="71873" cy="105491"/>
                </a:xfrm>
                <a:custGeom>
                  <a:avLst/>
                  <a:gdLst>
                    <a:gd name="connsiteX0" fmla="*/ 71602 w 71873"/>
                    <a:gd name="connsiteY0" fmla="*/ 100974 h 105491"/>
                    <a:gd name="connsiteX1" fmla="*/ 39407 w 71873"/>
                    <a:gd name="connsiteY1" fmla="*/ 51254 h 105491"/>
                    <a:gd name="connsiteX2" fmla="*/ 3879 w 71873"/>
                    <a:gd name="connsiteY2" fmla="*/ 962 h 105491"/>
                    <a:gd name="connsiteX3" fmla="*/ 69 w 71873"/>
                    <a:gd name="connsiteY3" fmla="*/ 2486 h 105491"/>
                    <a:gd name="connsiteX4" fmla="*/ 33597 w 71873"/>
                    <a:gd name="connsiteY4" fmla="*/ 58207 h 105491"/>
                    <a:gd name="connsiteX5" fmla="*/ 67506 w 71873"/>
                    <a:gd name="connsiteY5" fmla="*/ 104975 h 105491"/>
                    <a:gd name="connsiteX6" fmla="*/ 71602 w 71873"/>
                    <a:gd name="connsiteY6" fmla="*/ 100974 h 1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73" h="105491">
                      <a:moveTo>
                        <a:pt x="71602" y="100974"/>
                      </a:moveTo>
                      <a:cubicBezTo>
                        <a:pt x="63505" y="83925"/>
                        <a:pt x="49789" y="67256"/>
                        <a:pt x="39407" y="51254"/>
                      </a:cubicBezTo>
                      <a:cubicBezTo>
                        <a:pt x="28168" y="34109"/>
                        <a:pt x="15118" y="18202"/>
                        <a:pt x="3879" y="962"/>
                      </a:cubicBezTo>
                      <a:cubicBezTo>
                        <a:pt x="2641" y="-943"/>
                        <a:pt x="-503" y="200"/>
                        <a:pt x="69" y="2486"/>
                      </a:cubicBezTo>
                      <a:cubicBezTo>
                        <a:pt x="5593" y="23727"/>
                        <a:pt x="22357" y="39824"/>
                        <a:pt x="33597" y="58207"/>
                      </a:cubicBezTo>
                      <a:cubicBezTo>
                        <a:pt x="43122" y="73638"/>
                        <a:pt x="51980" y="94688"/>
                        <a:pt x="67506" y="104975"/>
                      </a:cubicBezTo>
                      <a:cubicBezTo>
                        <a:pt x="70078" y="106785"/>
                        <a:pt x="72745" y="103451"/>
                        <a:pt x="71602" y="100974"/>
                      </a:cubicBezTo>
                      <a:close/>
                    </a:path>
                  </a:pathLst>
                </a:custGeom>
                <a:solidFill>
                  <a:srgbClr val="323232"/>
                </a:solidFill>
                <a:ln w="9525" cap="flat">
                  <a:noFill/>
                  <a:prstDash val="solid"/>
                  <a:miter/>
                </a:ln>
              </p:spPr>
              <p:txBody>
                <a:bodyPr rtlCol="0" anchor="ctr"/>
                <a:lstStyle/>
                <a:p>
                  <a:endParaRPr lang="th-TH"/>
                </a:p>
              </p:txBody>
            </p:sp>
            <p:sp>
              <p:nvSpPr>
                <p:cNvPr id="199" name="Freeform: Shape 198">
                  <a:extLst>
                    <a:ext uri="{FF2B5EF4-FFF2-40B4-BE49-F238E27FC236}">
                      <a16:creationId xmlns:a16="http://schemas.microsoft.com/office/drawing/2014/main" id="{EED167C5-A6C4-4E05-A2AB-1EF142496DF5}"/>
                    </a:ext>
                  </a:extLst>
                </p:cNvPr>
                <p:cNvSpPr/>
                <p:nvPr/>
              </p:nvSpPr>
              <p:spPr>
                <a:xfrm>
                  <a:off x="5783117" y="3760349"/>
                  <a:ext cx="187506" cy="12739"/>
                </a:xfrm>
                <a:custGeom>
                  <a:avLst/>
                  <a:gdLst>
                    <a:gd name="connsiteX0" fmla="*/ 182581 w 187506"/>
                    <a:gd name="connsiteY0" fmla="*/ 2406 h 12739"/>
                    <a:gd name="connsiteX1" fmla="*/ 138861 w 187506"/>
                    <a:gd name="connsiteY1" fmla="*/ 786 h 12739"/>
                    <a:gd name="connsiteX2" fmla="*/ 88950 w 187506"/>
                    <a:gd name="connsiteY2" fmla="*/ 1834 h 12739"/>
                    <a:gd name="connsiteX3" fmla="*/ 3606 w 187506"/>
                    <a:gd name="connsiteY3" fmla="*/ 24 h 12739"/>
                    <a:gd name="connsiteX4" fmla="*/ 2558 w 187506"/>
                    <a:gd name="connsiteY4" fmla="*/ 7168 h 12739"/>
                    <a:gd name="connsiteX5" fmla="*/ 93427 w 187506"/>
                    <a:gd name="connsiteY5" fmla="*/ 10788 h 12739"/>
                    <a:gd name="connsiteX6" fmla="*/ 146576 w 187506"/>
                    <a:gd name="connsiteY6" fmla="*/ 10311 h 12739"/>
                    <a:gd name="connsiteX7" fmla="*/ 184676 w 187506"/>
                    <a:gd name="connsiteY7" fmla="*/ 10311 h 12739"/>
                    <a:gd name="connsiteX8" fmla="*/ 182581 w 187506"/>
                    <a:gd name="connsiteY8" fmla="*/ 2406 h 1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06" h="12739">
                      <a:moveTo>
                        <a:pt x="182581" y="2406"/>
                      </a:moveTo>
                      <a:cubicBezTo>
                        <a:pt x="167912" y="5073"/>
                        <a:pt x="153625" y="1072"/>
                        <a:pt x="138861" y="786"/>
                      </a:cubicBezTo>
                      <a:cubicBezTo>
                        <a:pt x="122192" y="405"/>
                        <a:pt x="105523" y="1358"/>
                        <a:pt x="88950" y="1834"/>
                      </a:cubicBezTo>
                      <a:cubicBezTo>
                        <a:pt x="60946" y="2501"/>
                        <a:pt x="31419" y="2977"/>
                        <a:pt x="3606" y="24"/>
                      </a:cubicBezTo>
                      <a:cubicBezTo>
                        <a:pt x="-490" y="-452"/>
                        <a:pt x="-1442" y="6216"/>
                        <a:pt x="2558" y="7168"/>
                      </a:cubicBezTo>
                      <a:cubicBezTo>
                        <a:pt x="30466" y="14217"/>
                        <a:pt x="64852" y="11454"/>
                        <a:pt x="93427" y="10788"/>
                      </a:cubicBezTo>
                      <a:cubicBezTo>
                        <a:pt x="110953" y="10311"/>
                        <a:pt x="129050" y="9073"/>
                        <a:pt x="146576" y="10311"/>
                      </a:cubicBezTo>
                      <a:cubicBezTo>
                        <a:pt x="159721" y="11264"/>
                        <a:pt x="172103" y="15264"/>
                        <a:pt x="184676" y="10311"/>
                      </a:cubicBezTo>
                      <a:cubicBezTo>
                        <a:pt x="189439" y="8311"/>
                        <a:pt x="187819" y="1453"/>
                        <a:pt x="182581" y="2406"/>
                      </a:cubicBezTo>
                      <a:close/>
                    </a:path>
                  </a:pathLst>
                </a:custGeom>
                <a:solidFill>
                  <a:srgbClr val="323232"/>
                </a:solidFill>
                <a:ln w="9525" cap="flat">
                  <a:noFill/>
                  <a:prstDash val="solid"/>
                  <a:miter/>
                </a:ln>
              </p:spPr>
              <p:txBody>
                <a:bodyPr rtlCol="0" anchor="ctr"/>
                <a:lstStyle/>
                <a:p>
                  <a:endParaRPr lang="th-TH"/>
                </a:p>
              </p:txBody>
            </p:sp>
            <p:sp>
              <p:nvSpPr>
                <p:cNvPr id="200" name="Freeform: Shape 199">
                  <a:extLst>
                    <a:ext uri="{FF2B5EF4-FFF2-40B4-BE49-F238E27FC236}">
                      <a16:creationId xmlns:a16="http://schemas.microsoft.com/office/drawing/2014/main" id="{212B6198-B9E1-4CC4-BB1D-DC6579CE314E}"/>
                    </a:ext>
                  </a:extLst>
                </p:cNvPr>
                <p:cNvSpPr/>
                <p:nvPr/>
              </p:nvSpPr>
              <p:spPr>
                <a:xfrm>
                  <a:off x="5963302" y="3661397"/>
                  <a:ext cx="82536" cy="107830"/>
                </a:xfrm>
                <a:custGeom>
                  <a:avLst/>
                  <a:gdLst>
                    <a:gd name="connsiteX0" fmla="*/ 74214 w 82536"/>
                    <a:gd name="connsiteY0" fmla="*/ 1345 h 107830"/>
                    <a:gd name="connsiteX1" fmla="*/ 37352 w 82536"/>
                    <a:gd name="connsiteY1" fmla="*/ 51732 h 107830"/>
                    <a:gd name="connsiteX2" fmla="*/ 776 w 82536"/>
                    <a:gd name="connsiteY2" fmla="*/ 101453 h 107830"/>
                    <a:gd name="connsiteX3" fmla="*/ 7348 w 82536"/>
                    <a:gd name="connsiteY3" fmla="*/ 106692 h 107830"/>
                    <a:gd name="connsiteX4" fmla="*/ 39352 w 82536"/>
                    <a:gd name="connsiteY4" fmla="*/ 65258 h 107830"/>
                    <a:gd name="connsiteX5" fmla="*/ 80976 w 82536"/>
                    <a:gd name="connsiteY5" fmla="*/ 8298 h 107830"/>
                    <a:gd name="connsiteX6" fmla="*/ 74214 w 82536"/>
                    <a:gd name="connsiteY6" fmla="*/ 1345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36" h="107830">
                      <a:moveTo>
                        <a:pt x="74214" y="1345"/>
                      </a:moveTo>
                      <a:cubicBezTo>
                        <a:pt x="58878" y="15537"/>
                        <a:pt x="50020" y="35254"/>
                        <a:pt x="37352" y="51732"/>
                      </a:cubicBezTo>
                      <a:cubicBezTo>
                        <a:pt x="24779" y="68115"/>
                        <a:pt x="13063" y="84975"/>
                        <a:pt x="776" y="101453"/>
                      </a:cubicBezTo>
                      <a:cubicBezTo>
                        <a:pt x="-2177" y="105358"/>
                        <a:pt x="4014" y="110025"/>
                        <a:pt x="7348" y="106692"/>
                      </a:cubicBezTo>
                      <a:cubicBezTo>
                        <a:pt x="19445" y="94404"/>
                        <a:pt x="28779" y="78783"/>
                        <a:pt x="39352" y="65258"/>
                      </a:cubicBezTo>
                      <a:cubicBezTo>
                        <a:pt x="53640" y="47065"/>
                        <a:pt x="64212" y="24110"/>
                        <a:pt x="80976" y="8298"/>
                      </a:cubicBezTo>
                      <a:cubicBezTo>
                        <a:pt x="85644" y="4012"/>
                        <a:pt x="78786" y="-2941"/>
                        <a:pt x="74214" y="1345"/>
                      </a:cubicBezTo>
                      <a:close/>
                    </a:path>
                  </a:pathLst>
                </a:custGeom>
                <a:solidFill>
                  <a:srgbClr val="323232"/>
                </a:solidFill>
                <a:ln w="9525" cap="flat">
                  <a:noFill/>
                  <a:prstDash val="solid"/>
                  <a:miter/>
                </a:ln>
              </p:spPr>
              <p:txBody>
                <a:bodyPr rtlCol="0" anchor="ctr"/>
                <a:lstStyle/>
                <a:p>
                  <a:endParaRPr lang="th-TH"/>
                </a:p>
              </p:txBody>
            </p:sp>
            <p:sp>
              <p:nvSpPr>
                <p:cNvPr id="201" name="Freeform: Shape 200">
                  <a:extLst>
                    <a:ext uri="{FF2B5EF4-FFF2-40B4-BE49-F238E27FC236}">
                      <a16:creationId xmlns:a16="http://schemas.microsoft.com/office/drawing/2014/main" id="{BC3D6B3D-24EF-4CA0-86C2-5193C5B2CBA5}"/>
                    </a:ext>
                  </a:extLst>
                </p:cNvPr>
                <p:cNvSpPr/>
                <p:nvPr/>
              </p:nvSpPr>
              <p:spPr>
                <a:xfrm>
                  <a:off x="5924516" y="3384386"/>
                  <a:ext cx="119007" cy="284533"/>
                </a:xfrm>
                <a:custGeom>
                  <a:avLst/>
                  <a:gdLst>
                    <a:gd name="connsiteX0" fmla="*/ 94998 w 119007"/>
                    <a:gd name="connsiteY0" fmla="*/ 212634 h 284533"/>
                    <a:gd name="connsiteX1" fmla="*/ 64232 w 119007"/>
                    <a:gd name="connsiteY1" fmla="*/ 135386 h 284533"/>
                    <a:gd name="connsiteX2" fmla="*/ 35562 w 119007"/>
                    <a:gd name="connsiteY2" fmla="*/ 72521 h 284533"/>
                    <a:gd name="connsiteX3" fmla="*/ 9559 w 119007"/>
                    <a:gd name="connsiteY3" fmla="*/ 2513 h 284533"/>
                    <a:gd name="connsiteX4" fmla="*/ 701 w 119007"/>
                    <a:gd name="connsiteY4" fmla="*/ 7561 h 284533"/>
                    <a:gd name="connsiteX5" fmla="*/ 23656 w 119007"/>
                    <a:gd name="connsiteY5" fmla="*/ 70616 h 284533"/>
                    <a:gd name="connsiteX6" fmla="*/ 56136 w 119007"/>
                    <a:gd name="connsiteY6" fmla="*/ 142149 h 284533"/>
                    <a:gd name="connsiteX7" fmla="*/ 113762 w 119007"/>
                    <a:gd name="connsiteY7" fmla="*/ 282643 h 284533"/>
                    <a:gd name="connsiteX8" fmla="*/ 119001 w 119007"/>
                    <a:gd name="connsiteY8" fmla="*/ 281976 h 284533"/>
                    <a:gd name="connsiteX9" fmla="*/ 94998 w 119007"/>
                    <a:gd name="connsiteY9" fmla="*/ 212634 h 28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07" h="284533">
                      <a:moveTo>
                        <a:pt x="94998" y="212634"/>
                      </a:moveTo>
                      <a:cubicBezTo>
                        <a:pt x="84521" y="186917"/>
                        <a:pt x="73948" y="161390"/>
                        <a:pt x="64232" y="135386"/>
                      </a:cubicBezTo>
                      <a:cubicBezTo>
                        <a:pt x="56041" y="113574"/>
                        <a:pt x="45182" y="93667"/>
                        <a:pt x="35562" y="72521"/>
                      </a:cubicBezTo>
                      <a:cubicBezTo>
                        <a:pt x="25180" y="49757"/>
                        <a:pt x="22037" y="24420"/>
                        <a:pt x="9559" y="2513"/>
                      </a:cubicBezTo>
                      <a:cubicBezTo>
                        <a:pt x="6320" y="-3202"/>
                        <a:pt x="-2538" y="1846"/>
                        <a:pt x="701" y="7561"/>
                      </a:cubicBezTo>
                      <a:cubicBezTo>
                        <a:pt x="11940" y="27182"/>
                        <a:pt x="14988" y="49852"/>
                        <a:pt x="23656" y="70616"/>
                      </a:cubicBezTo>
                      <a:cubicBezTo>
                        <a:pt x="33848" y="94905"/>
                        <a:pt x="46802" y="117384"/>
                        <a:pt x="56136" y="142149"/>
                      </a:cubicBezTo>
                      <a:cubicBezTo>
                        <a:pt x="73948" y="189488"/>
                        <a:pt x="97284" y="234923"/>
                        <a:pt x="113762" y="282643"/>
                      </a:cubicBezTo>
                      <a:cubicBezTo>
                        <a:pt x="114715" y="285310"/>
                        <a:pt x="119192" y="285215"/>
                        <a:pt x="119001" y="281976"/>
                      </a:cubicBezTo>
                      <a:cubicBezTo>
                        <a:pt x="117477" y="257973"/>
                        <a:pt x="103952" y="234542"/>
                        <a:pt x="94998" y="212634"/>
                      </a:cubicBezTo>
                      <a:close/>
                    </a:path>
                  </a:pathLst>
                </a:custGeom>
                <a:solidFill>
                  <a:srgbClr val="323232"/>
                </a:solidFill>
                <a:ln w="9525" cap="flat">
                  <a:noFill/>
                  <a:prstDash val="solid"/>
                  <a:miter/>
                </a:ln>
              </p:spPr>
              <p:txBody>
                <a:bodyPr rtlCol="0" anchor="ctr"/>
                <a:lstStyle/>
                <a:p>
                  <a:endParaRPr lang="th-TH"/>
                </a:p>
              </p:txBody>
            </p:sp>
            <p:sp>
              <p:nvSpPr>
                <p:cNvPr id="202" name="Freeform: Shape 201">
                  <a:extLst>
                    <a:ext uri="{FF2B5EF4-FFF2-40B4-BE49-F238E27FC236}">
                      <a16:creationId xmlns:a16="http://schemas.microsoft.com/office/drawing/2014/main" id="{416560D2-8664-4D9D-98D6-FDC79F828CCA}"/>
                    </a:ext>
                  </a:extLst>
                </p:cNvPr>
                <p:cNvSpPr/>
                <p:nvPr/>
              </p:nvSpPr>
              <p:spPr>
                <a:xfrm>
                  <a:off x="5715487" y="3647397"/>
                  <a:ext cx="96420" cy="23037"/>
                </a:xfrm>
                <a:custGeom>
                  <a:avLst/>
                  <a:gdLst>
                    <a:gd name="connsiteX0" fmla="*/ 92952 w 96420"/>
                    <a:gd name="connsiteY0" fmla="*/ 10 h 23037"/>
                    <a:gd name="connsiteX1" fmla="*/ 1798 w 96420"/>
                    <a:gd name="connsiteY1" fmla="*/ 16488 h 23037"/>
                    <a:gd name="connsiteX2" fmla="*/ 1703 w 96420"/>
                    <a:gd name="connsiteY2" fmla="*/ 21251 h 23037"/>
                    <a:gd name="connsiteX3" fmla="*/ 60282 w 96420"/>
                    <a:gd name="connsiteY3" fmla="*/ 14869 h 23037"/>
                    <a:gd name="connsiteX4" fmla="*/ 96191 w 96420"/>
                    <a:gd name="connsiteY4" fmla="*/ 4487 h 23037"/>
                    <a:gd name="connsiteX5" fmla="*/ 92952 w 96420"/>
                    <a:gd name="connsiteY5" fmla="*/ 10 h 2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420" h="23037">
                      <a:moveTo>
                        <a:pt x="92952" y="10"/>
                      </a:moveTo>
                      <a:cubicBezTo>
                        <a:pt x="63044" y="1820"/>
                        <a:pt x="30659" y="8868"/>
                        <a:pt x="1798" y="16488"/>
                      </a:cubicBezTo>
                      <a:cubicBezTo>
                        <a:pt x="-583" y="17155"/>
                        <a:pt x="-583" y="20489"/>
                        <a:pt x="1703" y="21251"/>
                      </a:cubicBezTo>
                      <a:cubicBezTo>
                        <a:pt x="19229" y="26775"/>
                        <a:pt x="42756" y="18012"/>
                        <a:pt x="60282" y="14869"/>
                      </a:cubicBezTo>
                      <a:cubicBezTo>
                        <a:pt x="69616" y="13154"/>
                        <a:pt x="91619" y="15060"/>
                        <a:pt x="96191" y="4487"/>
                      </a:cubicBezTo>
                      <a:cubicBezTo>
                        <a:pt x="97143" y="2391"/>
                        <a:pt x="94953" y="-180"/>
                        <a:pt x="92952" y="10"/>
                      </a:cubicBezTo>
                      <a:close/>
                    </a:path>
                  </a:pathLst>
                </a:custGeom>
                <a:solidFill>
                  <a:srgbClr val="323232"/>
                </a:solidFill>
                <a:ln w="9525" cap="flat">
                  <a:noFill/>
                  <a:prstDash val="solid"/>
                  <a:miter/>
                </a:ln>
              </p:spPr>
              <p:txBody>
                <a:bodyPr rtlCol="0" anchor="ctr"/>
                <a:lstStyle/>
                <a:p>
                  <a:endParaRPr lang="th-TH"/>
                </a:p>
              </p:txBody>
            </p:sp>
            <p:sp>
              <p:nvSpPr>
                <p:cNvPr id="203" name="Freeform: Shape 202">
                  <a:extLst>
                    <a:ext uri="{FF2B5EF4-FFF2-40B4-BE49-F238E27FC236}">
                      <a16:creationId xmlns:a16="http://schemas.microsoft.com/office/drawing/2014/main" id="{70F33144-46F0-4CCC-AFB9-48C8A8D1BA11}"/>
                    </a:ext>
                  </a:extLst>
                </p:cNvPr>
                <p:cNvSpPr/>
                <p:nvPr/>
              </p:nvSpPr>
              <p:spPr>
                <a:xfrm>
                  <a:off x="5801861" y="3647033"/>
                  <a:ext cx="32069" cy="124414"/>
                </a:xfrm>
                <a:custGeom>
                  <a:avLst/>
                  <a:gdLst>
                    <a:gd name="connsiteX0" fmla="*/ 23153 w 32069"/>
                    <a:gd name="connsiteY0" fmla="*/ 67431 h 124414"/>
                    <a:gd name="connsiteX1" fmla="*/ 8865 w 32069"/>
                    <a:gd name="connsiteY1" fmla="*/ 5042 h 124414"/>
                    <a:gd name="connsiteX2" fmla="*/ 7 w 32069"/>
                    <a:gd name="connsiteY2" fmla="*/ 4280 h 124414"/>
                    <a:gd name="connsiteX3" fmla="*/ 13628 w 32069"/>
                    <a:gd name="connsiteY3" fmla="*/ 65812 h 124414"/>
                    <a:gd name="connsiteX4" fmla="*/ 28963 w 32069"/>
                    <a:gd name="connsiteY4" fmla="*/ 123819 h 124414"/>
                    <a:gd name="connsiteX5" fmla="*/ 31820 w 32069"/>
                    <a:gd name="connsiteY5" fmla="*/ 122771 h 124414"/>
                    <a:gd name="connsiteX6" fmla="*/ 23153 w 32069"/>
                    <a:gd name="connsiteY6" fmla="*/ 67431 h 12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69" h="124414">
                      <a:moveTo>
                        <a:pt x="23153" y="67431"/>
                      </a:moveTo>
                      <a:cubicBezTo>
                        <a:pt x="18676" y="46571"/>
                        <a:pt x="9913" y="26473"/>
                        <a:pt x="8865" y="5042"/>
                      </a:cubicBezTo>
                      <a:cubicBezTo>
                        <a:pt x="8579" y="-1149"/>
                        <a:pt x="-279" y="-1911"/>
                        <a:pt x="7" y="4280"/>
                      </a:cubicBezTo>
                      <a:cubicBezTo>
                        <a:pt x="959" y="25616"/>
                        <a:pt x="8770" y="45142"/>
                        <a:pt x="13628" y="65812"/>
                      </a:cubicBezTo>
                      <a:cubicBezTo>
                        <a:pt x="17914" y="83909"/>
                        <a:pt x="17152" y="109055"/>
                        <a:pt x="28963" y="123819"/>
                      </a:cubicBezTo>
                      <a:cubicBezTo>
                        <a:pt x="30011" y="125057"/>
                        <a:pt x="31725" y="124200"/>
                        <a:pt x="31820" y="122771"/>
                      </a:cubicBezTo>
                      <a:cubicBezTo>
                        <a:pt x="33440" y="105626"/>
                        <a:pt x="26772" y="84195"/>
                        <a:pt x="23153" y="67431"/>
                      </a:cubicBezTo>
                      <a:close/>
                    </a:path>
                  </a:pathLst>
                </a:custGeom>
                <a:solidFill>
                  <a:srgbClr val="323232"/>
                </a:solidFill>
                <a:ln w="9525" cap="flat">
                  <a:noFill/>
                  <a:prstDash val="solid"/>
                  <a:miter/>
                </a:ln>
              </p:spPr>
              <p:txBody>
                <a:bodyPr rtlCol="0" anchor="ctr"/>
                <a:lstStyle/>
                <a:p>
                  <a:endParaRPr lang="th-TH"/>
                </a:p>
              </p:txBody>
            </p:sp>
            <p:sp>
              <p:nvSpPr>
                <p:cNvPr id="204" name="Freeform: Shape 203">
                  <a:extLst>
                    <a:ext uri="{FF2B5EF4-FFF2-40B4-BE49-F238E27FC236}">
                      <a16:creationId xmlns:a16="http://schemas.microsoft.com/office/drawing/2014/main" id="{EA1E9131-3978-43AD-9F32-8DC9B75FFF4A}"/>
                    </a:ext>
                  </a:extLst>
                </p:cNvPr>
                <p:cNvSpPr/>
                <p:nvPr/>
              </p:nvSpPr>
              <p:spPr>
                <a:xfrm>
                  <a:off x="5800944" y="3644041"/>
                  <a:ext cx="192091" cy="13852"/>
                </a:xfrm>
                <a:custGeom>
                  <a:avLst/>
                  <a:gdLst>
                    <a:gd name="connsiteX0" fmla="*/ 187518 w 192091"/>
                    <a:gd name="connsiteY0" fmla="*/ 2890 h 13852"/>
                    <a:gd name="connsiteX1" fmla="*/ 141608 w 192091"/>
                    <a:gd name="connsiteY1" fmla="*/ 4129 h 13852"/>
                    <a:gd name="connsiteX2" fmla="*/ 88934 w 192091"/>
                    <a:gd name="connsiteY2" fmla="*/ 1462 h 13852"/>
                    <a:gd name="connsiteX3" fmla="*/ 2066 w 192091"/>
                    <a:gd name="connsiteY3" fmla="*/ 4795 h 13852"/>
                    <a:gd name="connsiteX4" fmla="*/ 2733 w 192091"/>
                    <a:gd name="connsiteY4" fmla="*/ 10510 h 13852"/>
                    <a:gd name="connsiteX5" fmla="*/ 92649 w 192091"/>
                    <a:gd name="connsiteY5" fmla="*/ 10510 h 13852"/>
                    <a:gd name="connsiteX6" fmla="*/ 141322 w 192091"/>
                    <a:gd name="connsiteY6" fmla="*/ 13558 h 13852"/>
                    <a:gd name="connsiteX7" fmla="*/ 187232 w 192091"/>
                    <a:gd name="connsiteY7" fmla="*/ 12320 h 13852"/>
                    <a:gd name="connsiteX8" fmla="*/ 187518 w 192091"/>
                    <a:gd name="connsiteY8" fmla="*/ 2890 h 1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091" h="13852">
                      <a:moveTo>
                        <a:pt x="187518" y="2890"/>
                      </a:moveTo>
                      <a:cubicBezTo>
                        <a:pt x="172088" y="2700"/>
                        <a:pt x="157038" y="5272"/>
                        <a:pt x="141608" y="4129"/>
                      </a:cubicBezTo>
                      <a:cubicBezTo>
                        <a:pt x="123796" y="2890"/>
                        <a:pt x="106937" y="319"/>
                        <a:pt x="88934" y="1462"/>
                      </a:cubicBezTo>
                      <a:cubicBezTo>
                        <a:pt x="61502" y="3176"/>
                        <a:pt x="28070" y="-4730"/>
                        <a:pt x="2066" y="4795"/>
                      </a:cubicBezTo>
                      <a:cubicBezTo>
                        <a:pt x="-791" y="5843"/>
                        <a:pt x="-791" y="10701"/>
                        <a:pt x="2733" y="10510"/>
                      </a:cubicBezTo>
                      <a:cubicBezTo>
                        <a:pt x="32737" y="8701"/>
                        <a:pt x="62645" y="11939"/>
                        <a:pt x="92649" y="10510"/>
                      </a:cubicBezTo>
                      <a:cubicBezTo>
                        <a:pt x="109223" y="9748"/>
                        <a:pt x="124939" y="12415"/>
                        <a:pt x="141322" y="13558"/>
                      </a:cubicBezTo>
                      <a:cubicBezTo>
                        <a:pt x="156752" y="14701"/>
                        <a:pt x="171802" y="12130"/>
                        <a:pt x="187232" y="12320"/>
                      </a:cubicBezTo>
                      <a:cubicBezTo>
                        <a:pt x="193614" y="12606"/>
                        <a:pt x="193709" y="2986"/>
                        <a:pt x="187518" y="2890"/>
                      </a:cubicBezTo>
                      <a:close/>
                    </a:path>
                  </a:pathLst>
                </a:custGeom>
                <a:solidFill>
                  <a:srgbClr val="323232"/>
                </a:solidFill>
                <a:ln w="9525" cap="flat">
                  <a:noFill/>
                  <a:prstDash val="solid"/>
                  <a:miter/>
                </a:ln>
              </p:spPr>
              <p:txBody>
                <a:bodyPr rtlCol="0" anchor="ctr"/>
                <a:lstStyle/>
                <a:p>
                  <a:endParaRPr lang="th-TH"/>
                </a:p>
              </p:txBody>
            </p:sp>
            <p:sp>
              <p:nvSpPr>
                <p:cNvPr id="205" name="Freeform: Shape 204">
                  <a:extLst>
                    <a:ext uri="{FF2B5EF4-FFF2-40B4-BE49-F238E27FC236}">
                      <a16:creationId xmlns:a16="http://schemas.microsoft.com/office/drawing/2014/main" id="{18CB2887-7E9C-4177-8897-BFC829DD7473}"/>
                    </a:ext>
                  </a:extLst>
                </p:cNvPr>
                <p:cNvSpPr/>
                <p:nvPr/>
              </p:nvSpPr>
              <p:spPr>
                <a:xfrm>
                  <a:off x="5958217" y="3646371"/>
                  <a:ext cx="28929" cy="125690"/>
                </a:xfrm>
                <a:custGeom>
                  <a:avLst/>
                  <a:gdLst>
                    <a:gd name="connsiteX0" fmla="*/ 27483 w 28929"/>
                    <a:gd name="connsiteY0" fmla="*/ 1322 h 125690"/>
                    <a:gd name="connsiteX1" fmla="*/ 23958 w 28929"/>
                    <a:gd name="connsiteY1" fmla="*/ 1322 h 125690"/>
                    <a:gd name="connsiteX2" fmla="*/ 336 w 28929"/>
                    <a:gd name="connsiteY2" fmla="*/ 119908 h 125690"/>
                    <a:gd name="connsiteX3" fmla="*/ 9385 w 28929"/>
                    <a:gd name="connsiteY3" fmla="*/ 122480 h 125690"/>
                    <a:gd name="connsiteX4" fmla="*/ 27483 w 28929"/>
                    <a:gd name="connsiteY4" fmla="*/ 1322 h 125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29" h="125690">
                      <a:moveTo>
                        <a:pt x="27483" y="1322"/>
                      </a:moveTo>
                      <a:cubicBezTo>
                        <a:pt x="27292" y="-393"/>
                        <a:pt x="24244" y="-488"/>
                        <a:pt x="23958" y="1322"/>
                      </a:cubicBezTo>
                      <a:cubicBezTo>
                        <a:pt x="18053" y="41898"/>
                        <a:pt x="15005" y="81237"/>
                        <a:pt x="336" y="119908"/>
                      </a:cubicBezTo>
                      <a:cubicBezTo>
                        <a:pt x="-1854" y="125623"/>
                        <a:pt x="7290" y="128195"/>
                        <a:pt x="9385" y="122480"/>
                      </a:cubicBezTo>
                      <a:cubicBezTo>
                        <a:pt x="23863" y="84570"/>
                        <a:pt x="32531" y="41898"/>
                        <a:pt x="27483" y="1322"/>
                      </a:cubicBezTo>
                      <a:close/>
                    </a:path>
                  </a:pathLst>
                </a:custGeom>
                <a:solidFill>
                  <a:srgbClr val="323232"/>
                </a:solidFill>
                <a:ln w="9525" cap="flat">
                  <a:noFill/>
                  <a:prstDash val="solid"/>
                  <a:miter/>
                </a:ln>
              </p:spPr>
              <p:txBody>
                <a:bodyPr rtlCol="0" anchor="ctr"/>
                <a:lstStyle/>
                <a:p>
                  <a:endParaRPr lang="th-TH"/>
                </a:p>
              </p:txBody>
            </p:sp>
            <p:sp>
              <p:nvSpPr>
                <p:cNvPr id="206" name="Freeform: Shape 205">
                  <a:extLst>
                    <a:ext uri="{FF2B5EF4-FFF2-40B4-BE49-F238E27FC236}">
                      <a16:creationId xmlns:a16="http://schemas.microsoft.com/office/drawing/2014/main" id="{2E82365A-AE0B-4768-A8DF-BE037ADB979D}"/>
                    </a:ext>
                  </a:extLst>
                </p:cNvPr>
                <p:cNvSpPr/>
                <p:nvPr/>
              </p:nvSpPr>
              <p:spPr>
                <a:xfrm>
                  <a:off x="5986122" y="3651747"/>
                  <a:ext cx="60158" cy="19653"/>
                </a:xfrm>
                <a:custGeom>
                  <a:avLst/>
                  <a:gdLst>
                    <a:gd name="connsiteX0" fmla="*/ 54061 w 60158"/>
                    <a:gd name="connsiteY0" fmla="*/ 11852 h 19653"/>
                    <a:gd name="connsiteX1" fmla="*/ 54252 w 60158"/>
                    <a:gd name="connsiteY1" fmla="*/ 11471 h 19653"/>
                    <a:gd name="connsiteX2" fmla="*/ 42821 w 60158"/>
                    <a:gd name="connsiteY2" fmla="*/ 8138 h 19653"/>
                    <a:gd name="connsiteX3" fmla="*/ 26629 w 60158"/>
                    <a:gd name="connsiteY3" fmla="*/ 3661 h 19653"/>
                    <a:gd name="connsiteX4" fmla="*/ 1769 w 60158"/>
                    <a:gd name="connsiteY4" fmla="*/ 422 h 19653"/>
                    <a:gd name="connsiteX5" fmla="*/ 1674 w 60158"/>
                    <a:gd name="connsiteY5" fmla="*/ 5090 h 19653"/>
                    <a:gd name="connsiteX6" fmla="*/ 27867 w 60158"/>
                    <a:gd name="connsiteY6" fmla="*/ 12614 h 19653"/>
                    <a:gd name="connsiteX7" fmla="*/ 54633 w 60158"/>
                    <a:gd name="connsiteY7" fmla="*/ 19568 h 19653"/>
                    <a:gd name="connsiteX8" fmla="*/ 60157 w 60158"/>
                    <a:gd name="connsiteY8" fmla="*/ 15472 h 19653"/>
                    <a:gd name="connsiteX9" fmla="*/ 60157 w 60158"/>
                    <a:gd name="connsiteY9" fmla="*/ 14996 h 19653"/>
                    <a:gd name="connsiteX10" fmla="*/ 54061 w 60158"/>
                    <a:gd name="connsiteY10" fmla="*/ 11852 h 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58" h="19653">
                      <a:moveTo>
                        <a:pt x="54061" y="11852"/>
                      </a:moveTo>
                      <a:cubicBezTo>
                        <a:pt x="54156" y="11757"/>
                        <a:pt x="54156" y="11567"/>
                        <a:pt x="54252" y="11471"/>
                      </a:cubicBezTo>
                      <a:cubicBezTo>
                        <a:pt x="53490" y="11852"/>
                        <a:pt x="44441" y="8519"/>
                        <a:pt x="42821" y="8138"/>
                      </a:cubicBezTo>
                      <a:cubicBezTo>
                        <a:pt x="37392" y="6709"/>
                        <a:pt x="31963" y="5090"/>
                        <a:pt x="26629" y="3661"/>
                      </a:cubicBezTo>
                      <a:cubicBezTo>
                        <a:pt x="18533" y="1470"/>
                        <a:pt x="10151" y="-1006"/>
                        <a:pt x="1769" y="422"/>
                      </a:cubicBezTo>
                      <a:cubicBezTo>
                        <a:pt x="-898" y="899"/>
                        <a:pt x="-231" y="4328"/>
                        <a:pt x="1674" y="5090"/>
                      </a:cubicBezTo>
                      <a:cubicBezTo>
                        <a:pt x="9960" y="8519"/>
                        <a:pt x="19200" y="10043"/>
                        <a:pt x="27867" y="12614"/>
                      </a:cubicBezTo>
                      <a:cubicBezTo>
                        <a:pt x="36726" y="15281"/>
                        <a:pt x="45584" y="18044"/>
                        <a:pt x="54633" y="19568"/>
                      </a:cubicBezTo>
                      <a:cubicBezTo>
                        <a:pt x="57395" y="20044"/>
                        <a:pt x="60062" y="18520"/>
                        <a:pt x="60157" y="15472"/>
                      </a:cubicBezTo>
                      <a:cubicBezTo>
                        <a:pt x="60157" y="15281"/>
                        <a:pt x="60157" y="15091"/>
                        <a:pt x="60157" y="14996"/>
                      </a:cubicBezTo>
                      <a:cubicBezTo>
                        <a:pt x="60252" y="11281"/>
                        <a:pt x="56538" y="10328"/>
                        <a:pt x="54061" y="11852"/>
                      </a:cubicBezTo>
                      <a:close/>
                    </a:path>
                  </a:pathLst>
                </a:custGeom>
                <a:solidFill>
                  <a:srgbClr val="323232"/>
                </a:solidFill>
                <a:ln w="9525" cap="flat">
                  <a:noFill/>
                  <a:prstDash val="solid"/>
                  <a:miter/>
                </a:ln>
              </p:spPr>
              <p:txBody>
                <a:bodyPr rtlCol="0" anchor="ctr"/>
                <a:lstStyle/>
                <a:p>
                  <a:endParaRPr lang="th-TH"/>
                </a:p>
              </p:txBody>
            </p:sp>
            <p:sp>
              <p:nvSpPr>
                <p:cNvPr id="207" name="Freeform: Shape 206">
                  <a:extLst>
                    <a:ext uri="{FF2B5EF4-FFF2-40B4-BE49-F238E27FC236}">
                      <a16:creationId xmlns:a16="http://schemas.microsoft.com/office/drawing/2014/main" id="{4CEC1698-E536-4B72-A2FB-CCBAA8542B0A}"/>
                    </a:ext>
                  </a:extLst>
                </p:cNvPr>
                <p:cNvSpPr/>
                <p:nvPr/>
              </p:nvSpPr>
              <p:spPr>
                <a:xfrm>
                  <a:off x="5900876" y="3385938"/>
                  <a:ext cx="88321" cy="273635"/>
                </a:xfrm>
                <a:custGeom>
                  <a:avLst/>
                  <a:gdLst>
                    <a:gd name="connsiteX0" fmla="*/ 73870 w 88321"/>
                    <a:gd name="connsiteY0" fmla="*/ 205081 h 273635"/>
                    <a:gd name="connsiteX1" fmla="*/ 50343 w 88321"/>
                    <a:gd name="connsiteY1" fmla="*/ 124880 h 273635"/>
                    <a:gd name="connsiteX2" fmla="*/ 23483 w 88321"/>
                    <a:gd name="connsiteY2" fmla="*/ 54205 h 273635"/>
                    <a:gd name="connsiteX3" fmla="*/ 8148 w 88321"/>
                    <a:gd name="connsiteY3" fmla="*/ 2198 h 273635"/>
                    <a:gd name="connsiteX4" fmla="*/ 528 w 88321"/>
                    <a:gd name="connsiteY4" fmla="*/ 6485 h 273635"/>
                    <a:gd name="connsiteX5" fmla="*/ 16244 w 88321"/>
                    <a:gd name="connsiteY5" fmla="*/ 60396 h 273635"/>
                    <a:gd name="connsiteX6" fmla="*/ 43200 w 88321"/>
                    <a:gd name="connsiteY6" fmla="*/ 131071 h 273635"/>
                    <a:gd name="connsiteX7" fmla="*/ 64440 w 88321"/>
                    <a:gd name="connsiteY7" fmla="*/ 202795 h 273635"/>
                    <a:gd name="connsiteX8" fmla="*/ 83300 w 88321"/>
                    <a:gd name="connsiteY8" fmla="*/ 271851 h 273635"/>
                    <a:gd name="connsiteX9" fmla="*/ 88062 w 88321"/>
                    <a:gd name="connsiteY9" fmla="*/ 271280 h 273635"/>
                    <a:gd name="connsiteX10" fmla="*/ 73870 w 88321"/>
                    <a:gd name="connsiteY10" fmla="*/ 205081 h 27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321" h="273635">
                      <a:moveTo>
                        <a:pt x="73870" y="205081"/>
                      </a:moveTo>
                      <a:cubicBezTo>
                        <a:pt x="67298" y="177935"/>
                        <a:pt x="60154" y="151074"/>
                        <a:pt x="50343" y="124880"/>
                      </a:cubicBezTo>
                      <a:cubicBezTo>
                        <a:pt x="41485" y="101258"/>
                        <a:pt x="31293" y="78208"/>
                        <a:pt x="23483" y="54205"/>
                      </a:cubicBezTo>
                      <a:cubicBezTo>
                        <a:pt x="17863" y="37155"/>
                        <a:pt x="16720" y="18010"/>
                        <a:pt x="8148" y="2198"/>
                      </a:cubicBezTo>
                      <a:cubicBezTo>
                        <a:pt x="5481" y="-2755"/>
                        <a:pt x="-2044" y="1532"/>
                        <a:pt x="528" y="6485"/>
                      </a:cubicBezTo>
                      <a:cubicBezTo>
                        <a:pt x="9195" y="22677"/>
                        <a:pt x="10434" y="43061"/>
                        <a:pt x="16244" y="60396"/>
                      </a:cubicBezTo>
                      <a:cubicBezTo>
                        <a:pt x="24340" y="84304"/>
                        <a:pt x="34341" y="107450"/>
                        <a:pt x="43200" y="131071"/>
                      </a:cubicBezTo>
                      <a:cubicBezTo>
                        <a:pt x="51963" y="154503"/>
                        <a:pt x="58344" y="178506"/>
                        <a:pt x="64440" y="202795"/>
                      </a:cubicBezTo>
                      <a:cubicBezTo>
                        <a:pt x="70251" y="225845"/>
                        <a:pt x="79490" y="248515"/>
                        <a:pt x="83300" y="271851"/>
                      </a:cubicBezTo>
                      <a:cubicBezTo>
                        <a:pt x="83776" y="274709"/>
                        <a:pt x="87872" y="273851"/>
                        <a:pt x="88062" y="271280"/>
                      </a:cubicBezTo>
                      <a:cubicBezTo>
                        <a:pt x="90158" y="249658"/>
                        <a:pt x="79014" y="226036"/>
                        <a:pt x="73870" y="205081"/>
                      </a:cubicBezTo>
                      <a:close/>
                    </a:path>
                  </a:pathLst>
                </a:custGeom>
                <a:solidFill>
                  <a:srgbClr val="323232"/>
                </a:solidFill>
                <a:ln w="9525" cap="flat">
                  <a:noFill/>
                  <a:prstDash val="solid"/>
                  <a:miter/>
                </a:ln>
              </p:spPr>
              <p:txBody>
                <a:bodyPr rtlCol="0" anchor="ctr"/>
                <a:lstStyle/>
                <a:p>
                  <a:endParaRPr lang="th-TH"/>
                </a:p>
              </p:txBody>
            </p:sp>
            <p:sp>
              <p:nvSpPr>
                <p:cNvPr id="208" name="Freeform: Shape 207">
                  <a:extLst>
                    <a:ext uri="{FF2B5EF4-FFF2-40B4-BE49-F238E27FC236}">
                      <a16:creationId xmlns:a16="http://schemas.microsoft.com/office/drawing/2014/main" id="{D9FD769E-8D56-4DBA-99D6-BB6E3F03BD7B}"/>
                    </a:ext>
                  </a:extLst>
                </p:cNvPr>
                <p:cNvSpPr/>
                <p:nvPr/>
              </p:nvSpPr>
              <p:spPr>
                <a:xfrm>
                  <a:off x="5801672" y="3390267"/>
                  <a:ext cx="62132" cy="258210"/>
                </a:xfrm>
                <a:custGeom>
                  <a:avLst/>
                  <a:gdLst>
                    <a:gd name="connsiteX0" fmla="*/ 52678 w 62132"/>
                    <a:gd name="connsiteY0" fmla="*/ 4442 h 258210"/>
                    <a:gd name="connsiteX1" fmla="*/ 5 w 62132"/>
                    <a:gd name="connsiteY1" fmla="*/ 255140 h 258210"/>
                    <a:gd name="connsiteX2" fmla="*/ 6101 w 62132"/>
                    <a:gd name="connsiteY2" fmla="*/ 255997 h 258210"/>
                    <a:gd name="connsiteX3" fmla="*/ 36581 w 62132"/>
                    <a:gd name="connsiteY3" fmla="*/ 121504 h 258210"/>
                    <a:gd name="connsiteX4" fmla="*/ 62108 w 62132"/>
                    <a:gd name="connsiteY4" fmla="*/ 4632 h 258210"/>
                    <a:gd name="connsiteX5" fmla="*/ 52678 w 62132"/>
                    <a:gd name="connsiteY5" fmla="*/ 4442 h 2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32" h="258210">
                      <a:moveTo>
                        <a:pt x="52678" y="4442"/>
                      </a:moveTo>
                      <a:cubicBezTo>
                        <a:pt x="44963" y="89405"/>
                        <a:pt x="4958" y="169605"/>
                        <a:pt x="5" y="255140"/>
                      </a:cubicBezTo>
                      <a:cubicBezTo>
                        <a:pt x="-186" y="258664"/>
                        <a:pt x="5244" y="259426"/>
                        <a:pt x="6101" y="255997"/>
                      </a:cubicBezTo>
                      <a:cubicBezTo>
                        <a:pt x="17531" y="211610"/>
                        <a:pt x="25627" y="166081"/>
                        <a:pt x="36581" y="121504"/>
                      </a:cubicBezTo>
                      <a:cubicBezTo>
                        <a:pt x="46106" y="82737"/>
                        <a:pt x="58393" y="44447"/>
                        <a:pt x="62108" y="4632"/>
                      </a:cubicBezTo>
                      <a:cubicBezTo>
                        <a:pt x="62679" y="-1464"/>
                        <a:pt x="53250" y="-1559"/>
                        <a:pt x="52678" y="4442"/>
                      </a:cubicBezTo>
                      <a:close/>
                    </a:path>
                  </a:pathLst>
                </a:custGeom>
                <a:solidFill>
                  <a:srgbClr val="323232"/>
                </a:solidFill>
                <a:ln w="9525" cap="flat">
                  <a:noFill/>
                  <a:prstDash val="solid"/>
                  <a:miter/>
                </a:ln>
              </p:spPr>
              <p:txBody>
                <a:bodyPr rtlCol="0" anchor="ctr"/>
                <a:lstStyle/>
                <a:p>
                  <a:endParaRPr lang="th-TH"/>
                </a:p>
              </p:txBody>
            </p:sp>
            <p:sp>
              <p:nvSpPr>
                <p:cNvPr id="209" name="Freeform: Shape 208">
                  <a:extLst>
                    <a:ext uri="{FF2B5EF4-FFF2-40B4-BE49-F238E27FC236}">
                      <a16:creationId xmlns:a16="http://schemas.microsoft.com/office/drawing/2014/main" id="{7ECA07A5-39B6-4574-A37A-57F1B8B1EFD6}"/>
                    </a:ext>
                  </a:extLst>
                </p:cNvPr>
                <p:cNvSpPr/>
                <p:nvPr/>
              </p:nvSpPr>
              <p:spPr>
                <a:xfrm>
                  <a:off x="5806490" y="3648048"/>
                  <a:ext cx="88737" cy="118388"/>
                </a:xfrm>
                <a:custGeom>
                  <a:avLst/>
                  <a:gdLst>
                    <a:gd name="connsiteX0" fmla="*/ 75959 w 88737"/>
                    <a:gd name="connsiteY0" fmla="*/ 92324 h 118388"/>
                    <a:gd name="connsiteX1" fmla="*/ 50813 w 88737"/>
                    <a:gd name="connsiteY1" fmla="*/ 49937 h 118388"/>
                    <a:gd name="connsiteX2" fmla="*/ 2521 w 88737"/>
                    <a:gd name="connsiteY2" fmla="*/ 26 h 118388"/>
                    <a:gd name="connsiteX3" fmla="*/ 616 w 88737"/>
                    <a:gd name="connsiteY3" fmla="*/ 3170 h 118388"/>
                    <a:gd name="connsiteX4" fmla="*/ 47193 w 88737"/>
                    <a:gd name="connsiteY4" fmla="*/ 61653 h 118388"/>
                    <a:gd name="connsiteX5" fmla="*/ 82721 w 88737"/>
                    <a:gd name="connsiteY5" fmla="*/ 117374 h 118388"/>
                    <a:gd name="connsiteX6" fmla="*/ 88627 w 88737"/>
                    <a:gd name="connsiteY6" fmla="*/ 114993 h 118388"/>
                    <a:gd name="connsiteX7" fmla="*/ 75959 w 88737"/>
                    <a:gd name="connsiteY7" fmla="*/ 92324 h 11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37" h="118388">
                      <a:moveTo>
                        <a:pt x="75959" y="92324"/>
                      </a:moveTo>
                      <a:cubicBezTo>
                        <a:pt x="66719" y="78798"/>
                        <a:pt x="59576" y="63749"/>
                        <a:pt x="50813" y="49937"/>
                      </a:cubicBezTo>
                      <a:cubicBezTo>
                        <a:pt x="39287" y="31649"/>
                        <a:pt x="25857" y="4694"/>
                        <a:pt x="2521" y="26"/>
                      </a:cubicBezTo>
                      <a:cubicBezTo>
                        <a:pt x="902" y="-259"/>
                        <a:pt x="-1003" y="1836"/>
                        <a:pt x="616" y="3170"/>
                      </a:cubicBezTo>
                      <a:cubicBezTo>
                        <a:pt x="20904" y="19838"/>
                        <a:pt x="33572" y="39460"/>
                        <a:pt x="47193" y="61653"/>
                      </a:cubicBezTo>
                      <a:cubicBezTo>
                        <a:pt x="58147" y="79465"/>
                        <a:pt x="67005" y="103087"/>
                        <a:pt x="82721" y="117374"/>
                      </a:cubicBezTo>
                      <a:cubicBezTo>
                        <a:pt x="85103" y="119565"/>
                        <a:pt x="88246" y="117946"/>
                        <a:pt x="88627" y="114993"/>
                      </a:cubicBezTo>
                      <a:cubicBezTo>
                        <a:pt x="89865" y="106325"/>
                        <a:pt x="80435" y="98991"/>
                        <a:pt x="75959" y="92324"/>
                      </a:cubicBezTo>
                      <a:close/>
                    </a:path>
                  </a:pathLst>
                </a:custGeom>
                <a:solidFill>
                  <a:srgbClr val="323232"/>
                </a:solidFill>
                <a:ln w="9525" cap="flat">
                  <a:noFill/>
                  <a:prstDash val="solid"/>
                  <a:miter/>
                </a:ln>
              </p:spPr>
              <p:txBody>
                <a:bodyPr rtlCol="0" anchor="ctr"/>
                <a:lstStyle/>
                <a:p>
                  <a:endParaRPr lang="th-TH"/>
                </a:p>
              </p:txBody>
            </p:sp>
            <p:sp>
              <p:nvSpPr>
                <p:cNvPr id="210" name="Freeform: Shape 209">
                  <a:extLst>
                    <a:ext uri="{FF2B5EF4-FFF2-40B4-BE49-F238E27FC236}">
                      <a16:creationId xmlns:a16="http://schemas.microsoft.com/office/drawing/2014/main" id="{A86EAB6D-454F-4804-B447-EA6CB3734677}"/>
                    </a:ext>
                  </a:extLst>
                </p:cNvPr>
                <p:cNvSpPr/>
                <p:nvPr/>
              </p:nvSpPr>
              <p:spPr>
                <a:xfrm>
                  <a:off x="5887146" y="3643374"/>
                  <a:ext cx="104044" cy="122224"/>
                </a:xfrm>
                <a:custGeom>
                  <a:avLst/>
                  <a:gdLst>
                    <a:gd name="connsiteX0" fmla="*/ 94172 w 104044"/>
                    <a:gd name="connsiteY0" fmla="*/ 2128 h 122224"/>
                    <a:gd name="connsiteX1" fmla="*/ 37594 w 104044"/>
                    <a:gd name="connsiteY1" fmla="*/ 67755 h 122224"/>
                    <a:gd name="connsiteX2" fmla="*/ 446 w 104044"/>
                    <a:gd name="connsiteY2" fmla="*/ 118333 h 122224"/>
                    <a:gd name="connsiteX3" fmla="*/ 3304 w 104044"/>
                    <a:gd name="connsiteY3" fmla="*/ 122143 h 122224"/>
                    <a:gd name="connsiteX4" fmla="*/ 45309 w 104044"/>
                    <a:gd name="connsiteY4" fmla="*/ 74518 h 122224"/>
                    <a:gd name="connsiteX5" fmla="*/ 103030 w 104044"/>
                    <a:gd name="connsiteY5" fmla="*/ 7367 h 122224"/>
                    <a:gd name="connsiteX6" fmla="*/ 94172 w 104044"/>
                    <a:gd name="connsiteY6" fmla="*/ 2128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44" h="122224">
                      <a:moveTo>
                        <a:pt x="94172" y="2128"/>
                      </a:moveTo>
                      <a:cubicBezTo>
                        <a:pt x="76551" y="24798"/>
                        <a:pt x="55405" y="44991"/>
                        <a:pt x="37594" y="67755"/>
                      </a:cubicBezTo>
                      <a:cubicBezTo>
                        <a:pt x="24640" y="84234"/>
                        <a:pt x="13114" y="101664"/>
                        <a:pt x="446" y="118333"/>
                      </a:cubicBezTo>
                      <a:cubicBezTo>
                        <a:pt x="-983" y="120143"/>
                        <a:pt x="1303" y="122715"/>
                        <a:pt x="3304" y="122143"/>
                      </a:cubicBezTo>
                      <a:cubicBezTo>
                        <a:pt x="20830" y="117095"/>
                        <a:pt x="35022" y="87472"/>
                        <a:pt x="45309" y="74518"/>
                      </a:cubicBezTo>
                      <a:cubicBezTo>
                        <a:pt x="63692" y="51372"/>
                        <a:pt x="85028" y="30513"/>
                        <a:pt x="103030" y="7367"/>
                      </a:cubicBezTo>
                      <a:cubicBezTo>
                        <a:pt x="107031" y="2128"/>
                        <a:pt x="98173" y="-3015"/>
                        <a:pt x="94172" y="2128"/>
                      </a:cubicBezTo>
                      <a:close/>
                    </a:path>
                  </a:pathLst>
                </a:custGeom>
                <a:solidFill>
                  <a:srgbClr val="323232"/>
                </a:solidFill>
                <a:ln w="9525" cap="flat">
                  <a:noFill/>
                  <a:prstDash val="solid"/>
                  <a:miter/>
                </a:ln>
              </p:spPr>
              <p:txBody>
                <a:bodyPr rtlCol="0" anchor="ctr"/>
                <a:lstStyle/>
                <a:p>
                  <a:endParaRPr lang="th-TH"/>
                </a:p>
              </p:txBody>
            </p:sp>
          </p:grpSp>
          <p:sp>
            <p:nvSpPr>
              <p:cNvPr id="195" name="Freeform: Shape 194">
                <a:extLst>
                  <a:ext uri="{FF2B5EF4-FFF2-40B4-BE49-F238E27FC236}">
                    <a16:creationId xmlns:a16="http://schemas.microsoft.com/office/drawing/2014/main" id="{E3036CED-09CB-473F-8AFF-E501ED814153}"/>
                  </a:ext>
                </a:extLst>
              </p:cNvPr>
              <p:cNvSpPr/>
              <p:nvPr/>
            </p:nvSpPr>
            <p:spPr>
              <a:xfrm>
                <a:off x="5868964" y="2719958"/>
                <a:ext cx="16999" cy="625781"/>
              </a:xfrm>
              <a:custGeom>
                <a:avLst/>
                <a:gdLst>
                  <a:gd name="connsiteX0" fmla="*/ 16819 w 16999"/>
                  <a:gd name="connsiteY0" fmla="*/ 0 h 625781"/>
                  <a:gd name="connsiteX1" fmla="*/ 150 w 16999"/>
                  <a:gd name="connsiteY1" fmla="*/ 0 h 625781"/>
                  <a:gd name="connsiteX2" fmla="*/ 1770 w 16999"/>
                  <a:gd name="connsiteY2" fmla="*/ 116967 h 625781"/>
                  <a:gd name="connsiteX3" fmla="*/ 1674 w 16999"/>
                  <a:gd name="connsiteY3" fmla="*/ 285464 h 625781"/>
                  <a:gd name="connsiteX4" fmla="*/ 1674 w 16999"/>
                  <a:gd name="connsiteY4" fmla="*/ 449294 h 625781"/>
                  <a:gd name="connsiteX5" fmla="*/ 5199 w 16999"/>
                  <a:gd name="connsiteY5" fmla="*/ 622554 h 625781"/>
                  <a:gd name="connsiteX6" fmla="*/ 11866 w 16999"/>
                  <a:gd name="connsiteY6" fmla="*/ 622649 h 625781"/>
                  <a:gd name="connsiteX7" fmla="*/ 15295 w 16999"/>
                  <a:gd name="connsiteY7" fmla="*/ 454152 h 625781"/>
                  <a:gd name="connsiteX8" fmla="*/ 15295 w 16999"/>
                  <a:gd name="connsiteY8" fmla="*/ 285655 h 625781"/>
                  <a:gd name="connsiteX9" fmla="*/ 15200 w 16999"/>
                  <a:gd name="connsiteY9" fmla="*/ 121825 h 625781"/>
                  <a:gd name="connsiteX10" fmla="*/ 16819 w 16999"/>
                  <a:gd name="connsiteY10" fmla="*/ 0 h 6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99" h="625781">
                    <a:moveTo>
                      <a:pt x="16819" y="0"/>
                    </a:moveTo>
                    <a:lnTo>
                      <a:pt x="150" y="0"/>
                    </a:lnTo>
                    <a:cubicBezTo>
                      <a:pt x="-612" y="39053"/>
                      <a:pt x="1770" y="78677"/>
                      <a:pt x="1770" y="116967"/>
                    </a:cubicBezTo>
                    <a:lnTo>
                      <a:pt x="1674" y="285464"/>
                    </a:lnTo>
                    <a:cubicBezTo>
                      <a:pt x="1674" y="340042"/>
                      <a:pt x="1484" y="394716"/>
                      <a:pt x="1674" y="449294"/>
                    </a:cubicBezTo>
                    <a:cubicBezTo>
                      <a:pt x="1770" y="506635"/>
                      <a:pt x="-1564" y="565499"/>
                      <a:pt x="5199" y="622554"/>
                    </a:cubicBezTo>
                    <a:cubicBezTo>
                      <a:pt x="5675" y="626745"/>
                      <a:pt x="11295" y="626936"/>
                      <a:pt x="11866" y="622649"/>
                    </a:cubicBezTo>
                    <a:cubicBezTo>
                      <a:pt x="18438" y="567214"/>
                      <a:pt x="15200" y="509969"/>
                      <a:pt x="15295" y="454152"/>
                    </a:cubicBezTo>
                    <a:cubicBezTo>
                      <a:pt x="15486" y="397955"/>
                      <a:pt x="15295" y="341852"/>
                      <a:pt x="15295" y="285655"/>
                    </a:cubicBezTo>
                    <a:cubicBezTo>
                      <a:pt x="15295" y="231077"/>
                      <a:pt x="15295" y="176403"/>
                      <a:pt x="15200" y="121825"/>
                    </a:cubicBezTo>
                    <a:cubicBezTo>
                      <a:pt x="15200" y="81915"/>
                      <a:pt x="17676" y="40577"/>
                      <a:pt x="16819" y="0"/>
                    </a:cubicBezTo>
                    <a:close/>
                  </a:path>
                </a:pathLst>
              </a:custGeom>
              <a:solidFill>
                <a:srgbClr val="323232"/>
              </a:solidFill>
              <a:ln w="9525" cap="flat">
                <a:noFill/>
                <a:prstDash val="solid"/>
                <a:miter/>
              </a:ln>
            </p:spPr>
            <p:txBody>
              <a:bodyPr rtlCol="0" anchor="ctr"/>
              <a:lstStyle/>
              <a:p>
                <a:endParaRPr lang="th-TH"/>
              </a:p>
            </p:txBody>
          </p:sp>
        </p:grpSp>
        <p:grpSp>
          <p:nvGrpSpPr>
            <p:cNvPr id="152" name="Graphic 1">
              <a:extLst>
                <a:ext uri="{FF2B5EF4-FFF2-40B4-BE49-F238E27FC236}">
                  <a16:creationId xmlns:a16="http://schemas.microsoft.com/office/drawing/2014/main" id="{29F08C64-876A-43C4-96E5-34727426DF4B}"/>
                </a:ext>
              </a:extLst>
            </p:cNvPr>
            <p:cNvGrpSpPr/>
            <p:nvPr/>
          </p:nvGrpSpPr>
          <p:grpSpPr>
            <a:xfrm>
              <a:off x="8269662" y="958"/>
              <a:ext cx="748165" cy="2372994"/>
              <a:chOff x="5929743" y="2719958"/>
              <a:chExt cx="331326" cy="1414414"/>
            </a:xfrm>
          </p:grpSpPr>
          <p:sp>
            <p:nvSpPr>
              <p:cNvPr id="173" name="Freeform: Shape 172">
                <a:extLst>
                  <a:ext uri="{FF2B5EF4-FFF2-40B4-BE49-F238E27FC236}">
                    <a16:creationId xmlns:a16="http://schemas.microsoft.com/office/drawing/2014/main" id="{C984E863-2F4C-4D03-B170-669C0F81B19B}"/>
                  </a:ext>
                </a:extLst>
              </p:cNvPr>
              <p:cNvSpPr/>
              <p:nvPr/>
            </p:nvSpPr>
            <p:spPr>
              <a:xfrm>
                <a:off x="6032581" y="3739128"/>
                <a:ext cx="119202" cy="297571"/>
              </a:xfrm>
              <a:custGeom>
                <a:avLst/>
                <a:gdLst>
                  <a:gd name="connsiteX0" fmla="*/ 117806 w 119202"/>
                  <a:gd name="connsiteY0" fmla="*/ 150309 h 297571"/>
                  <a:gd name="connsiteX1" fmla="*/ 98089 w 119202"/>
                  <a:gd name="connsiteY1" fmla="*/ 85158 h 297571"/>
                  <a:gd name="connsiteX2" fmla="*/ 94756 w 119202"/>
                  <a:gd name="connsiteY2" fmla="*/ 54869 h 297571"/>
                  <a:gd name="connsiteX3" fmla="*/ 58941 w 119202"/>
                  <a:gd name="connsiteY3" fmla="*/ 5 h 297571"/>
                  <a:gd name="connsiteX4" fmla="*/ 22461 w 119202"/>
                  <a:gd name="connsiteY4" fmla="*/ 53250 h 297571"/>
                  <a:gd name="connsiteX5" fmla="*/ 19794 w 119202"/>
                  <a:gd name="connsiteY5" fmla="*/ 90873 h 297571"/>
                  <a:gd name="connsiteX6" fmla="*/ 2649 w 119202"/>
                  <a:gd name="connsiteY6" fmla="*/ 147833 h 297571"/>
                  <a:gd name="connsiteX7" fmla="*/ 59322 w 119202"/>
                  <a:gd name="connsiteY7" fmla="*/ 297566 h 297571"/>
                  <a:gd name="connsiteX8" fmla="*/ 117806 w 119202"/>
                  <a:gd name="connsiteY8" fmla="*/ 150309 h 29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02" h="297571">
                    <a:moveTo>
                      <a:pt x="117806" y="150309"/>
                    </a:moveTo>
                    <a:cubicBezTo>
                      <a:pt x="114853" y="122592"/>
                      <a:pt x="107900" y="101637"/>
                      <a:pt x="98089" y="85158"/>
                    </a:cubicBezTo>
                    <a:cubicBezTo>
                      <a:pt x="97327" y="74109"/>
                      <a:pt x="96280" y="62394"/>
                      <a:pt x="94756" y="54869"/>
                    </a:cubicBezTo>
                    <a:cubicBezTo>
                      <a:pt x="88564" y="24198"/>
                      <a:pt x="76849" y="386"/>
                      <a:pt x="58941" y="5"/>
                    </a:cubicBezTo>
                    <a:cubicBezTo>
                      <a:pt x="42273" y="-376"/>
                      <a:pt x="27318" y="22198"/>
                      <a:pt x="22461" y="53250"/>
                    </a:cubicBezTo>
                    <a:cubicBezTo>
                      <a:pt x="20461" y="65918"/>
                      <a:pt x="19984" y="78396"/>
                      <a:pt x="19794" y="90873"/>
                    </a:cubicBezTo>
                    <a:cubicBezTo>
                      <a:pt x="12079" y="106018"/>
                      <a:pt x="6554" y="124306"/>
                      <a:pt x="2649" y="147833"/>
                    </a:cubicBezTo>
                    <a:cubicBezTo>
                      <a:pt x="-9448" y="220794"/>
                      <a:pt x="21699" y="296709"/>
                      <a:pt x="59322" y="297566"/>
                    </a:cubicBezTo>
                    <a:cubicBezTo>
                      <a:pt x="99232" y="298328"/>
                      <a:pt x="125712" y="224414"/>
                      <a:pt x="117806" y="150309"/>
                    </a:cubicBezTo>
                    <a:close/>
                  </a:path>
                </a:pathLst>
              </a:custGeom>
              <a:solidFill>
                <a:srgbClr val="849DA9"/>
              </a:solidFill>
              <a:ln w="9525" cap="flat">
                <a:noFill/>
                <a:prstDash val="solid"/>
                <a:miter/>
              </a:ln>
            </p:spPr>
            <p:txBody>
              <a:bodyPr rtlCol="0" anchor="ctr"/>
              <a:lstStyle/>
              <a:p>
                <a:endParaRPr lang="th-TH"/>
              </a:p>
            </p:txBody>
          </p:sp>
          <p:sp>
            <p:nvSpPr>
              <p:cNvPr id="174" name="Freeform: Shape 173">
                <a:extLst>
                  <a:ext uri="{FF2B5EF4-FFF2-40B4-BE49-F238E27FC236}">
                    <a16:creationId xmlns:a16="http://schemas.microsoft.com/office/drawing/2014/main" id="{118DECC8-BD35-4FD2-9135-C51219CA5E32}"/>
                  </a:ext>
                </a:extLst>
              </p:cNvPr>
              <p:cNvSpPr/>
              <p:nvPr/>
            </p:nvSpPr>
            <p:spPr>
              <a:xfrm>
                <a:off x="6085472" y="3672320"/>
                <a:ext cx="19382" cy="9472"/>
              </a:xfrm>
              <a:custGeom>
                <a:avLst/>
                <a:gdLst>
                  <a:gd name="connsiteX0" fmla="*/ 18528 w 19382"/>
                  <a:gd name="connsiteY0" fmla="*/ 4329 h 9472"/>
                  <a:gd name="connsiteX1" fmla="*/ 3193 w 19382"/>
                  <a:gd name="connsiteY1" fmla="*/ 424 h 9472"/>
                  <a:gd name="connsiteX2" fmla="*/ 4241 w 19382"/>
                  <a:gd name="connsiteY2" fmla="*/ 9092 h 9472"/>
                  <a:gd name="connsiteX3" fmla="*/ 10432 w 19382"/>
                  <a:gd name="connsiteY3" fmla="*/ 8997 h 9472"/>
                  <a:gd name="connsiteX4" fmla="*/ 16338 w 19382"/>
                  <a:gd name="connsiteY4" fmla="*/ 9473 h 9472"/>
                  <a:gd name="connsiteX5" fmla="*/ 18528 w 19382"/>
                  <a:gd name="connsiteY5" fmla="*/ 4329 h 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82" h="9472">
                    <a:moveTo>
                      <a:pt x="18528" y="4329"/>
                    </a:moveTo>
                    <a:cubicBezTo>
                      <a:pt x="14623" y="710"/>
                      <a:pt x="8337" y="-814"/>
                      <a:pt x="3193" y="424"/>
                    </a:cubicBezTo>
                    <a:cubicBezTo>
                      <a:pt x="-1665" y="1567"/>
                      <a:pt x="-712" y="8997"/>
                      <a:pt x="4241" y="9092"/>
                    </a:cubicBezTo>
                    <a:cubicBezTo>
                      <a:pt x="6336" y="9092"/>
                      <a:pt x="8337" y="8806"/>
                      <a:pt x="10432" y="8997"/>
                    </a:cubicBezTo>
                    <a:cubicBezTo>
                      <a:pt x="12432" y="9187"/>
                      <a:pt x="14337" y="9378"/>
                      <a:pt x="16338" y="9473"/>
                    </a:cubicBezTo>
                    <a:cubicBezTo>
                      <a:pt x="18909" y="9473"/>
                      <a:pt x="20433" y="6044"/>
                      <a:pt x="18528" y="4329"/>
                    </a:cubicBezTo>
                    <a:close/>
                  </a:path>
                </a:pathLst>
              </a:custGeom>
              <a:solidFill>
                <a:srgbClr val="323232"/>
              </a:solidFill>
              <a:ln w="9525" cap="flat">
                <a:noFill/>
                <a:prstDash val="solid"/>
                <a:miter/>
              </a:ln>
            </p:spPr>
            <p:txBody>
              <a:bodyPr rtlCol="0" anchor="ctr"/>
              <a:lstStyle/>
              <a:p>
                <a:endParaRPr lang="th-TH"/>
              </a:p>
            </p:txBody>
          </p:sp>
          <p:grpSp>
            <p:nvGrpSpPr>
              <p:cNvPr id="175" name="Graphic 1">
                <a:extLst>
                  <a:ext uri="{FF2B5EF4-FFF2-40B4-BE49-F238E27FC236}">
                    <a16:creationId xmlns:a16="http://schemas.microsoft.com/office/drawing/2014/main" id="{6C83E4A7-D889-4154-B3FD-314E5495CEC8}"/>
                  </a:ext>
                </a:extLst>
              </p:cNvPr>
              <p:cNvGrpSpPr/>
              <p:nvPr/>
            </p:nvGrpSpPr>
            <p:grpSpPr>
              <a:xfrm>
                <a:off x="5929743" y="3671226"/>
                <a:ext cx="331326" cy="463147"/>
                <a:chOff x="5929743" y="3671226"/>
                <a:chExt cx="331326" cy="463147"/>
              </a:xfrm>
              <a:solidFill>
                <a:srgbClr val="323232"/>
              </a:solidFill>
            </p:grpSpPr>
            <p:sp>
              <p:nvSpPr>
                <p:cNvPr id="177" name="Freeform: Shape 176">
                  <a:extLst>
                    <a:ext uri="{FF2B5EF4-FFF2-40B4-BE49-F238E27FC236}">
                      <a16:creationId xmlns:a16="http://schemas.microsoft.com/office/drawing/2014/main" id="{9227D855-42C2-4B8D-A5F5-B8D27BD97B73}"/>
                    </a:ext>
                  </a:extLst>
                </p:cNvPr>
                <p:cNvSpPr/>
                <p:nvPr/>
              </p:nvSpPr>
              <p:spPr>
                <a:xfrm>
                  <a:off x="5929743" y="3750444"/>
                  <a:ext cx="112865" cy="280160"/>
                </a:xfrm>
                <a:custGeom>
                  <a:avLst/>
                  <a:gdLst>
                    <a:gd name="connsiteX0" fmla="*/ 103487 w 112865"/>
                    <a:gd name="connsiteY0" fmla="*/ 4310 h 280160"/>
                    <a:gd name="connsiteX1" fmla="*/ 77483 w 112865"/>
                    <a:gd name="connsiteY1" fmla="*/ 76700 h 280160"/>
                    <a:gd name="connsiteX2" fmla="*/ 49480 w 112865"/>
                    <a:gd name="connsiteY2" fmla="*/ 151281 h 280160"/>
                    <a:gd name="connsiteX3" fmla="*/ 18905 w 112865"/>
                    <a:gd name="connsiteY3" fmla="*/ 225195 h 280160"/>
                    <a:gd name="connsiteX4" fmla="*/ 45 w 112865"/>
                    <a:gd name="connsiteY4" fmla="*/ 277678 h 280160"/>
                    <a:gd name="connsiteX5" fmla="*/ 4998 w 112865"/>
                    <a:gd name="connsiteY5" fmla="*/ 278440 h 280160"/>
                    <a:gd name="connsiteX6" fmla="*/ 35954 w 112865"/>
                    <a:gd name="connsiteY6" fmla="*/ 211193 h 280160"/>
                    <a:gd name="connsiteX7" fmla="*/ 62339 w 112865"/>
                    <a:gd name="connsiteY7" fmla="*/ 142232 h 280160"/>
                    <a:gd name="connsiteX8" fmla="*/ 90437 w 112865"/>
                    <a:gd name="connsiteY8" fmla="*/ 68318 h 280160"/>
                    <a:gd name="connsiteX9" fmla="*/ 112821 w 112865"/>
                    <a:gd name="connsiteY9" fmla="*/ 4406 h 280160"/>
                    <a:gd name="connsiteX10" fmla="*/ 103487 w 112865"/>
                    <a:gd name="connsiteY10" fmla="*/ 4310 h 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865" h="280160">
                      <a:moveTo>
                        <a:pt x="103487" y="4310"/>
                      </a:moveTo>
                      <a:cubicBezTo>
                        <a:pt x="100058" y="29647"/>
                        <a:pt x="86342" y="52983"/>
                        <a:pt x="77483" y="76700"/>
                      </a:cubicBezTo>
                      <a:cubicBezTo>
                        <a:pt x="68244" y="101656"/>
                        <a:pt x="58148" y="126135"/>
                        <a:pt x="49480" y="151281"/>
                      </a:cubicBezTo>
                      <a:cubicBezTo>
                        <a:pt x="40717" y="176713"/>
                        <a:pt x="31382" y="201287"/>
                        <a:pt x="18905" y="225195"/>
                      </a:cubicBezTo>
                      <a:cubicBezTo>
                        <a:pt x="10713" y="240911"/>
                        <a:pt x="-812" y="259295"/>
                        <a:pt x="45" y="277678"/>
                      </a:cubicBezTo>
                      <a:cubicBezTo>
                        <a:pt x="140" y="280535"/>
                        <a:pt x="3950" y="281107"/>
                        <a:pt x="4998" y="278440"/>
                      </a:cubicBezTo>
                      <a:cubicBezTo>
                        <a:pt x="13666" y="254913"/>
                        <a:pt x="25096" y="233768"/>
                        <a:pt x="35954" y="211193"/>
                      </a:cubicBezTo>
                      <a:cubicBezTo>
                        <a:pt x="46622" y="189000"/>
                        <a:pt x="54052" y="165378"/>
                        <a:pt x="62339" y="142232"/>
                      </a:cubicBezTo>
                      <a:cubicBezTo>
                        <a:pt x="71197" y="117467"/>
                        <a:pt x="80912" y="92893"/>
                        <a:pt x="90437" y="68318"/>
                      </a:cubicBezTo>
                      <a:cubicBezTo>
                        <a:pt x="98724" y="47078"/>
                        <a:pt x="109678" y="27266"/>
                        <a:pt x="112821" y="4406"/>
                      </a:cubicBezTo>
                      <a:cubicBezTo>
                        <a:pt x="113583" y="-1405"/>
                        <a:pt x="104344" y="-1500"/>
                        <a:pt x="103487" y="4310"/>
                      </a:cubicBezTo>
                      <a:close/>
                    </a:path>
                  </a:pathLst>
                </a:custGeom>
                <a:solidFill>
                  <a:srgbClr val="323232"/>
                </a:solidFill>
                <a:ln w="9525" cap="flat">
                  <a:noFill/>
                  <a:prstDash val="solid"/>
                  <a:miter/>
                </a:ln>
              </p:spPr>
              <p:txBody>
                <a:bodyPr rtlCol="0" anchor="ctr"/>
                <a:lstStyle/>
                <a:p>
                  <a:endParaRPr lang="th-TH"/>
                </a:p>
              </p:txBody>
            </p:sp>
            <p:sp>
              <p:nvSpPr>
                <p:cNvPr id="178" name="Freeform: Shape 177">
                  <a:extLst>
                    <a:ext uri="{FF2B5EF4-FFF2-40B4-BE49-F238E27FC236}">
                      <a16:creationId xmlns:a16="http://schemas.microsoft.com/office/drawing/2014/main" id="{4259E59E-91CA-4E99-ACF4-430F1F1ECF94}"/>
                    </a:ext>
                  </a:extLst>
                </p:cNvPr>
                <p:cNvSpPr/>
                <p:nvPr/>
              </p:nvSpPr>
              <p:spPr>
                <a:xfrm>
                  <a:off x="6034982" y="3671226"/>
                  <a:ext cx="118485" cy="88936"/>
                </a:xfrm>
                <a:custGeom>
                  <a:avLst/>
                  <a:gdLst>
                    <a:gd name="connsiteX0" fmla="*/ 114548 w 118485"/>
                    <a:gd name="connsiteY0" fmla="*/ 78671 h 88936"/>
                    <a:gd name="connsiteX1" fmla="*/ 97499 w 118485"/>
                    <a:gd name="connsiteY1" fmla="*/ 45714 h 88936"/>
                    <a:gd name="connsiteX2" fmla="*/ 72829 w 118485"/>
                    <a:gd name="connsiteY2" fmla="*/ 5042 h 88936"/>
                    <a:gd name="connsiteX3" fmla="*/ 69400 w 118485"/>
                    <a:gd name="connsiteY3" fmla="*/ 2566 h 88936"/>
                    <a:gd name="connsiteX4" fmla="*/ 66828 w 118485"/>
                    <a:gd name="connsiteY4" fmla="*/ 566 h 88936"/>
                    <a:gd name="connsiteX5" fmla="*/ 24823 w 118485"/>
                    <a:gd name="connsiteY5" fmla="*/ 36761 h 88936"/>
                    <a:gd name="connsiteX6" fmla="*/ 725 w 118485"/>
                    <a:gd name="connsiteY6" fmla="*/ 81052 h 88936"/>
                    <a:gd name="connsiteX7" fmla="*/ 4344 w 118485"/>
                    <a:gd name="connsiteY7" fmla="*/ 88196 h 88936"/>
                    <a:gd name="connsiteX8" fmla="*/ 113310 w 118485"/>
                    <a:gd name="connsiteY8" fmla="*/ 88672 h 88936"/>
                    <a:gd name="connsiteX9" fmla="*/ 114548 w 118485"/>
                    <a:gd name="connsiteY9" fmla="*/ 78671 h 8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485" h="88936">
                      <a:moveTo>
                        <a:pt x="114548" y="78671"/>
                      </a:moveTo>
                      <a:cubicBezTo>
                        <a:pt x="106833" y="68574"/>
                        <a:pt x="103214" y="57144"/>
                        <a:pt x="97499" y="45714"/>
                      </a:cubicBezTo>
                      <a:cubicBezTo>
                        <a:pt x="90450" y="31522"/>
                        <a:pt x="80258" y="19140"/>
                        <a:pt x="72829" y="5042"/>
                      </a:cubicBezTo>
                      <a:cubicBezTo>
                        <a:pt x="71972" y="3519"/>
                        <a:pt x="70733" y="2757"/>
                        <a:pt x="69400" y="2566"/>
                      </a:cubicBezTo>
                      <a:cubicBezTo>
                        <a:pt x="68828" y="1613"/>
                        <a:pt x="68066" y="947"/>
                        <a:pt x="66828" y="566"/>
                      </a:cubicBezTo>
                      <a:cubicBezTo>
                        <a:pt x="49493" y="-4483"/>
                        <a:pt x="32348" y="25617"/>
                        <a:pt x="24823" y="36761"/>
                      </a:cubicBezTo>
                      <a:cubicBezTo>
                        <a:pt x="22537" y="40190"/>
                        <a:pt x="534" y="71908"/>
                        <a:pt x="725" y="81052"/>
                      </a:cubicBezTo>
                      <a:cubicBezTo>
                        <a:pt x="-895" y="83719"/>
                        <a:pt x="153" y="88005"/>
                        <a:pt x="4344" y="88196"/>
                      </a:cubicBezTo>
                      <a:cubicBezTo>
                        <a:pt x="40634" y="89434"/>
                        <a:pt x="77020" y="88767"/>
                        <a:pt x="113310" y="88672"/>
                      </a:cubicBezTo>
                      <a:cubicBezTo>
                        <a:pt x="119787" y="88767"/>
                        <a:pt x="120168" y="79623"/>
                        <a:pt x="114548" y="78671"/>
                      </a:cubicBezTo>
                      <a:close/>
                    </a:path>
                  </a:pathLst>
                </a:custGeom>
                <a:solidFill>
                  <a:srgbClr val="323232"/>
                </a:solidFill>
                <a:ln w="9525" cap="flat">
                  <a:noFill/>
                  <a:prstDash val="solid"/>
                  <a:miter/>
                </a:ln>
              </p:spPr>
              <p:txBody>
                <a:bodyPr rtlCol="0" anchor="ctr"/>
                <a:lstStyle/>
                <a:p>
                  <a:endParaRPr lang="th-TH"/>
                </a:p>
              </p:txBody>
            </p:sp>
            <p:sp>
              <p:nvSpPr>
                <p:cNvPr id="179" name="Freeform: Shape 178">
                  <a:extLst>
                    <a:ext uri="{FF2B5EF4-FFF2-40B4-BE49-F238E27FC236}">
                      <a16:creationId xmlns:a16="http://schemas.microsoft.com/office/drawing/2014/main" id="{9A031278-2AD0-4B23-8362-74A9C4173FB5}"/>
                    </a:ext>
                  </a:extLst>
                </p:cNvPr>
                <p:cNvSpPr/>
                <p:nvPr/>
              </p:nvSpPr>
              <p:spPr>
                <a:xfrm>
                  <a:off x="5932482" y="4023731"/>
                  <a:ext cx="71873" cy="105491"/>
                </a:xfrm>
                <a:custGeom>
                  <a:avLst/>
                  <a:gdLst>
                    <a:gd name="connsiteX0" fmla="*/ 71602 w 71873"/>
                    <a:gd name="connsiteY0" fmla="*/ 100974 h 105491"/>
                    <a:gd name="connsiteX1" fmla="*/ 39407 w 71873"/>
                    <a:gd name="connsiteY1" fmla="*/ 51254 h 105491"/>
                    <a:gd name="connsiteX2" fmla="*/ 3879 w 71873"/>
                    <a:gd name="connsiteY2" fmla="*/ 962 h 105491"/>
                    <a:gd name="connsiteX3" fmla="*/ 69 w 71873"/>
                    <a:gd name="connsiteY3" fmla="*/ 2486 h 105491"/>
                    <a:gd name="connsiteX4" fmla="*/ 33597 w 71873"/>
                    <a:gd name="connsiteY4" fmla="*/ 58207 h 105491"/>
                    <a:gd name="connsiteX5" fmla="*/ 67506 w 71873"/>
                    <a:gd name="connsiteY5" fmla="*/ 104975 h 105491"/>
                    <a:gd name="connsiteX6" fmla="*/ 71602 w 71873"/>
                    <a:gd name="connsiteY6" fmla="*/ 100974 h 1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73" h="105491">
                      <a:moveTo>
                        <a:pt x="71602" y="100974"/>
                      </a:moveTo>
                      <a:cubicBezTo>
                        <a:pt x="63505" y="83925"/>
                        <a:pt x="49789" y="67256"/>
                        <a:pt x="39407" y="51254"/>
                      </a:cubicBezTo>
                      <a:cubicBezTo>
                        <a:pt x="28168" y="34109"/>
                        <a:pt x="15118" y="18202"/>
                        <a:pt x="3879" y="962"/>
                      </a:cubicBezTo>
                      <a:cubicBezTo>
                        <a:pt x="2641" y="-943"/>
                        <a:pt x="-503" y="200"/>
                        <a:pt x="69" y="2486"/>
                      </a:cubicBezTo>
                      <a:cubicBezTo>
                        <a:pt x="5593" y="23726"/>
                        <a:pt x="22357" y="39824"/>
                        <a:pt x="33597" y="58207"/>
                      </a:cubicBezTo>
                      <a:cubicBezTo>
                        <a:pt x="43122" y="73638"/>
                        <a:pt x="51980" y="94688"/>
                        <a:pt x="67506" y="104975"/>
                      </a:cubicBezTo>
                      <a:cubicBezTo>
                        <a:pt x="70078" y="106785"/>
                        <a:pt x="72744" y="103451"/>
                        <a:pt x="71602" y="100974"/>
                      </a:cubicBezTo>
                      <a:close/>
                    </a:path>
                  </a:pathLst>
                </a:custGeom>
                <a:solidFill>
                  <a:srgbClr val="323232"/>
                </a:solidFill>
                <a:ln w="9525" cap="flat">
                  <a:noFill/>
                  <a:prstDash val="solid"/>
                  <a:miter/>
                </a:ln>
              </p:spPr>
              <p:txBody>
                <a:bodyPr rtlCol="0" anchor="ctr"/>
                <a:lstStyle/>
                <a:p>
                  <a:endParaRPr lang="th-TH"/>
                </a:p>
              </p:txBody>
            </p:sp>
            <p:sp>
              <p:nvSpPr>
                <p:cNvPr id="180" name="Freeform: Shape 179">
                  <a:extLst>
                    <a:ext uri="{FF2B5EF4-FFF2-40B4-BE49-F238E27FC236}">
                      <a16:creationId xmlns:a16="http://schemas.microsoft.com/office/drawing/2014/main" id="{FAC195A8-CB12-4294-B38F-4DCCBB8E069D}"/>
                    </a:ext>
                  </a:extLst>
                </p:cNvPr>
                <p:cNvSpPr/>
                <p:nvPr/>
              </p:nvSpPr>
              <p:spPr>
                <a:xfrm>
                  <a:off x="5997945" y="4121633"/>
                  <a:ext cx="187466" cy="12740"/>
                </a:xfrm>
                <a:custGeom>
                  <a:avLst/>
                  <a:gdLst>
                    <a:gd name="connsiteX0" fmla="*/ 182541 w 187466"/>
                    <a:gd name="connsiteY0" fmla="*/ 2406 h 12740"/>
                    <a:gd name="connsiteX1" fmla="*/ 138821 w 187466"/>
                    <a:gd name="connsiteY1" fmla="*/ 786 h 12740"/>
                    <a:gd name="connsiteX2" fmla="*/ 88910 w 187466"/>
                    <a:gd name="connsiteY2" fmla="*/ 1834 h 12740"/>
                    <a:gd name="connsiteX3" fmla="*/ 3566 w 187466"/>
                    <a:gd name="connsiteY3" fmla="*/ 24 h 12740"/>
                    <a:gd name="connsiteX4" fmla="*/ 2519 w 187466"/>
                    <a:gd name="connsiteY4" fmla="*/ 7168 h 12740"/>
                    <a:gd name="connsiteX5" fmla="*/ 93387 w 187466"/>
                    <a:gd name="connsiteY5" fmla="*/ 10788 h 12740"/>
                    <a:gd name="connsiteX6" fmla="*/ 146537 w 187466"/>
                    <a:gd name="connsiteY6" fmla="*/ 10311 h 12740"/>
                    <a:gd name="connsiteX7" fmla="*/ 184637 w 187466"/>
                    <a:gd name="connsiteY7" fmla="*/ 10311 h 12740"/>
                    <a:gd name="connsiteX8" fmla="*/ 182541 w 187466"/>
                    <a:gd name="connsiteY8" fmla="*/ 2406 h 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466" h="12740">
                      <a:moveTo>
                        <a:pt x="182541" y="2406"/>
                      </a:moveTo>
                      <a:cubicBezTo>
                        <a:pt x="167873" y="5073"/>
                        <a:pt x="153585" y="1072"/>
                        <a:pt x="138821" y="786"/>
                      </a:cubicBezTo>
                      <a:cubicBezTo>
                        <a:pt x="122153" y="405"/>
                        <a:pt x="105484" y="1358"/>
                        <a:pt x="88910" y="1834"/>
                      </a:cubicBezTo>
                      <a:cubicBezTo>
                        <a:pt x="60907" y="2501"/>
                        <a:pt x="31379" y="2977"/>
                        <a:pt x="3566" y="24"/>
                      </a:cubicBezTo>
                      <a:cubicBezTo>
                        <a:pt x="-529" y="-452"/>
                        <a:pt x="-1387" y="6216"/>
                        <a:pt x="2519" y="7168"/>
                      </a:cubicBezTo>
                      <a:cubicBezTo>
                        <a:pt x="30427" y="14217"/>
                        <a:pt x="64812" y="11454"/>
                        <a:pt x="93387" y="10788"/>
                      </a:cubicBezTo>
                      <a:cubicBezTo>
                        <a:pt x="110913" y="10311"/>
                        <a:pt x="129011" y="9073"/>
                        <a:pt x="146537" y="10311"/>
                      </a:cubicBezTo>
                      <a:cubicBezTo>
                        <a:pt x="159681" y="11264"/>
                        <a:pt x="172064" y="15264"/>
                        <a:pt x="184637" y="10311"/>
                      </a:cubicBezTo>
                      <a:cubicBezTo>
                        <a:pt x="189399" y="8406"/>
                        <a:pt x="187780" y="1453"/>
                        <a:pt x="182541" y="2406"/>
                      </a:cubicBezTo>
                      <a:close/>
                    </a:path>
                  </a:pathLst>
                </a:custGeom>
                <a:solidFill>
                  <a:srgbClr val="323232"/>
                </a:solidFill>
                <a:ln w="9525" cap="flat">
                  <a:noFill/>
                  <a:prstDash val="solid"/>
                  <a:miter/>
                </a:ln>
              </p:spPr>
              <p:txBody>
                <a:bodyPr rtlCol="0" anchor="ctr"/>
                <a:lstStyle/>
                <a:p>
                  <a:endParaRPr lang="th-TH"/>
                </a:p>
              </p:txBody>
            </p:sp>
            <p:sp>
              <p:nvSpPr>
                <p:cNvPr id="181" name="Freeform: Shape 180">
                  <a:extLst>
                    <a:ext uri="{FF2B5EF4-FFF2-40B4-BE49-F238E27FC236}">
                      <a16:creationId xmlns:a16="http://schemas.microsoft.com/office/drawing/2014/main" id="{44C2CE28-7401-44D4-85D2-88483EE7FE8D}"/>
                    </a:ext>
                  </a:extLst>
                </p:cNvPr>
                <p:cNvSpPr/>
                <p:nvPr/>
              </p:nvSpPr>
              <p:spPr>
                <a:xfrm>
                  <a:off x="6178091" y="4022681"/>
                  <a:ext cx="82536" cy="107830"/>
                </a:xfrm>
                <a:custGeom>
                  <a:avLst/>
                  <a:gdLst>
                    <a:gd name="connsiteX0" fmla="*/ 74214 w 82536"/>
                    <a:gd name="connsiteY0" fmla="*/ 1345 h 107830"/>
                    <a:gd name="connsiteX1" fmla="*/ 37352 w 82536"/>
                    <a:gd name="connsiteY1" fmla="*/ 51732 h 107830"/>
                    <a:gd name="connsiteX2" fmla="*/ 776 w 82536"/>
                    <a:gd name="connsiteY2" fmla="*/ 101453 h 107830"/>
                    <a:gd name="connsiteX3" fmla="*/ 7348 w 82536"/>
                    <a:gd name="connsiteY3" fmla="*/ 106692 h 107830"/>
                    <a:gd name="connsiteX4" fmla="*/ 39352 w 82536"/>
                    <a:gd name="connsiteY4" fmla="*/ 65258 h 107830"/>
                    <a:gd name="connsiteX5" fmla="*/ 80976 w 82536"/>
                    <a:gd name="connsiteY5" fmla="*/ 8298 h 107830"/>
                    <a:gd name="connsiteX6" fmla="*/ 74214 w 82536"/>
                    <a:gd name="connsiteY6" fmla="*/ 1345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36" h="107830">
                      <a:moveTo>
                        <a:pt x="74214" y="1345"/>
                      </a:moveTo>
                      <a:cubicBezTo>
                        <a:pt x="58878" y="15537"/>
                        <a:pt x="50020" y="35254"/>
                        <a:pt x="37352" y="51732"/>
                      </a:cubicBezTo>
                      <a:cubicBezTo>
                        <a:pt x="24779" y="68115"/>
                        <a:pt x="13063" y="84975"/>
                        <a:pt x="776" y="101453"/>
                      </a:cubicBezTo>
                      <a:cubicBezTo>
                        <a:pt x="-2177" y="105358"/>
                        <a:pt x="4014" y="110025"/>
                        <a:pt x="7348" y="106692"/>
                      </a:cubicBezTo>
                      <a:cubicBezTo>
                        <a:pt x="19445" y="94404"/>
                        <a:pt x="28779" y="78783"/>
                        <a:pt x="39352" y="65258"/>
                      </a:cubicBezTo>
                      <a:cubicBezTo>
                        <a:pt x="53640" y="47065"/>
                        <a:pt x="64212" y="24110"/>
                        <a:pt x="80976" y="8298"/>
                      </a:cubicBezTo>
                      <a:cubicBezTo>
                        <a:pt x="85644" y="4012"/>
                        <a:pt x="78786" y="-2941"/>
                        <a:pt x="74214" y="1345"/>
                      </a:cubicBezTo>
                      <a:close/>
                    </a:path>
                  </a:pathLst>
                </a:custGeom>
                <a:solidFill>
                  <a:srgbClr val="323232"/>
                </a:solidFill>
                <a:ln w="9525" cap="flat">
                  <a:noFill/>
                  <a:prstDash val="solid"/>
                  <a:miter/>
                </a:ln>
              </p:spPr>
              <p:txBody>
                <a:bodyPr rtlCol="0" anchor="ctr"/>
                <a:lstStyle/>
                <a:p>
                  <a:endParaRPr lang="th-TH"/>
                </a:p>
              </p:txBody>
            </p:sp>
            <p:sp>
              <p:nvSpPr>
                <p:cNvPr id="182" name="Freeform: Shape 181">
                  <a:extLst>
                    <a:ext uri="{FF2B5EF4-FFF2-40B4-BE49-F238E27FC236}">
                      <a16:creationId xmlns:a16="http://schemas.microsoft.com/office/drawing/2014/main" id="{E48EE793-E53E-4CC6-9B68-A390E120E729}"/>
                    </a:ext>
                  </a:extLst>
                </p:cNvPr>
                <p:cNvSpPr/>
                <p:nvPr/>
              </p:nvSpPr>
              <p:spPr>
                <a:xfrm>
                  <a:off x="6139304" y="3745669"/>
                  <a:ext cx="119007" cy="284533"/>
                </a:xfrm>
                <a:custGeom>
                  <a:avLst/>
                  <a:gdLst>
                    <a:gd name="connsiteX0" fmla="*/ 94998 w 119007"/>
                    <a:gd name="connsiteY0" fmla="*/ 212634 h 284533"/>
                    <a:gd name="connsiteX1" fmla="*/ 64232 w 119007"/>
                    <a:gd name="connsiteY1" fmla="*/ 135386 h 284533"/>
                    <a:gd name="connsiteX2" fmla="*/ 35562 w 119007"/>
                    <a:gd name="connsiteY2" fmla="*/ 72521 h 284533"/>
                    <a:gd name="connsiteX3" fmla="*/ 9559 w 119007"/>
                    <a:gd name="connsiteY3" fmla="*/ 2513 h 284533"/>
                    <a:gd name="connsiteX4" fmla="*/ 701 w 119007"/>
                    <a:gd name="connsiteY4" fmla="*/ 7561 h 284533"/>
                    <a:gd name="connsiteX5" fmla="*/ 23656 w 119007"/>
                    <a:gd name="connsiteY5" fmla="*/ 70616 h 284533"/>
                    <a:gd name="connsiteX6" fmla="*/ 56136 w 119007"/>
                    <a:gd name="connsiteY6" fmla="*/ 142149 h 284533"/>
                    <a:gd name="connsiteX7" fmla="*/ 113762 w 119007"/>
                    <a:gd name="connsiteY7" fmla="*/ 282643 h 284533"/>
                    <a:gd name="connsiteX8" fmla="*/ 119001 w 119007"/>
                    <a:gd name="connsiteY8" fmla="*/ 281976 h 284533"/>
                    <a:gd name="connsiteX9" fmla="*/ 94998 w 119007"/>
                    <a:gd name="connsiteY9" fmla="*/ 212634 h 28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07" h="284533">
                      <a:moveTo>
                        <a:pt x="94998" y="212634"/>
                      </a:moveTo>
                      <a:cubicBezTo>
                        <a:pt x="84521" y="186917"/>
                        <a:pt x="73948" y="161390"/>
                        <a:pt x="64232" y="135386"/>
                      </a:cubicBezTo>
                      <a:cubicBezTo>
                        <a:pt x="56041" y="113574"/>
                        <a:pt x="45182" y="93667"/>
                        <a:pt x="35562" y="72521"/>
                      </a:cubicBezTo>
                      <a:cubicBezTo>
                        <a:pt x="25180" y="49757"/>
                        <a:pt x="22037" y="24420"/>
                        <a:pt x="9559" y="2513"/>
                      </a:cubicBezTo>
                      <a:cubicBezTo>
                        <a:pt x="6320" y="-3202"/>
                        <a:pt x="-2538" y="1846"/>
                        <a:pt x="701" y="7561"/>
                      </a:cubicBezTo>
                      <a:cubicBezTo>
                        <a:pt x="11940" y="27182"/>
                        <a:pt x="14988" y="49852"/>
                        <a:pt x="23656" y="70616"/>
                      </a:cubicBezTo>
                      <a:cubicBezTo>
                        <a:pt x="33848" y="94905"/>
                        <a:pt x="46802" y="117384"/>
                        <a:pt x="56136" y="142149"/>
                      </a:cubicBezTo>
                      <a:cubicBezTo>
                        <a:pt x="73948" y="189488"/>
                        <a:pt x="97284" y="234923"/>
                        <a:pt x="113762" y="282643"/>
                      </a:cubicBezTo>
                      <a:cubicBezTo>
                        <a:pt x="114715" y="285310"/>
                        <a:pt x="119192" y="285215"/>
                        <a:pt x="119001" y="281976"/>
                      </a:cubicBezTo>
                      <a:cubicBezTo>
                        <a:pt x="117477" y="257973"/>
                        <a:pt x="103952" y="234542"/>
                        <a:pt x="94998" y="212634"/>
                      </a:cubicBezTo>
                      <a:close/>
                    </a:path>
                  </a:pathLst>
                </a:custGeom>
                <a:solidFill>
                  <a:srgbClr val="323232"/>
                </a:solidFill>
                <a:ln w="9525" cap="flat">
                  <a:noFill/>
                  <a:prstDash val="solid"/>
                  <a:miter/>
                </a:ln>
              </p:spPr>
              <p:txBody>
                <a:bodyPr rtlCol="0" anchor="ctr"/>
                <a:lstStyle/>
                <a:p>
                  <a:endParaRPr lang="th-TH"/>
                </a:p>
              </p:txBody>
            </p:sp>
            <p:sp>
              <p:nvSpPr>
                <p:cNvPr id="183" name="Freeform: Shape 182">
                  <a:extLst>
                    <a:ext uri="{FF2B5EF4-FFF2-40B4-BE49-F238E27FC236}">
                      <a16:creationId xmlns:a16="http://schemas.microsoft.com/office/drawing/2014/main" id="{7DC33C8E-3D06-4EBA-B534-3CF21311621F}"/>
                    </a:ext>
                  </a:extLst>
                </p:cNvPr>
                <p:cNvSpPr/>
                <p:nvPr/>
              </p:nvSpPr>
              <p:spPr>
                <a:xfrm>
                  <a:off x="5930276" y="4008688"/>
                  <a:ext cx="96387" cy="23030"/>
                </a:xfrm>
                <a:custGeom>
                  <a:avLst/>
                  <a:gdLst>
                    <a:gd name="connsiteX0" fmla="*/ 92952 w 96387"/>
                    <a:gd name="connsiteY0" fmla="*/ 3 h 23030"/>
                    <a:gd name="connsiteX1" fmla="*/ 1798 w 96387"/>
                    <a:gd name="connsiteY1" fmla="*/ 16481 h 23030"/>
                    <a:gd name="connsiteX2" fmla="*/ 1703 w 96387"/>
                    <a:gd name="connsiteY2" fmla="*/ 21243 h 23030"/>
                    <a:gd name="connsiteX3" fmla="*/ 60282 w 96387"/>
                    <a:gd name="connsiteY3" fmla="*/ 14862 h 23030"/>
                    <a:gd name="connsiteX4" fmla="*/ 96191 w 96387"/>
                    <a:gd name="connsiteY4" fmla="*/ 4479 h 23030"/>
                    <a:gd name="connsiteX5" fmla="*/ 92952 w 96387"/>
                    <a:gd name="connsiteY5" fmla="*/ 3 h 2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87" h="23030">
                      <a:moveTo>
                        <a:pt x="92952" y="3"/>
                      </a:moveTo>
                      <a:cubicBezTo>
                        <a:pt x="63044" y="1812"/>
                        <a:pt x="30659" y="8861"/>
                        <a:pt x="1798" y="16481"/>
                      </a:cubicBezTo>
                      <a:cubicBezTo>
                        <a:pt x="-583" y="17148"/>
                        <a:pt x="-583" y="20481"/>
                        <a:pt x="1703" y="21243"/>
                      </a:cubicBezTo>
                      <a:cubicBezTo>
                        <a:pt x="19229" y="26768"/>
                        <a:pt x="42756" y="18005"/>
                        <a:pt x="60282" y="14862"/>
                      </a:cubicBezTo>
                      <a:cubicBezTo>
                        <a:pt x="69616" y="13147"/>
                        <a:pt x="91619" y="15052"/>
                        <a:pt x="96191" y="4479"/>
                      </a:cubicBezTo>
                      <a:cubicBezTo>
                        <a:pt x="97048" y="2384"/>
                        <a:pt x="94953" y="-93"/>
                        <a:pt x="92952" y="3"/>
                      </a:cubicBezTo>
                      <a:close/>
                    </a:path>
                  </a:pathLst>
                </a:custGeom>
                <a:solidFill>
                  <a:srgbClr val="323232"/>
                </a:solidFill>
                <a:ln w="9525" cap="flat">
                  <a:noFill/>
                  <a:prstDash val="solid"/>
                  <a:miter/>
                </a:ln>
              </p:spPr>
              <p:txBody>
                <a:bodyPr rtlCol="0" anchor="ctr"/>
                <a:lstStyle/>
                <a:p>
                  <a:endParaRPr lang="th-TH"/>
                </a:p>
              </p:txBody>
            </p:sp>
            <p:sp>
              <p:nvSpPr>
                <p:cNvPr id="184" name="Freeform: Shape 183">
                  <a:extLst>
                    <a:ext uri="{FF2B5EF4-FFF2-40B4-BE49-F238E27FC236}">
                      <a16:creationId xmlns:a16="http://schemas.microsoft.com/office/drawing/2014/main" id="{D282151A-5183-4EC6-B029-353529CC3FA6}"/>
                    </a:ext>
                  </a:extLst>
                </p:cNvPr>
                <p:cNvSpPr/>
                <p:nvPr/>
              </p:nvSpPr>
              <p:spPr>
                <a:xfrm>
                  <a:off x="6016649" y="4008316"/>
                  <a:ext cx="32066" cy="124415"/>
                </a:xfrm>
                <a:custGeom>
                  <a:avLst/>
                  <a:gdLst>
                    <a:gd name="connsiteX0" fmla="*/ 23153 w 32066"/>
                    <a:gd name="connsiteY0" fmla="*/ 67431 h 124415"/>
                    <a:gd name="connsiteX1" fmla="*/ 8865 w 32066"/>
                    <a:gd name="connsiteY1" fmla="*/ 5042 h 124415"/>
                    <a:gd name="connsiteX2" fmla="*/ 7 w 32066"/>
                    <a:gd name="connsiteY2" fmla="*/ 4280 h 124415"/>
                    <a:gd name="connsiteX3" fmla="*/ 13628 w 32066"/>
                    <a:gd name="connsiteY3" fmla="*/ 65811 h 124415"/>
                    <a:gd name="connsiteX4" fmla="*/ 28963 w 32066"/>
                    <a:gd name="connsiteY4" fmla="*/ 123819 h 124415"/>
                    <a:gd name="connsiteX5" fmla="*/ 31820 w 32066"/>
                    <a:gd name="connsiteY5" fmla="*/ 122771 h 124415"/>
                    <a:gd name="connsiteX6" fmla="*/ 23153 w 32066"/>
                    <a:gd name="connsiteY6" fmla="*/ 67431 h 12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66" h="124415">
                      <a:moveTo>
                        <a:pt x="23153" y="67431"/>
                      </a:moveTo>
                      <a:cubicBezTo>
                        <a:pt x="18676" y="46571"/>
                        <a:pt x="9913" y="26473"/>
                        <a:pt x="8865" y="5042"/>
                      </a:cubicBezTo>
                      <a:cubicBezTo>
                        <a:pt x="8579" y="-1149"/>
                        <a:pt x="-279" y="-1911"/>
                        <a:pt x="7" y="4280"/>
                      </a:cubicBezTo>
                      <a:cubicBezTo>
                        <a:pt x="959" y="25616"/>
                        <a:pt x="8770" y="45142"/>
                        <a:pt x="13628" y="65811"/>
                      </a:cubicBezTo>
                      <a:cubicBezTo>
                        <a:pt x="17914" y="83909"/>
                        <a:pt x="17152" y="109055"/>
                        <a:pt x="28963" y="123819"/>
                      </a:cubicBezTo>
                      <a:cubicBezTo>
                        <a:pt x="30011" y="125057"/>
                        <a:pt x="31725" y="124200"/>
                        <a:pt x="31820" y="122771"/>
                      </a:cubicBezTo>
                      <a:cubicBezTo>
                        <a:pt x="33440" y="105626"/>
                        <a:pt x="26677" y="84290"/>
                        <a:pt x="23153" y="67431"/>
                      </a:cubicBezTo>
                      <a:close/>
                    </a:path>
                  </a:pathLst>
                </a:custGeom>
                <a:solidFill>
                  <a:srgbClr val="323232"/>
                </a:solidFill>
                <a:ln w="9525" cap="flat">
                  <a:noFill/>
                  <a:prstDash val="solid"/>
                  <a:miter/>
                </a:ln>
              </p:spPr>
              <p:txBody>
                <a:bodyPr rtlCol="0" anchor="ctr"/>
                <a:lstStyle/>
                <a:p>
                  <a:endParaRPr lang="th-TH"/>
                </a:p>
              </p:txBody>
            </p:sp>
            <p:sp>
              <p:nvSpPr>
                <p:cNvPr id="185" name="Freeform: Shape 184">
                  <a:extLst>
                    <a:ext uri="{FF2B5EF4-FFF2-40B4-BE49-F238E27FC236}">
                      <a16:creationId xmlns:a16="http://schemas.microsoft.com/office/drawing/2014/main" id="{F874FB13-47F4-42BB-928F-7F021A5B86B5}"/>
                    </a:ext>
                  </a:extLst>
                </p:cNvPr>
                <p:cNvSpPr/>
                <p:nvPr/>
              </p:nvSpPr>
              <p:spPr>
                <a:xfrm>
                  <a:off x="6015733" y="4005419"/>
                  <a:ext cx="192091" cy="13852"/>
                </a:xfrm>
                <a:custGeom>
                  <a:avLst/>
                  <a:gdLst>
                    <a:gd name="connsiteX0" fmla="*/ 187518 w 192091"/>
                    <a:gd name="connsiteY0" fmla="*/ 2890 h 13852"/>
                    <a:gd name="connsiteX1" fmla="*/ 141608 w 192091"/>
                    <a:gd name="connsiteY1" fmla="*/ 4129 h 13852"/>
                    <a:gd name="connsiteX2" fmla="*/ 88934 w 192091"/>
                    <a:gd name="connsiteY2" fmla="*/ 1462 h 13852"/>
                    <a:gd name="connsiteX3" fmla="*/ 2066 w 192091"/>
                    <a:gd name="connsiteY3" fmla="*/ 4795 h 13852"/>
                    <a:gd name="connsiteX4" fmla="*/ 2733 w 192091"/>
                    <a:gd name="connsiteY4" fmla="*/ 10510 h 13852"/>
                    <a:gd name="connsiteX5" fmla="*/ 92649 w 192091"/>
                    <a:gd name="connsiteY5" fmla="*/ 10510 h 13852"/>
                    <a:gd name="connsiteX6" fmla="*/ 141322 w 192091"/>
                    <a:gd name="connsiteY6" fmla="*/ 13558 h 13852"/>
                    <a:gd name="connsiteX7" fmla="*/ 187232 w 192091"/>
                    <a:gd name="connsiteY7" fmla="*/ 12320 h 13852"/>
                    <a:gd name="connsiteX8" fmla="*/ 187518 w 192091"/>
                    <a:gd name="connsiteY8" fmla="*/ 2890 h 1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091" h="13852">
                      <a:moveTo>
                        <a:pt x="187518" y="2890"/>
                      </a:moveTo>
                      <a:cubicBezTo>
                        <a:pt x="172088" y="2700"/>
                        <a:pt x="157038" y="5272"/>
                        <a:pt x="141608" y="4129"/>
                      </a:cubicBezTo>
                      <a:cubicBezTo>
                        <a:pt x="123796" y="2890"/>
                        <a:pt x="106937" y="319"/>
                        <a:pt x="88934" y="1462"/>
                      </a:cubicBezTo>
                      <a:cubicBezTo>
                        <a:pt x="61502" y="3176"/>
                        <a:pt x="28070" y="-4730"/>
                        <a:pt x="2066" y="4795"/>
                      </a:cubicBezTo>
                      <a:cubicBezTo>
                        <a:pt x="-791" y="5843"/>
                        <a:pt x="-791" y="10701"/>
                        <a:pt x="2733" y="10510"/>
                      </a:cubicBezTo>
                      <a:cubicBezTo>
                        <a:pt x="32737" y="8701"/>
                        <a:pt x="62645" y="11939"/>
                        <a:pt x="92649" y="10510"/>
                      </a:cubicBezTo>
                      <a:cubicBezTo>
                        <a:pt x="109223" y="9748"/>
                        <a:pt x="124939" y="12415"/>
                        <a:pt x="141322" y="13558"/>
                      </a:cubicBezTo>
                      <a:cubicBezTo>
                        <a:pt x="156752" y="14701"/>
                        <a:pt x="171802" y="12130"/>
                        <a:pt x="187232" y="12320"/>
                      </a:cubicBezTo>
                      <a:cubicBezTo>
                        <a:pt x="193614" y="12511"/>
                        <a:pt x="193709" y="2890"/>
                        <a:pt x="187518" y="2890"/>
                      </a:cubicBezTo>
                      <a:close/>
                    </a:path>
                  </a:pathLst>
                </a:custGeom>
                <a:solidFill>
                  <a:srgbClr val="323232"/>
                </a:solidFill>
                <a:ln w="9525" cap="flat">
                  <a:noFill/>
                  <a:prstDash val="solid"/>
                  <a:miter/>
                </a:ln>
              </p:spPr>
              <p:txBody>
                <a:bodyPr rtlCol="0" anchor="ctr"/>
                <a:lstStyle/>
                <a:p>
                  <a:endParaRPr lang="th-TH"/>
                </a:p>
              </p:txBody>
            </p:sp>
            <p:sp>
              <p:nvSpPr>
                <p:cNvPr id="186" name="Freeform: Shape 185">
                  <a:extLst>
                    <a:ext uri="{FF2B5EF4-FFF2-40B4-BE49-F238E27FC236}">
                      <a16:creationId xmlns:a16="http://schemas.microsoft.com/office/drawing/2014/main" id="{CE4A39DF-4B08-4C5E-83DA-3AB2CCE006B0}"/>
                    </a:ext>
                  </a:extLst>
                </p:cNvPr>
                <p:cNvSpPr/>
                <p:nvPr/>
              </p:nvSpPr>
              <p:spPr>
                <a:xfrm>
                  <a:off x="6173006" y="4007654"/>
                  <a:ext cx="28921" cy="125690"/>
                </a:xfrm>
                <a:custGeom>
                  <a:avLst/>
                  <a:gdLst>
                    <a:gd name="connsiteX0" fmla="*/ 27483 w 28921"/>
                    <a:gd name="connsiteY0" fmla="*/ 1322 h 125690"/>
                    <a:gd name="connsiteX1" fmla="*/ 23958 w 28921"/>
                    <a:gd name="connsiteY1" fmla="*/ 1322 h 125690"/>
                    <a:gd name="connsiteX2" fmla="*/ 336 w 28921"/>
                    <a:gd name="connsiteY2" fmla="*/ 119908 h 125690"/>
                    <a:gd name="connsiteX3" fmla="*/ 9385 w 28921"/>
                    <a:gd name="connsiteY3" fmla="*/ 122480 h 125690"/>
                    <a:gd name="connsiteX4" fmla="*/ 27483 w 28921"/>
                    <a:gd name="connsiteY4" fmla="*/ 1322 h 125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21" h="125690">
                      <a:moveTo>
                        <a:pt x="27483" y="1322"/>
                      </a:moveTo>
                      <a:cubicBezTo>
                        <a:pt x="27292" y="-393"/>
                        <a:pt x="24244" y="-488"/>
                        <a:pt x="23958" y="1322"/>
                      </a:cubicBezTo>
                      <a:cubicBezTo>
                        <a:pt x="18053" y="41898"/>
                        <a:pt x="15005" y="81237"/>
                        <a:pt x="336" y="119908"/>
                      </a:cubicBezTo>
                      <a:cubicBezTo>
                        <a:pt x="-1854" y="125623"/>
                        <a:pt x="7290" y="128195"/>
                        <a:pt x="9385" y="122480"/>
                      </a:cubicBezTo>
                      <a:cubicBezTo>
                        <a:pt x="23768" y="84570"/>
                        <a:pt x="32531" y="41898"/>
                        <a:pt x="27483" y="1322"/>
                      </a:cubicBezTo>
                      <a:close/>
                    </a:path>
                  </a:pathLst>
                </a:custGeom>
                <a:solidFill>
                  <a:srgbClr val="323232"/>
                </a:solidFill>
                <a:ln w="9525" cap="flat">
                  <a:noFill/>
                  <a:prstDash val="solid"/>
                  <a:miter/>
                </a:ln>
              </p:spPr>
              <p:txBody>
                <a:bodyPr rtlCol="0" anchor="ctr"/>
                <a:lstStyle/>
                <a:p>
                  <a:endParaRPr lang="th-TH"/>
                </a:p>
              </p:txBody>
            </p:sp>
            <p:sp>
              <p:nvSpPr>
                <p:cNvPr id="187" name="Freeform: Shape 186">
                  <a:extLst>
                    <a:ext uri="{FF2B5EF4-FFF2-40B4-BE49-F238E27FC236}">
                      <a16:creationId xmlns:a16="http://schemas.microsoft.com/office/drawing/2014/main" id="{A80C820B-9376-44AB-AA92-377940575BFB}"/>
                    </a:ext>
                  </a:extLst>
                </p:cNvPr>
                <p:cNvSpPr/>
                <p:nvPr/>
              </p:nvSpPr>
              <p:spPr>
                <a:xfrm>
                  <a:off x="6200911" y="4013031"/>
                  <a:ext cx="60158" cy="19653"/>
                </a:xfrm>
                <a:custGeom>
                  <a:avLst/>
                  <a:gdLst>
                    <a:gd name="connsiteX0" fmla="*/ 54061 w 60158"/>
                    <a:gd name="connsiteY0" fmla="*/ 11852 h 19653"/>
                    <a:gd name="connsiteX1" fmla="*/ 54252 w 60158"/>
                    <a:gd name="connsiteY1" fmla="*/ 11471 h 19653"/>
                    <a:gd name="connsiteX2" fmla="*/ 42821 w 60158"/>
                    <a:gd name="connsiteY2" fmla="*/ 8138 h 19653"/>
                    <a:gd name="connsiteX3" fmla="*/ 26629 w 60158"/>
                    <a:gd name="connsiteY3" fmla="*/ 3661 h 19653"/>
                    <a:gd name="connsiteX4" fmla="*/ 1769 w 60158"/>
                    <a:gd name="connsiteY4" fmla="*/ 422 h 19653"/>
                    <a:gd name="connsiteX5" fmla="*/ 1673 w 60158"/>
                    <a:gd name="connsiteY5" fmla="*/ 5090 h 19653"/>
                    <a:gd name="connsiteX6" fmla="*/ 27867 w 60158"/>
                    <a:gd name="connsiteY6" fmla="*/ 12614 h 19653"/>
                    <a:gd name="connsiteX7" fmla="*/ 54633 w 60158"/>
                    <a:gd name="connsiteY7" fmla="*/ 19568 h 19653"/>
                    <a:gd name="connsiteX8" fmla="*/ 60157 w 60158"/>
                    <a:gd name="connsiteY8" fmla="*/ 15472 h 19653"/>
                    <a:gd name="connsiteX9" fmla="*/ 60157 w 60158"/>
                    <a:gd name="connsiteY9" fmla="*/ 14996 h 19653"/>
                    <a:gd name="connsiteX10" fmla="*/ 54061 w 60158"/>
                    <a:gd name="connsiteY10" fmla="*/ 11852 h 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58" h="19653">
                      <a:moveTo>
                        <a:pt x="54061" y="11852"/>
                      </a:moveTo>
                      <a:cubicBezTo>
                        <a:pt x="54156" y="11757"/>
                        <a:pt x="54156" y="11567"/>
                        <a:pt x="54252" y="11471"/>
                      </a:cubicBezTo>
                      <a:cubicBezTo>
                        <a:pt x="53490" y="11852"/>
                        <a:pt x="44441" y="8519"/>
                        <a:pt x="42821" y="8138"/>
                      </a:cubicBezTo>
                      <a:cubicBezTo>
                        <a:pt x="37392" y="6709"/>
                        <a:pt x="31963" y="5090"/>
                        <a:pt x="26629" y="3661"/>
                      </a:cubicBezTo>
                      <a:cubicBezTo>
                        <a:pt x="18533" y="1470"/>
                        <a:pt x="10151" y="-1006"/>
                        <a:pt x="1769" y="422"/>
                      </a:cubicBezTo>
                      <a:cubicBezTo>
                        <a:pt x="-898" y="899"/>
                        <a:pt x="-231" y="4328"/>
                        <a:pt x="1673" y="5090"/>
                      </a:cubicBezTo>
                      <a:cubicBezTo>
                        <a:pt x="9960" y="8519"/>
                        <a:pt x="19200" y="10043"/>
                        <a:pt x="27867" y="12614"/>
                      </a:cubicBezTo>
                      <a:cubicBezTo>
                        <a:pt x="36726" y="15281"/>
                        <a:pt x="45584" y="18044"/>
                        <a:pt x="54633" y="19568"/>
                      </a:cubicBezTo>
                      <a:cubicBezTo>
                        <a:pt x="57395" y="20044"/>
                        <a:pt x="60062" y="18520"/>
                        <a:pt x="60157" y="15472"/>
                      </a:cubicBezTo>
                      <a:cubicBezTo>
                        <a:pt x="60157" y="15281"/>
                        <a:pt x="60157" y="15091"/>
                        <a:pt x="60157" y="14996"/>
                      </a:cubicBezTo>
                      <a:cubicBezTo>
                        <a:pt x="60252" y="11281"/>
                        <a:pt x="56538" y="10328"/>
                        <a:pt x="54061" y="11852"/>
                      </a:cubicBezTo>
                      <a:close/>
                    </a:path>
                  </a:pathLst>
                </a:custGeom>
                <a:solidFill>
                  <a:srgbClr val="323232"/>
                </a:solidFill>
                <a:ln w="9525" cap="flat">
                  <a:noFill/>
                  <a:prstDash val="solid"/>
                  <a:miter/>
                </a:ln>
              </p:spPr>
              <p:txBody>
                <a:bodyPr rtlCol="0" anchor="ctr"/>
                <a:lstStyle/>
                <a:p>
                  <a:endParaRPr lang="th-TH"/>
                </a:p>
              </p:txBody>
            </p:sp>
            <p:sp>
              <p:nvSpPr>
                <p:cNvPr id="188" name="Freeform: Shape 187">
                  <a:extLst>
                    <a:ext uri="{FF2B5EF4-FFF2-40B4-BE49-F238E27FC236}">
                      <a16:creationId xmlns:a16="http://schemas.microsoft.com/office/drawing/2014/main" id="{87B8438E-83C3-485A-BCAC-9F4D412FB8B7}"/>
                    </a:ext>
                  </a:extLst>
                </p:cNvPr>
                <p:cNvSpPr/>
                <p:nvPr/>
              </p:nvSpPr>
              <p:spPr>
                <a:xfrm>
                  <a:off x="6115665" y="3747317"/>
                  <a:ext cx="88319" cy="273635"/>
                </a:xfrm>
                <a:custGeom>
                  <a:avLst/>
                  <a:gdLst>
                    <a:gd name="connsiteX0" fmla="*/ 73870 w 88319"/>
                    <a:gd name="connsiteY0" fmla="*/ 205081 h 273635"/>
                    <a:gd name="connsiteX1" fmla="*/ 50343 w 88319"/>
                    <a:gd name="connsiteY1" fmla="*/ 124880 h 273635"/>
                    <a:gd name="connsiteX2" fmla="*/ 23483 w 88319"/>
                    <a:gd name="connsiteY2" fmla="*/ 54205 h 273635"/>
                    <a:gd name="connsiteX3" fmla="*/ 8148 w 88319"/>
                    <a:gd name="connsiteY3" fmla="*/ 2198 h 273635"/>
                    <a:gd name="connsiteX4" fmla="*/ 528 w 88319"/>
                    <a:gd name="connsiteY4" fmla="*/ 6485 h 273635"/>
                    <a:gd name="connsiteX5" fmla="*/ 16244 w 88319"/>
                    <a:gd name="connsiteY5" fmla="*/ 60396 h 273635"/>
                    <a:gd name="connsiteX6" fmla="*/ 43200 w 88319"/>
                    <a:gd name="connsiteY6" fmla="*/ 131072 h 273635"/>
                    <a:gd name="connsiteX7" fmla="*/ 64440 w 88319"/>
                    <a:gd name="connsiteY7" fmla="*/ 202795 h 273635"/>
                    <a:gd name="connsiteX8" fmla="*/ 83300 w 88319"/>
                    <a:gd name="connsiteY8" fmla="*/ 271851 h 273635"/>
                    <a:gd name="connsiteX9" fmla="*/ 88062 w 88319"/>
                    <a:gd name="connsiteY9" fmla="*/ 271279 h 273635"/>
                    <a:gd name="connsiteX10" fmla="*/ 73870 w 88319"/>
                    <a:gd name="connsiteY10" fmla="*/ 205081 h 27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319" h="273635">
                      <a:moveTo>
                        <a:pt x="73870" y="205081"/>
                      </a:moveTo>
                      <a:cubicBezTo>
                        <a:pt x="67298" y="177935"/>
                        <a:pt x="60154" y="151074"/>
                        <a:pt x="50343" y="124880"/>
                      </a:cubicBezTo>
                      <a:cubicBezTo>
                        <a:pt x="41485" y="101258"/>
                        <a:pt x="31293" y="78208"/>
                        <a:pt x="23483" y="54205"/>
                      </a:cubicBezTo>
                      <a:cubicBezTo>
                        <a:pt x="17863" y="37155"/>
                        <a:pt x="16720" y="18010"/>
                        <a:pt x="8148" y="2198"/>
                      </a:cubicBezTo>
                      <a:cubicBezTo>
                        <a:pt x="5481" y="-2755"/>
                        <a:pt x="-2044" y="1532"/>
                        <a:pt x="528" y="6485"/>
                      </a:cubicBezTo>
                      <a:cubicBezTo>
                        <a:pt x="9195" y="22677"/>
                        <a:pt x="10434" y="43061"/>
                        <a:pt x="16244" y="60396"/>
                      </a:cubicBezTo>
                      <a:cubicBezTo>
                        <a:pt x="24340" y="84304"/>
                        <a:pt x="34341" y="107449"/>
                        <a:pt x="43200" y="131072"/>
                      </a:cubicBezTo>
                      <a:cubicBezTo>
                        <a:pt x="51963" y="154503"/>
                        <a:pt x="58344" y="178506"/>
                        <a:pt x="64440" y="202795"/>
                      </a:cubicBezTo>
                      <a:cubicBezTo>
                        <a:pt x="70251" y="225845"/>
                        <a:pt x="79490" y="248515"/>
                        <a:pt x="83300" y="271851"/>
                      </a:cubicBezTo>
                      <a:cubicBezTo>
                        <a:pt x="83776" y="274708"/>
                        <a:pt x="87872" y="273851"/>
                        <a:pt x="88062" y="271279"/>
                      </a:cubicBezTo>
                      <a:cubicBezTo>
                        <a:pt x="90158" y="249562"/>
                        <a:pt x="78918" y="225941"/>
                        <a:pt x="73870" y="205081"/>
                      </a:cubicBezTo>
                      <a:close/>
                    </a:path>
                  </a:pathLst>
                </a:custGeom>
                <a:solidFill>
                  <a:srgbClr val="323232"/>
                </a:solidFill>
                <a:ln w="9525" cap="flat">
                  <a:noFill/>
                  <a:prstDash val="solid"/>
                  <a:miter/>
                </a:ln>
              </p:spPr>
              <p:txBody>
                <a:bodyPr rtlCol="0" anchor="ctr"/>
                <a:lstStyle/>
                <a:p>
                  <a:endParaRPr lang="th-TH"/>
                </a:p>
              </p:txBody>
            </p:sp>
            <p:sp>
              <p:nvSpPr>
                <p:cNvPr id="189" name="Freeform: Shape 188">
                  <a:extLst>
                    <a:ext uri="{FF2B5EF4-FFF2-40B4-BE49-F238E27FC236}">
                      <a16:creationId xmlns:a16="http://schemas.microsoft.com/office/drawing/2014/main" id="{BB0C0749-CD82-4608-9F49-5BF4D3C99824}"/>
                    </a:ext>
                  </a:extLst>
                </p:cNvPr>
                <p:cNvSpPr/>
                <p:nvPr/>
              </p:nvSpPr>
              <p:spPr>
                <a:xfrm>
                  <a:off x="6016461" y="3751551"/>
                  <a:ext cx="62132" cy="258210"/>
                </a:xfrm>
                <a:custGeom>
                  <a:avLst/>
                  <a:gdLst>
                    <a:gd name="connsiteX0" fmla="*/ 52678 w 62132"/>
                    <a:gd name="connsiteY0" fmla="*/ 4442 h 258210"/>
                    <a:gd name="connsiteX1" fmla="*/ 5 w 62132"/>
                    <a:gd name="connsiteY1" fmla="*/ 255140 h 258210"/>
                    <a:gd name="connsiteX2" fmla="*/ 6101 w 62132"/>
                    <a:gd name="connsiteY2" fmla="*/ 255997 h 258210"/>
                    <a:gd name="connsiteX3" fmla="*/ 36581 w 62132"/>
                    <a:gd name="connsiteY3" fmla="*/ 121504 h 258210"/>
                    <a:gd name="connsiteX4" fmla="*/ 62108 w 62132"/>
                    <a:gd name="connsiteY4" fmla="*/ 4632 h 258210"/>
                    <a:gd name="connsiteX5" fmla="*/ 52678 w 62132"/>
                    <a:gd name="connsiteY5" fmla="*/ 4442 h 2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32" h="258210">
                      <a:moveTo>
                        <a:pt x="52678" y="4442"/>
                      </a:moveTo>
                      <a:cubicBezTo>
                        <a:pt x="44963" y="89405"/>
                        <a:pt x="4958" y="169605"/>
                        <a:pt x="5" y="255140"/>
                      </a:cubicBezTo>
                      <a:cubicBezTo>
                        <a:pt x="-186" y="258664"/>
                        <a:pt x="5244" y="259426"/>
                        <a:pt x="6101" y="255997"/>
                      </a:cubicBezTo>
                      <a:cubicBezTo>
                        <a:pt x="17531" y="211610"/>
                        <a:pt x="25627" y="166081"/>
                        <a:pt x="36581" y="121504"/>
                      </a:cubicBezTo>
                      <a:cubicBezTo>
                        <a:pt x="46106" y="82737"/>
                        <a:pt x="58393" y="44447"/>
                        <a:pt x="62108" y="4632"/>
                      </a:cubicBezTo>
                      <a:cubicBezTo>
                        <a:pt x="62679" y="-1464"/>
                        <a:pt x="53154" y="-1559"/>
                        <a:pt x="52678" y="4442"/>
                      </a:cubicBezTo>
                      <a:close/>
                    </a:path>
                  </a:pathLst>
                </a:custGeom>
                <a:solidFill>
                  <a:srgbClr val="323232"/>
                </a:solidFill>
                <a:ln w="9525" cap="flat">
                  <a:noFill/>
                  <a:prstDash val="solid"/>
                  <a:miter/>
                </a:ln>
              </p:spPr>
              <p:txBody>
                <a:bodyPr rtlCol="0" anchor="ctr"/>
                <a:lstStyle/>
                <a:p>
                  <a:endParaRPr lang="th-TH"/>
                </a:p>
              </p:txBody>
            </p:sp>
            <p:sp>
              <p:nvSpPr>
                <p:cNvPr id="190" name="Freeform: Shape 189">
                  <a:extLst>
                    <a:ext uri="{FF2B5EF4-FFF2-40B4-BE49-F238E27FC236}">
                      <a16:creationId xmlns:a16="http://schemas.microsoft.com/office/drawing/2014/main" id="{79C1664E-FC5A-4321-A2E1-13E9C046AC76}"/>
                    </a:ext>
                  </a:extLst>
                </p:cNvPr>
                <p:cNvSpPr/>
                <p:nvPr/>
              </p:nvSpPr>
              <p:spPr>
                <a:xfrm>
                  <a:off x="6021279" y="4009426"/>
                  <a:ext cx="88737" cy="118388"/>
                </a:xfrm>
                <a:custGeom>
                  <a:avLst/>
                  <a:gdLst>
                    <a:gd name="connsiteX0" fmla="*/ 75959 w 88737"/>
                    <a:gd name="connsiteY0" fmla="*/ 92324 h 118388"/>
                    <a:gd name="connsiteX1" fmla="*/ 50813 w 88737"/>
                    <a:gd name="connsiteY1" fmla="*/ 49937 h 118388"/>
                    <a:gd name="connsiteX2" fmla="*/ 2521 w 88737"/>
                    <a:gd name="connsiteY2" fmla="*/ 26 h 118388"/>
                    <a:gd name="connsiteX3" fmla="*/ 616 w 88737"/>
                    <a:gd name="connsiteY3" fmla="*/ 3170 h 118388"/>
                    <a:gd name="connsiteX4" fmla="*/ 47193 w 88737"/>
                    <a:gd name="connsiteY4" fmla="*/ 61653 h 118388"/>
                    <a:gd name="connsiteX5" fmla="*/ 82721 w 88737"/>
                    <a:gd name="connsiteY5" fmla="*/ 117374 h 118388"/>
                    <a:gd name="connsiteX6" fmla="*/ 88627 w 88737"/>
                    <a:gd name="connsiteY6" fmla="*/ 114993 h 118388"/>
                    <a:gd name="connsiteX7" fmla="*/ 75959 w 88737"/>
                    <a:gd name="connsiteY7" fmla="*/ 92324 h 11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37" h="118388">
                      <a:moveTo>
                        <a:pt x="75959" y="92324"/>
                      </a:moveTo>
                      <a:cubicBezTo>
                        <a:pt x="66719" y="78798"/>
                        <a:pt x="59576" y="63749"/>
                        <a:pt x="50813" y="49937"/>
                      </a:cubicBezTo>
                      <a:cubicBezTo>
                        <a:pt x="39287" y="31649"/>
                        <a:pt x="25857" y="4694"/>
                        <a:pt x="2521" y="26"/>
                      </a:cubicBezTo>
                      <a:cubicBezTo>
                        <a:pt x="902" y="-259"/>
                        <a:pt x="-1003" y="1836"/>
                        <a:pt x="616" y="3170"/>
                      </a:cubicBezTo>
                      <a:cubicBezTo>
                        <a:pt x="20904" y="19838"/>
                        <a:pt x="33572" y="39460"/>
                        <a:pt x="47193" y="61653"/>
                      </a:cubicBezTo>
                      <a:cubicBezTo>
                        <a:pt x="58147" y="79465"/>
                        <a:pt x="67005" y="103087"/>
                        <a:pt x="82721" y="117374"/>
                      </a:cubicBezTo>
                      <a:cubicBezTo>
                        <a:pt x="85103" y="119565"/>
                        <a:pt x="88246" y="117946"/>
                        <a:pt x="88627" y="114993"/>
                      </a:cubicBezTo>
                      <a:cubicBezTo>
                        <a:pt x="89865" y="106325"/>
                        <a:pt x="80435" y="98991"/>
                        <a:pt x="75959" y="92324"/>
                      </a:cubicBezTo>
                      <a:close/>
                    </a:path>
                  </a:pathLst>
                </a:custGeom>
                <a:solidFill>
                  <a:srgbClr val="323232"/>
                </a:solidFill>
                <a:ln w="9525" cap="flat">
                  <a:noFill/>
                  <a:prstDash val="solid"/>
                  <a:miter/>
                </a:ln>
              </p:spPr>
              <p:txBody>
                <a:bodyPr rtlCol="0" anchor="ctr"/>
                <a:lstStyle/>
                <a:p>
                  <a:endParaRPr lang="th-TH"/>
                </a:p>
              </p:txBody>
            </p:sp>
            <p:sp>
              <p:nvSpPr>
                <p:cNvPr id="191" name="Freeform: Shape 190">
                  <a:extLst>
                    <a:ext uri="{FF2B5EF4-FFF2-40B4-BE49-F238E27FC236}">
                      <a16:creationId xmlns:a16="http://schemas.microsoft.com/office/drawing/2014/main" id="{81FA4A56-7955-445F-9CC1-9E4C720FBAEE}"/>
                    </a:ext>
                  </a:extLst>
                </p:cNvPr>
                <p:cNvSpPr/>
                <p:nvPr/>
              </p:nvSpPr>
              <p:spPr>
                <a:xfrm>
                  <a:off x="6101935" y="4004675"/>
                  <a:ext cx="104044" cy="122207"/>
                </a:xfrm>
                <a:custGeom>
                  <a:avLst/>
                  <a:gdLst>
                    <a:gd name="connsiteX0" fmla="*/ 94172 w 104044"/>
                    <a:gd name="connsiteY0" fmla="*/ 2111 h 122207"/>
                    <a:gd name="connsiteX1" fmla="*/ 37594 w 104044"/>
                    <a:gd name="connsiteY1" fmla="*/ 67738 h 122207"/>
                    <a:gd name="connsiteX2" fmla="*/ 446 w 104044"/>
                    <a:gd name="connsiteY2" fmla="*/ 118316 h 122207"/>
                    <a:gd name="connsiteX3" fmla="*/ 3304 w 104044"/>
                    <a:gd name="connsiteY3" fmla="*/ 122126 h 122207"/>
                    <a:gd name="connsiteX4" fmla="*/ 45309 w 104044"/>
                    <a:gd name="connsiteY4" fmla="*/ 74501 h 122207"/>
                    <a:gd name="connsiteX5" fmla="*/ 103030 w 104044"/>
                    <a:gd name="connsiteY5" fmla="*/ 7350 h 122207"/>
                    <a:gd name="connsiteX6" fmla="*/ 94172 w 104044"/>
                    <a:gd name="connsiteY6" fmla="*/ 2111 h 1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44" h="122207">
                      <a:moveTo>
                        <a:pt x="94172" y="2111"/>
                      </a:moveTo>
                      <a:cubicBezTo>
                        <a:pt x="76551" y="24780"/>
                        <a:pt x="55405" y="44973"/>
                        <a:pt x="37594" y="67738"/>
                      </a:cubicBezTo>
                      <a:cubicBezTo>
                        <a:pt x="24640" y="84216"/>
                        <a:pt x="13114" y="101647"/>
                        <a:pt x="446" y="118316"/>
                      </a:cubicBezTo>
                      <a:cubicBezTo>
                        <a:pt x="-983" y="120126"/>
                        <a:pt x="1303" y="122698"/>
                        <a:pt x="3304" y="122126"/>
                      </a:cubicBezTo>
                      <a:cubicBezTo>
                        <a:pt x="20830" y="117078"/>
                        <a:pt x="35022" y="87455"/>
                        <a:pt x="45309" y="74501"/>
                      </a:cubicBezTo>
                      <a:cubicBezTo>
                        <a:pt x="63692" y="51355"/>
                        <a:pt x="85028" y="30495"/>
                        <a:pt x="103030" y="7350"/>
                      </a:cubicBezTo>
                      <a:cubicBezTo>
                        <a:pt x="107031" y="2206"/>
                        <a:pt x="98173" y="-3033"/>
                        <a:pt x="94172" y="2111"/>
                      </a:cubicBezTo>
                      <a:close/>
                    </a:path>
                  </a:pathLst>
                </a:custGeom>
                <a:solidFill>
                  <a:srgbClr val="323232"/>
                </a:solidFill>
                <a:ln w="9525" cap="flat">
                  <a:noFill/>
                  <a:prstDash val="solid"/>
                  <a:miter/>
                </a:ln>
              </p:spPr>
              <p:txBody>
                <a:bodyPr rtlCol="0" anchor="ctr"/>
                <a:lstStyle/>
                <a:p>
                  <a:endParaRPr lang="th-TH"/>
                </a:p>
              </p:txBody>
            </p:sp>
          </p:grpSp>
          <p:sp>
            <p:nvSpPr>
              <p:cNvPr id="176" name="Freeform: Shape 175">
                <a:extLst>
                  <a:ext uri="{FF2B5EF4-FFF2-40B4-BE49-F238E27FC236}">
                    <a16:creationId xmlns:a16="http://schemas.microsoft.com/office/drawing/2014/main" id="{7EA10CE0-96AC-44B8-950F-A7773DF56740}"/>
                  </a:ext>
                </a:extLst>
              </p:cNvPr>
              <p:cNvSpPr/>
              <p:nvPr/>
            </p:nvSpPr>
            <p:spPr>
              <a:xfrm>
                <a:off x="6083751" y="2719958"/>
                <a:ext cx="16958" cy="987159"/>
              </a:xfrm>
              <a:custGeom>
                <a:avLst/>
                <a:gdLst>
                  <a:gd name="connsiteX0" fmla="*/ 16058 w 16958"/>
                  <a:gd name="connsiteY0" fmla="*/ 0 h 987159"/>
                  <a:gd name="connsiteX1" fmla="*/ 818 w 16958"/>
                  <a:gd name="connsiteY1" fmla="*/ 0 h 987159"/>
                  <a:gd name="connsiteX2" fmla="*/ 1676 w 16958"/>
                  <a:gd name="connsiteY2" fmla="*/ 208597 h 987159"/>
                  <a:gd name="connsiteX3" fmla="*/ 1580 w 16958"/>
                  <a:gd name="connsiteY3" fmla="*/ 466439 h 987159"/>
                  <a:gd name="connsiteX4" fmla="*/ 1580 w 16958"/>
                  <a:gd name="connsiteY4" fmla="*/ 717137 h 987159"/>
                  <a:gd name="connsiteX5" fmla="*/ 5105 w 16958"/>
                  <a:gd name="connsiteY5" fmla="*/ 982218 h 987159"/>
                  <a:gd name="connsiteX6" fmla="*/ 11772 w 16958"/>
                  <a:gd name="connsiteY6" fmla="*/ 982313 h 987159"/>
                  <a:gd name="connsiteX7" fmla="*/ 15201 w 16958"/>
                  <a:gd name="connsiteY7" fmla="*/ 724567 h 987159"/>
                  <a:gd name="connsiteX8" fmla="*/ 15201 w 16958"/>
                  <a:gd name="connsiteY8" fmla="*/ 466725 h 987159"/>
                  <a:gd name="connsiteX9" fmla="*/ 15201 w 16958"/>
                  <a:gd name="connsiteY9" fmla="*/ 216027 h 987159"/>
                  <a:gd name="connsiteX10" fmla="*/ 16058 w 16958"/>
                  <a:gd name="connsiteY10" fmla="*/ 0 h 98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58" h="987159">
                    <a:moveTo>
                      <a:pt x="16058" y="0"/>
                    </a:moveTo>
                    <a:lnTo>
                      <a:pt x="818" y="0"/>
                    </a:lnTo>
                    <a:cubicBezTo>
                      <a:pt x="-1468" y="69152"/>
                      <a:pt x="1771" y="140303"/>
                      <a:pt x="1676" y="208597"/>
                    </a:cubicBezTo>
                    <a:lnTo>
                      <a:pt x="1580" y="466439"/>
                    </a:lnTo>
                    <a:cubicBezTo>
                      <a:pt x="1580" y="549974"/>
                      <a:pt x="1390" y="633508"/>
                      <a:pt x="1580" y="717137"/>
                    </a:cubicBezTo>
                    <a:cubicBezTo>
                      <a:pt x="1676" y="804863"/>
                      <a:pt x="-1658" y="894969"/>
                      <a:pt x="5105" y="982218"/>
                    </a:cubicBezTo>
                    <a:cubicBezTo>
                      <a:pt x="5581" y="988695"/>
                      <a:pt x="11201" y="988886"/>
                      <a:pt x="11772" y="982313"/>
                    </a:cubicBezTo>
                    <a:cubicBezTo>
                      <a:pt x="18344" y="897446"/>
                      <a:pt x="15106" y="809911"/>
                      <a:pt x="15201" y="724567"/>
                    </a:cubicBezTo>
                    <a:cubicBezTo>
                      <a:pt x="15392" y="638651"/>
                      <a:pt x="15201" y="552641"/>
                      <a:pt x="15201" y="466725"/>
                    </a:cubicBezTo>
                    <a:cubicBezTo>
                      <a:pt x="15201" y="383191"/>
                      <a:pt x="15201" y="299657"/>
                      <a:pt x="15201" y="216027"/>
                    </a:cubicBezTo>
                    <a:cubicBezTo>
                      <a:pt x="15106" y="145256"/>
                      <a:pt x="18535" y="71533"/>
                      <a:pt x="16058" y="0"/>
                    </a:cubicBezTo>
                    <a:close/>
                  </a:path>
                </a:pathLst>
              </a:custGeom>
              <a:solidFill>
                <a:srgbClr val="323232"/>
              </a:solidFill>
              <a:ln w="9525" cap="flat">
                <a:noFill/>
                <a:prstDash val="solid"/>
                <a:miter/>
              </a:ln>
            </p:spPr>
            <p:txBody>
              <a:bodyPr rtlCol="0" anchor="ctr"/>
              <a:lstStyle/>
              <a:p>
                <a:endParaRPr lang="th-TH"/>
              </a:p>
            </p:txBody>
          </p:sp>
        </p:grpSp>
        <p:grpSp>
          <p:nvGrpSpPr>
            <p:cNvPr id="153" name="Graphic 1">
              <a:extLst>
                <a:ext uri="{FF2B5EF4-FFF2-40B4-BE49-F238E27FC236}">
                  <a16:creationId xmlns:a16="http://schemas.microsoft.com/office/drawing/2014/main" id="{6F0088DF-FD60-4AEA-B6DF-CC478A07DDF8}"/>
                </a:ext>
              </a:extLst>
            </p:cNvPr>
            <p:cNvGrpSpPr/>
            <p:nvPr/>
          </p:nvGrpSpPr>
          <p:grpSpPr>
            <a:xfrm>
              <a:off x="8763279" y="0"/>
              <a:ext cx="748165" cy="1352013"/>
              <a:chOff x="6148342" y="2719387"/>
              <a:chExt cx="331326" cy="805862"/>
            </a:xfrm>
          </p:grpSpPr>
          <p:sp>
            <p:nvSpPr>
              <p:cNvPr id="154" name="Freeform: Shape 153">
                <a:extLst>
                  <a:ext uri="{FF2B5EF4-FFF2-40B4-BE49-F238E27FC236}">
                    <a16:creationId xmlns:a16="http://schemas.microsoft.com/office/drawing/2014/main" id="{1ECDA040-7B52-48B3-A02B-0A9FCF277AB6}"/>
                  </a:ext>
                </a:extLst>
              </p:cNvPr>
              <p:cNvSpPr/>
              <p:nvPr/>
            </p:nvSpPr>
            <p:spPr>
              <a:xfrm>
                <a:off x="6251180" y="3130005"/>
                <a:ext cx="119202" cy="297571"/>
              </a:xfrm>
              <a:custGeom>
                <a:avLst/>
                <a:gdLst>
                  <a:gd name="connsiteX0" fmla="*/ 117806 w 119202"/>
                  <a:gd name="connsiteY0" fmla="*/ 150309 h 297571"/>
                  <a:gd name="connsiteX1" fmla="*/ 98089 w 119202"/>
                  <a:gd name="connsiteY1" fmla="*/ 85158 h 297571"/>
                  <a:gd name="connsiteX2" fmla="*/ 94755 w 119202"/>
                  <a:gd name="connsiteY2" fmla="*/ 54869 h 297571"/>
                  <a:gd name="connsiteX3" fmla="*/ 58941 w 119202"/>
                  <a:gd name="connsiteY3" fmla="*/ 5 h 297571"/>
                  <a:gd name="connsiteX4" fmla="*/ 22461 w 119202"/>
                  <a:gd name="connsiteY4" fmla="*/ 53250 h 297571"/>
                  <a:gd name="connsiteX5" fmla="*/ 19794 w 119202"/>
                  <a:gd name="connsiteY5" fmla="*/ 90873 h 297571"/>
                  <a:gd name="connsiteX6" fmla="*/ 2649 w 119202"/>
                  <a:gd name="connsiteY6" fmla="*/ 147833 h 297571"/>
                  <a:gd name="connsiteX7" fmla="*/ 59322 w 119202"/>
                  <a:gd name="connsiteY7" fmla="*/ 297566 h 297571"/>
                  <a:gd name="connsiteX8" fmla="*/ 117806 w 119202"/>
                  <a:gd name="connsiteY8" fmla="*/ 150309 h 29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02" h="297571">
                    <a:moveTo>
                      <a:pt x="117806" y="150309"/>
                    </a:moveTo>
                    <a:cubicBezTo>
                      <a:pt x="114853" y="122591"/>
                      <a:pt x="107900" y="101636"/>
                      <a:pt x="98089" y="85158"/>
                    </a:cubicBezTo>
                    <a:cubicBezTo>
                      <a:pt x="97327" y="74109"/>
                      <a:pt x="96280" y="62393"/>
                      <a:pt x="94755" y="54869"/>
                    </a:cubicBezTo>
                    <a:cubicBezTo>
                      <a:pt x="88564" y="24198"/>
                      <a:pt x="76849" y="386"/>
                      <a:pt x="58941" y="5"/>
                    </a:cubicBezTo>
                    <a:cubicBezTo>
                      <a:pt x="42273" y="-376"/>
                      <a:pt x="27318" y="22198"/>
                      <a:pt x="22461" y="53250"/>
                    </a:cubicBezTo>
                    <a:cubicBezTo>
                      <a:pt x="20460" y="65918"/>
                      <a:pt x="19984" y="78396"/>
                      <a:pt x="19794" y="90873"/>
                    </a:cubicBezTo>
                    <a:cubicBezTo>
                      <a:pt x="12079" y="106018"/>
                      <a:pt x="6554" y="124306"/>
                      <a:pt x="2649" y="147833"/>
                    </a:cubicBezTo>
                    <a:cubicBezTo>
                      <a:pt x="-9448" y="220794"/>
                      <a:pt x="21699" y="296709"/>
                      <a:pt x="59322" y="297566"/>
                    </a:cubicBezTo>
                    <a:cubicBezTo>
                      <a:pt x="99232" y="298328"/>
                      <a:pt x="125712" y="224414"/>
                      <a:pt x="117806" y="150309"/>
                    </a:cubicBezTo>
                    <a:close/>
                  </a:path>
                </a:pathLst>
              </a:custGeom>
              <a:solidFill>
                <a:srgbClr val="C55947"/>
              </a:solidFill>
              <a:ln w="9525" cap="flat">
                <a:noFill/>
                <a:prstDash val="solid"/>
                <a:miter/>
              </a:ln>
            </p:spPr>
            <p:txBody>
              <a:bodyPr rtlCol="0" anchor="ctr"/>
              <a:lstStyle/>
              <a:p>
                <a:endParaRPr lang="th-TH"/>
              </a:p>
            </p:txBody>
          </p:sp>
          <p:sp>
            <p:nvSpPr>
              <p:cNvPr id="155" name="Freeform: Shape 154">
                <a:extLst>
                  <a:ext uri="{FF2B5EF4-FFF2-40B4-BE49-F238E27FC236}">
                    <a16:creationId xmlns:a16="http://schemas.microsoft.com/office/drawing/2014/main" id="{A840FE9B-77DC-49CF-A92E-CFE8B9B47C1B}"/>
                  </a:ext>
                </a:extLst>
              </p:cNvPr>
              <p:cNvSpPr/>
              <p:nvPr/>
            </p:nvSpPr>
            <p:spPr>
              <a:xfrm>
                <a:off x="6304071" y="3063101"/>
                <a:ext cx="19382" cy="9474"/>
              </a:xfrm>
              <a:custGeom>
                <a:avLst/>
                <a:gdLst>
                  <a:gd name="connsiteX0" fmla="*/ 18528 w 19382"/>
                  <a:gd name="connsiteY0" fmla="*/ 4329 h 9474"/>
                  <a:gd name="connsiteX1" fmla="*/ 3193 w 19382"/>
                  <a:gd name="connsiteY1" fmla="*/ 424 h 9474"/>
                  <a:gd name="connsiteX2" fmla="*/ 4241 w 19382"/>
                  <a:gd name="connsiteY2" fmla="*/ 9092 h 9474"/>
                  <a:gd name="connsiteX3" fmla="*/ 10432 w 19382"/>
                  <a:gd name="connsiteY3" fmla="*/ 8997 h 9474"/>
                  <a:gd name="connsiteX4" fmla="*/ 16338 w 19382"/>
                  <a:gd name="connsiteY4" fmla="*/ 9473 h 9474"/>
                  <a:gd name="connsiteX5" fmla="*/ 18528 w 19382"/>
                  <a:gd name="connsiteY5" fmla="*/ 4329 h 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82" h="9474">
                    <a:moveTo>
                      <a:pt x="18528" y="4329"/>
                    </a:moveTo>
                    <a:cubicBezTo>
                      <a:pt x="14623" y="710"/>
                      <a:pt x="8337" y="-814"/>
                      <a:pt x="3193" y="424"/>
                    </a:cubicBezTo>
                    <a:cubicBezTo>
                      <a:pt x="-1665" y="1567"/>
                      <a:pt x="-712" y="8997"/>
                      <a:pt x="4241" y="9092"/>
                    </a:cubicBezTo>
                    <a:cubicBezTo>
                      <a:pt x="6336" y="9092"/>
                      <a:pt x="8337" y="8806"/>
                      <a:pt x="10432" y="8997"/>
                    </a:cubicBezTo>
                    <a:cubicBezTo>
                      <a:pt x="12432" y="9187"/>
                      <a:pt x="14337" y="9378"/>
                      <a:pt x="16338" y="9473"/>
                    </a:cubicBezTo>
                    <a:cubicBezTo>
                      <a:pt x="18909" y="9568"/>
                      <a:pt x="20433" y="6139"/>
                      <a:pt x="18528" y="4329"/>
                    </a:cubicBezTo>
                    <a:close/>
                  </a:path>
                </a:pathLst>
              </a:custGeom>
              <a:solidFill>
                <a:srgbClr val="323232"/>
              </a:solidFill>
              <a:ln w="9525" cap="flat">
                <a:noFill/>
                <a:prstDash val="solid"/>
                <a:miter/>
              </a:ln>
            </p:spPr>
            <p:txBody>
              <a:bodyPr rtlCol="0" anchor="ctr"/>
              <a:lstStyle/>
              <a:p>
                <a:endParaRPr lang="th-TH"/>
              </a:p>
            </p:txBody>
          </p:sp>
          <p:grpSp>
            <p:nvGrpSpPr>
              <p:cNvPr id="156" name="Graphic 1">
                <a:extLst>
                  <a:ext uri="{FF2B5EF4-FFF2-40B4-BE49-F238E27FC236}">
                    <a16:creationId xmlns:a16="http://schemas.microsoft.com/office/drawing/2014/main" id="{D37E0EA1-F288-4D7B-91DA-D261D51BAD08}"/>
                  </a:ext>
                </a:extLst>
              </p:cNvPr>
              <p:cNvGrpSpPr/>
              <p:nvPr/>
            </p:nvGrpSpPr>
            <p:grpSpPr>
              <a:xfrm>
                <a:off x="6148342" y="3062007"/>
                <a:ext cx="331326" cy="463242"/>
                <a:chOff x="6148342" y="3062007"/>
                <a:chExt cx="331326" cy="463242"/>
              </a:xfrm>
              <a:solidFill>
                <a:srgbClr val="323232"/>
              </a:solidFill>
            </p:grpSpPr>
            <p:sp>
              <p:nvSpPr>
                <p:cNvPr id="158" name="Freeform: Shape 157">
                  <a:extLst>
                    <a:ext uri="{FF2B5EF4-FFF2-40B4-BE49-F238E27FC236}">
                      <a16:creationId xmlns:a16="http://schemas.microsoft.com/office/drawing/2014/main" id="{834D6BCC-2CE1-49FE-8DA7-A780B2AF3203}"/>
                    </a:ext>
                  </a:extLst>
                </p:cNvPr>
                <p:cNvSpPr/>
                <p:nvPr/>
              </p:nvSpPr>
              <p:spPr>
                <a:xfrm>
                  <a:off x="6148342" y="3141284"/>
                  <a:ext cx="112865" cy="280196"/>
                </a:xfrm>
                <a:custGeom>
                  <a:avLst/>
                  <a:gdLst>
                    <a:gd name="connsiteX0" fmla="*/ 103487 w 112865"/>
                    <a:gd name="connsiteY0" fmla="*/ 4346 h 280196"/>
                    <a:gd name="connsiteX1" fmla="*/ 77483 w 112865"/>
                    <a:gd name="connsiteY1" fmla="*/ 76736 h 280196"/>
                    <a:gd name="connsiteX2" fmla="*/ 49480 w 112865"/>
                    <a:gd name="connsiteY2" fmla="*/ 151317 h 280196"/>
                    <a:gd name="connsiteX3" fmla="*/ 18905 w 112865"/>
                    <a:gd name="connsiteY3" fmla="*/ 225231 h 280196"/>
                    <a:gd name="connsiteX4" fmla="*/ 45 w 112865"/>
                    <a:gd name="connsiteY4" fmla="*/ 277713 h 280196"/>
                    <a:gd name="connsiteX5" fmla="*/ 4998 w 112865"/>
                    <a:gd name="connsiteY5" fmla="*/ 278475 h 280196"/>
                    <a:gd name="connsiteX6" fmla="*/ 35954 w 112865"/>
                    <a:gd name="connsiteY6" fmla="*/ 211229 h 280196"/>
                    <a:gd name="connsiteX7" fmla="*/ 62339 w 112865"/>
                    <a:gd name="connsiteY7" fmla="*/ 142268 h 280196"/>
                    <a:gd name="connsiteX8" fmla="*/ 90437 w 112865"/>
                    <a:gd name="connsiteY8" fmla="*/ 68354 h 280196"/>
                    <a:gd name="connsiteX9" fmla="*/ 112821 w 112865"/>
                    <a:gd name="connsiteY9" fmla="*/ 4441 h 280196"/>
                    <a:gd name="connsiteX10" fmla="*/ 103487 w 112865"/>
                    <a:gd name="connsiteY10" fmla="*/ 4346 h 28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865" h="280196">
                      <a:moveTo>
                        <a:pt x="103487" y="4346"/>
                      </a:moveTo>
                      <a:cubicBezTo>
                        <a:pt x="100058" y="29682"/>
                        <a:pt x="86342" y="53019"/>
                        <a:pt x="77483" y="76736"/>
                      </a:cubicBezTo>
                      <a:cubicBezTo>
                        <a:pt x="68244" y="101691"/>
                        <a:pt x="58148" y="126171"/>
                        <a:pt x="49480" y="151317"/>
                      </a:cubicBezTo>
                      <a:cubicBezTo>
                        <a:pt x="40717" y="176748"/>
                        <a:pt x="31382" y="201323"/>
                        <a:pt x="18905" y="225231"/>
                      </a:cubicBezTo>
                      <a:cubicBezTo>
                        <a:pt x="10713" y="240947"/>
                        <a:pt x="-812" y="259330"/>
                        <a:pt x="45" y="277713"/>
                      </a:cubicBezTo>
                      <a:cubicBezTo>
                        <a:pt x="140" y="280571"/>
                        <a:pt x="3950" y="281142"/>
                        <a:pt x="4998" y="278475"/>
                      </a:cubicBezTo>
                      <a:cubicBezTo>
                        <a:pt x="13666" y="254949"/>
                        <a:pt x="25096" y="233803"/>
                        <a:pt x="35954" y="211229"/>
                      </a:cubicBezTo>
                      <a:cubicBezTo>
                        <a:pt x="46622" y="189036"/>
                        <a:pt x="54052" y="165414"/>
                        <a:pt x="62339" y="142268"/>
                      </a:cubicBezTo>
                      <a:cubicBezTo>
                        <a:pt x="71197" y="117503"/>
                        <a:pt x="80912" y="92928"/>
                        <a:pt x="90437" y="68354"/>
                      </a:cubicBezTo>
                      <a:cubicBezTo>
                        <a:pt x="98724" y="47113"/>
                        <a:pt x="109678" y="27301"/>
                        <a:pt x="112821" y="4441"/>
                      </a:cubicBezTo>
                      <a:cubicBezTo>
                        <a:pt x="113583" y="-1464"/>
                        <a:pt x="104344" y="-1464"/>
                        <a:pt x="103487" y="4346"/>
                      </a:cubicBezTo>
                      <a:close/>
                    </a:path>
                  </a:pathLst>
                </a:custGeom>
                <a:solidFill>
                  <a:srgbClr val="323232"/>
                </a:solidFill>
                <a:ln w="9525" cap="flat">
                  <a:noFill/>
                  <a:prstDash val="solid"/>
                  <a:miter/>
                </a:ln>
              </p:spPr>
              <p:txBody>
                <a:bodyPr rtlCol="0" anchor="ctr"/>
                <a:lstStyle/>
                <a:p>
                  <a:endParaRPr lang="th-TH"/>
                </a:p>
              </p:txBody>
            </p:sp>
            <p:sp>
              <p:nvSpPr>
                <p:cNvPr id="159" name="Freeform: Shape 158">
                  <a:extLst>
                    <a:ext uri="{FF2B5EF4-FFF2-40B4-BE49-F238E27FC236}">
                      <a16:creationId xmlns:a16="http://schemas.microsoft.com/office/drawing/2014/main" id="{0769DBA7-51B3-4F34-B7A4-D6E94A05C9BD}"/>
                    </a:ext>
                  </a:extLst>
                </p:cNvPr>
                <p:cNvSpPr/>
                <p:nvPr/>
              </p:nvSpPr>
              <p:spPr>
                <a:xfrm>
                  <a:off x="6253580" y="3062007"/>
                  <a:ext cx="118485" cy="88936"/>
                </a:xfrm>
                <a:custGeom>
                  <a:avLst/>
                  <a:gdLst>
                    <a:gd name="connsiteX0" fmla="*/ 114548 w 118485"/>
                    <a:gd name="connsiteY0" fmla="*/ 78671 h 88936"/>
                    <a:gd name="connsiteX1" fmla="*/ 97499 w 118485"/>
                    <a:gd name="connsiteY1" fmla="*/ 45714 h 88936"/>
                    <a:gd name="connsiteX2" fmla="*/ 72829 w 118485"/>
                    <a:gd name="connsiteY2" fmla="*/ 5042 h 88936"/>
                    <a:gd name="connsiteX3" fmla="*/ 69400 w 118485"/>
                    <a:gd name="connsiteY3" fmla="*/ 2566 h 88936"/>
                    <a:gd name="connsiteX4" fmla="*/ 66828 w 118485"/>
                    <a:gd name="connsiteY4" fmla="*/ 566 h 88936"/>
                    <a:gd name="connsiteX5" fmla="*/ 24823 w 118485"/>
                    <a:gd name="connsiteY5" fmla="*/ 36761 h 88936"/>
                    <a:gd name="connsiteX6" fmla="*/ 725 w 118485"/>
                    <a:gd name="connsiteY6" fmla="*/ 81052 h 88936"/>
                    <a:gd name="connsiteX7" fmla="*/ 4344 w 118485"/>
                    <a:gd name="connsiteY7" fmla="*/ 88196 h 88936"/>
                    <a:gd name="connsiteX8" fmla="*/ 113310 w 118485"/>
                    <a:gd name="connsiteY8" fmla="*/ 88672 h 88936"/>
                    <a:gd name="connsiteX9" fmla="*/ 114548 w 118485"/>
                    <a:gd name="connsiteY9" fmla="*/ 78671 h 8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485" h="88936">
                      <a:moveTo>
                        <a:pt x="114548" y="78671"/>
                      </a:moveTo>
                      <a:cubicBezTo>
                        <a:pt x="106833" y="68574"/>
                        <a:pt x="103214" y="57144"/>
                        <a:pt x="97499" y="45714"/>
                      </a:cubicBezTo>
                      <a:cubicBezTo>
                        <a:pt x="90450" y="31522"/>
                        <a:pt x="80258" y="19139"/>
                        <a:pt x="72829" y="5042"/>
                      </a:cubicBezTo>
                      <a:cubicBezTo>
                        <a:pt x="71972" y="3518"/>
                        <a:pt x="70733" y="2756"/>
                        <a:pt x="69400" y="2566"/>
                      </a:cubicBezTo>
                      <a:cubicBezTo>
                        <a:pt x="68828" y="1613"/>
                        <a:pt x="68066" y="947"/>
                        <a:pt x="66828" y="566"/>
                      </a:cubicBezTo>
                      <a:cubicBezTo>
                        <a:pt x="49493" y="-4483"/>
                        <a:pt x="32348" y="25616"/>
                        <a:pt x="24823" y="36761"/>
                      </a:cubicBezTo>
                      <a:cubicBezTo>
                        <a:pt x="22537" y="40190"/>
                        <a:pt x="534" y="71908"/>
                        <a:pt x="725" y="81052"/>
                      </a:cubicBezTo>
                      <a:cubicBezTo>
                        <a:pt x="-895" y="83719"/>
                        <a:pt x="153" y="88005"/>
                        <a:pt x="4344" y="88196"/>
                      </a:cubicBezTo>
                      <a:cubicBezTo>
                        <a:pt x="40634" y="89434"/>
                        <a:pt x="77020" y="88767"/>
                        <a:pt x="113310" y="88672"/>
                      </a:cubicBezTo>
                      <a:cubicBezTo>
                        <a:pt x="119787" y="88767"/>
                        <a:pt x="120168" y="79718"/>
                        <a:pt x="114548" y="78671"/>
                      </a:cubicBezTo>
                      <a:close/>
                    </a:path>
                  </a:pathLst>
                </a:custGeom>
                <a:solidFill>
                  <a:srgbClr val="323232"/>
                </a:solidFill>
                <a:ln w="9525" cap="flat">
                  <a:noFill/>
                  <a:prstDash val="solid"/>
                  <a:miter/>
                </a:ln>
              </p:spPr>
              <p:txBody>
                <a:bodyPr rtlCol="0" anchor="ctr"/>
                <a:lstStyle/>
                <a:p>
                  <a:endParaRPr lang="th-TH"/>
                </a:p>
              </p:txBody>
            </p:sp>
            <p:sp>
              <p:nvSpPr>
                <p:cNvPr id="160" name="Freeform: Shape 159">
                  <a:extLst>
                    <a:ext uri="{FF2B5EF4-FFF2-40B4-BE49-F238E27FC236}">
                      <a16:creationId xmlns:a16="http://schemas.microsoft.com/office/drawing/2014/main" id="{AB06E7C3-8F5F-4C85-BD3F-64494FE37C5D}"/>
                    </a:ext>
                  </a:extLst>
                </p:cNvPr>
                <p:cNvSpPr/>
                <p:nvPr/>
              </p:nvSpPr>
              <p:spPr>
                <a:xfrm>
                  <a:off x="6151081" y="3414512"/>
                  <a:ext cx="71906" cy="105500"/>
                </a:xfrm>
                <a:custGeom>
                  <a:avLst/>
                  <a:gdLst>
                    <a:gd name="connsiteX0" fmla="*/ 71601 w 71906"/>
                    <a:gd name="connsiteY0" fmla="*/ 100974 h 105500"/>
                    <a:gd name="connsiteX1" fmla="*/ 39407 w 71906"/>
                    <a:gd name="connsiteY1" fmla="*/ 51254 h 105500"/>
                    <a:gd name="connsiteX2" fmla="*/ 3879 w 71906"/>
                    <a:gd name="connsiteY2" fmla="*/ 962 h 105500"/>
                    <a:gd name="connsiteX3" fmla="*/ 69 w 71906"/>
                    <a:gd name="connsiteY3" fmla="*/ 2486 h 105500"/>
                    <a:gd name="connsiteX4" fmla="*/ 33597 w 71906"/>
                    <a:gd name="connsiteY4" fmla="*/ 58207 h 105500"/>
                    <a:gd name="connsiteX5" fmla="*/ 67506 w 71906"/>
                    <a:gd name="connsiteY5" fmla="*/ 104975 h 105500"/>
                    <a:gd name="connsiteX6" fmla="*/ 71601 w 71906"/>
                    <a:gd name="connsiteY6" fmla="*/ 100974 h 10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06" h="105500">
                      <a:moveTo>
                        <a:pt x="71601" y="100974"/>
                      </a:moveTo>
                      <a:cubicBezTo>
                        <a:pt x="63505" y="83925"/>
                        <a:pt x="49789" y="67256"/>
                        <a:pt x="39407" y="51254"/>
                      </a:cubicBezTo>
                      <a:cubicBezTo>
                        <a:pt x="28168" y="34109"/>
                        <a:pt x="15118" y="18202"/>
                        <a:pt x="3879" y="962"/>
                      </a:cubicBezTo>
                      <a:cubicBezTo>
                        <a:pt x="2641" y="-943"/>
                        <a:pt x="-503" y="200"/>
                        <a:pt x="69" y="2486"/>
                      </a:cubicBezTo>
                      <a:cubicBezTo>
                        <a:pt x="5593" y="23727"/>
                        <a:pt x="22357" y="39824"/>
                        <a:pt x="33597" y="58207"/>
                      </a:cubicBezTo>
                      <a:cubicBezTo>
                        <a:pt x="43122" y="73638"/>
                        <a:pt x="51980" y="94688"/>
                        <a:pt x="67506" y="104975"/>
                      </a:cubicBezTo>
                      <a:cubicBezTo>
                        <a:pt x="70077" y="106785"/>
                        <a:pt x="72840" y="103546"/>
                        <a:pt x="71601" y="100974"/>
                      </a:cubicBezTo>
                      <a:close/>
                    </a:path>
                  </a:pathLst>
                </a:custGeom>
                <a:solidFill>
                  <a:srgbClr val="323232"/>
                </a:solidFill>
                <a:ln w="9525" cap="flat">
                  <a:noFill/>
                  <a:prstDash val="solid"/>
                  <a:miter/>
                </a:ln>
              </p:spPr>
              <p:txBody>
                <a:bodyPr rtlCol="0" anchor="ctr"/>
                <a:lstStyle/>
                <a:p>
                  <a:endParaRPr lang="th-TH"/>
                </a:p>
              </p:txBody>
            </p:sp>
            <p:sp>
              <p:nvSpPr>
                <p:cNvPr id="161" name="Freeform: Shape 160">
                  <a:extLst>
                    <a:ext uri="{FF2B5EF4-FFF2-40B4-BE49-F238E27FC236}">
                      <a16:creationId xmlns:a16="http://schemas.microsoft.com/office/drawing/2014/main" id="{619592FF-58EA-4D43-AEE1-CC587F8DB8CA}"/>
                    </a:ext>
                  </a:extLst>
                </p:cNvPr>
                <p:cNvSpPr/>
                <p:nvPr/>
              </p:nvSpPr>
              <p:spPr>
                <a:xfrm>
                  <a:off x="6216504" y="3512509"/>
                  <a:ext cx="187506" cy="12740"/>
                </a:xfrm>
                <a:custGeom>
                  <a:avLst/>
                  <a:gdLst>
                    <a:gd name="connsiteX0" fmla="*/ 182581 w 187506"/>
                    <a:gd name="connsiteY0" fmla="*/ 2406 h 12740"/>
                    <a:gd name="connsiteX1" fmla="*/ 138861 w 187506"/>
                    <a:gd name="connsiteY1" fmla="*/ 786 h 12740"/>
                    <a:gd name="connsiteX2" fmla="*/ 88950 w 187506"/>
                    <a:gd name="connsiteY2" fmla="*/ 1834 h 12740"/>
                    <a:gd name="connsiteX3" fmla="*/ 3606 w 187506"/>
                    <a:gd name="connsiteY3" fmla="*/ 24 h 12740"/>
                    <a:gd name="connsiteX4" fmla="*/ 2558 w 187506"/>
                    <a:gd name="connsiteY4" fmla="*/ 7168 h 12740"/>
                    <a:gd name="connsiteX5" fmla="*/ 93427 w 187506"/>
                    <a:gd name="connsiteY5" fmla="*/ 10788 h 12740"/>
                    <a:gd name="connsiteX6" fmla="*/ 146576 w 187506"/>
                    <a:gd name="connsiteY6" fmla="*/ 10311 h 12740"/>
                    <a:gd name="connsiteX7" fmla="*/ 184676 w 187506"/>
                    <a:gd name="connsiteY7" fmla="*/ 10311 h 12740"/>
                    <a:gd name="connsiteX8" fmla="*/ 182581 w 187506"/>
                    <a:gd name="connsiteY8" fmla="*/ 2406 h 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06" h="12740">
                      <a:moveTo>
                        <a:pt x="182581" y="2406"/>
                      </a:moveTo>
                      <a:cubicBezTo>
                        <a:pt x="167912" y="5073"/>
                        <a:pt x="153625" y="1072"/>
                        <a:pt x="138861" y="786"/>
                      </a:cubicBezTo>
                      <a:cubicBezTo>
                        <a:pt x="122192" y="405"/>
                        <a:pt x="105523" y="1358"/>
                        <a:pt x="88950" y="1834"/>
                      </a:cubicBezTo>
                      <a:cubicBezTo>
                        <a:pt x="60946" y="2501"/>
                        <a:pt x="31419" y="2977"/>
                        <a:pt x="3606" y="24"/>
                      </a:cubicBezTo>
                      <a:cubicBezTo>
                        <a:pt x="-490" y="-452"/>
                        <a:pt x="-1442" y="6216"/>
                        <a:pt x="2558" y="7168"/>
                      </a:cubicBezTo>
                      <a:cubicBezTo>
                        <a:pt x="30466" y="14217"/>
                        <a:pt x="64852" y="11454"/>
                        <a:pt x="93427" y="10788"/>
                      </a:cubicBezTo>
                      <a:cubicBezTo>
                        <a:pt x="110953" y="10311"/>
                        <a:pt x="129050" y="9073"/>
                        <a:pt x="146576" y="10311"/>
                      </a:cubicBezTo>
                      <a:cubicBezTo>
                        <a:pt x="159721" y="11264"/>
                        <a:pt x="172103" y="15264"/>
                        <a:pt x="184676" y="10311"/>
                      </a:cubicBezTo>
                      <a:cubicBezTo>
                        <a:pt x="189439" y="8311"/>
                        <a:pt x="187819" y="1453"/>
                        <a:pt x="182581" y="2406"/>
                      </a:cubicBezTo>
                      <a:close/>
                    </a:path>
                  </a:pathLst>
                </a:custGeom>
                <a:solidFill>
                  <a:srgbClr val="323232"/>
                </a:solidFill>
                <a:ln w="9525" cap="flat">
                  <a:noFill/>
                  <a:prstDash val="solid"/>
                  <a:miter/>
                </a:ln>
              </p:spPr>
              <p:txBody>
                <a:bodyPr rtlCol="0" anchor="ctr"/>
                <a:lstStyle/>
                <a:p>
                  <a:endParaRPr lang="th-TH"/>
                </a:p>
              </p:txBody>
            </p:sp>
            <p:sp>
              <p:nvSpPr>
                <p:cNvPr id="162" name="Freeform: Shape 161">
                  <a:extLst>
                    <a:ext uri="{FF2B5EF4-FFF2-40B4-BE49-F238E27FC236}">
                      <a16:creationId xmlns:a16="http://schemas.microsoft.com/office/drawing/2014/main" id="{79E71271-6C6C-4AF3-81E3-2674C67DACED}"/>
                    </a:ext>
                  </a:extLst>
                </p:cNvPr>
                <p:cNvSpPr/>
                <p:nvPr/>
              </p:nvSpPr>
              <p:spPr>
                <a:xfrm>
                  <a:off x="6396690" y="3413557"/>
                  <a:ext cx="82548" cy="107830"/>
                </a:xfrm>
                <a:custGeom>
                  <a:avLst/>
                  <a:gdLst>
                    <a:gd name="connsiteX0" fmla="*/ 74214 w 82548"/>
                    <a:gd name="connsiteY0" fmla="*/ 1345 h 107830"/>
                    <a:gd name="connsiteX1" fmla="*/ 37352 w 82548"/>
                    <a:gd name="connsiteY1" fmla="*/ 51732 h 107830"/>
                    <a:gd name="connsiteX2" fmla="*/ 776 w 82548"/>
                    <a:gd name="connsiteY2" fmla="*/ 101453 h 107830"/>
                    <a:gd name="connsiteX3" fmla="*/ 7348 w 82548"/>
                    <a:gd name="connsiteY3" fmla="*/ 106692 h 107830"/>
                    <a:gd name="connsiteX4" fmla="*/ 39352 w 82548"/>
                    <a:gd name="connsiteY4" fmla="*/ 65258 h 107830"/>
                    <a:gd name="connsiteX5" fmla="*/ 80976 w 82548"/>
                    <a:gd name="connsiteY5" fmla="*/ 8298 h 107830"/>
                    <a:gd name="connsiteX6" fmla="*/ 74214 w 82548"/>
                    <a:gd name="connsiteY6" fmla="*/ 1345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48" h="107830">
                      <a:moveTo>
                        <a:pt x="74214" y="1345"/>
                      </a:moveTo>
                      <a:cubicBezTo>
                        <a:pt x="58878" y="15537"/>
                        <a:pt x="50020" y="35254"/>
                        <a:pt x="37352" y="51732"/>
                      </a:cubicBezTo>
                      <a:cubicBezTo>
                        <a:pt x="24779" y="68115"/>
                        <a:pt x="13063" y="84975"/>
                        <a:pt x="776" y="101453"/>
                      </a:cubicBezTo>
                      <a:cubicBezTo>
                        <a:pt x="-2177" y="105358"/>
                        <a:pt x="4014" y="110025"/>
                        <a:pt x="7348" y="106692"/>
                      </a:cubicBezTo>
                      <a:cubicBezTo>
                        <a:pt x="19445" y="94404"/>
                        <a:pt x="28779" y="78783"/>
                        <a:pt x="39352" y="65258"/>
                      </a:cubicBezTo>
                      <a:cubicBezTo>
                        <a:pt x="53640" y="47065"/>
                        <a:pt x="64212" y="24110"/>
                        <a:pt x="80976" y="8298"/>
                      </a:cubicBezTo>
                      <a:cubicBezTo>
                        <a:pt x="85644" y="4012"/>
                        <a:pt x="78881" y="-2941"/>
                        <a:pt x="74214" y="1345"/>
                      </a:cubicBezTo>
                      <a:close/>
                    </a:path>
                  </a:pathLst>
                </a:custGeom>
                <a:solidFill>
                  <a:srgbClr val="323232"/>
                </a:solidFill>
                <a:ln w="9525" cap="flat">
                  <a:noFill/>
                  <a:prstDash val="solid"/>
                  <a:miter/>
                </a:ln>
              </p:spPr>
              <p:txBody>
                <a:bodyPr rtlCol="0" anchor="ctr"/>
                <a:lstStyle/>
                <a:p>
                  <a:endParaRPr lang="th-TH"/>
                </a:p>
              </p:txBody>
            </p:sp>
            <p:sp>
              <p:nvSpPr>
                <p:cNvPr id="163" name="Freeform: Shape 162">
                  <a:extLst>
                    <a:ext uri="{FF2B5EF4-FFF2-40B4-BE49-F238E27FC236}">
                      <a16:creationId xmlns:a16="http://schemas.microsoft.com/office/drawing/2014/main" id="{D76E9688-825C-4BC2-85DF-23F6E66861B6}"/>
                    </a:ext>
                  </a:extLst>
                </p:cNvPr>
                <p:cNvSpPr/>
                <p:nvPr/>
              </p:nvSpPr>
              <p:spPr>
                <a:xfrm>
                  <a:off x="6357903" y="3136450"/>
                  <a:ext cx="119006" cy="284533"/>
                </a:xfrm>
                <a:custGeom>
                  <a:avLst/>
                  <a:gdLst>
                    <a:gd name="connsiteX0" fmla="*/ 94998 w 119006"/>
                    <a:gd name="connsiteY0" fmla="*/ 212634 h 284533"/>
                    <a:gd name="connsiteX1" fmla="*/ 64232 w 119006"/>
                    <a:gd name="connsiteY1" fmla="*/ 135386 h 284533"/>
                    <a:gd name="connsiteX2" fmla="*/ 35562 w 119006"/>
                    <a:gd name="connsiteY2" fmla="*/ 72521 h 284533"/>
                    <a:gd name="connsiteX3" fmla="*/ 9559 w 119006"/>
                    <a:gd name="connsiteY3" fmla="*/ 2513 h 284533"/>
                    <a:gd name="connsiteX4" fmla="*/ 701 w 119006"/>
                    <a:gd name="connsiteY4" fmla="*/ 7561 h 284533"/>
                    <a:gd name="connsiteX5" fmla="*/ 23656 w 119006"/>
                    <a:gd name="connsiteY5" fmla="*/ 70616 h 284533"/>
                    <a:gd name="connsiteX6" fmla="*/ 56136 w 119006"/>
                    <a:gd name="connsiteY6" fmla="*/ 142149 h 284533"/>
                    <a:gd name="connsiteX7" fmla="*/ 113762 w 119006"/>
                    <a:gd name="connsiteY7" fmla="*/ 282643 h 284533"/>
                    <a:gd name="connsiteX8" fmla="*/ 119001 w 119006"/>
                    <a:gd name="connsiteY8" fmla="*/ 281976 h 284533"/>
                    <a:gd name="connsiteX9" fmla="*/ 94998 w 119006"/>
                    <a:gd name="connsiteY9" fmla="*/ 212634 h 28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06" h="284533">
                      <a:moveTo>
                        <a:pt x="94998" y="212634"/>
                      </a:moveTo>
                      <a:cubicBezTo>
                        <a:pt x="84521" y="186917"/>
                        <a:pt x="73948" y="161390"/>
                        <a:pt x="64232" y="135386"/>
                      </a:cubicBezTo>
                      <a:cubicBezTo>
                        <a:pt x="56041" y="113574"/>
                        <a:pt x="45182" y="93667"/>
                        <a:pt x="35562" y="72521"/>
                      </a:cubicBezTo>
                      <a:cubicBezTo>
                        <a:pt x="25180" y="49757"/>
                        <a:pt x="22037" y="24420"/>
                        <a:pt x="9559" y="2513"/>
                      </a:cubicBezTo>
                      <a:cubicBezTo>
                        <a:pt x="6320" y="-3202"/>
                        <a:pt x="-2538" y="1846"/>
                        <a:pt x="701" y="7561"/>
                      </a:cubicBezTo>
                      <a:cubicBezTo>
                        <a:pt x="11940" y="27182"/>
                        <a:pt x="14988" y="49852"/>
                        <a:pt x="23656" y="70616"/>
                      </a:cubicBezTo>
                      <a:cubicBezTo>
                        <a:pt x="33848" y="94905"/>
                        <a:pt x="46802" y="117384"/>
                        <a:pt x="56136" y="142149"/>
                      </a:cubicBezTo>
                      <a:cubicBezTo>
                        <a:pt x="73948" y="189488"/>
                        <a:pt x="97284" y="234923"/>
                        <a:pt x="113762" y="282643"/>
                      </a:cubicBezTo>
                      <a:cubicBezTo>
                        <a:pt x="114715" y="285310"/>
                        <a:pt x="119192" y="285215"/>
                        <a:pt x="119001" y="281976"/>
                      </a:cubicBezTo>
                      <a:cubicBezTo>
                        <a:pt x="117477" y="257973"/>
                        <a:pt x="103952" y="234542"/>
                        <a:pt x="94998" y="212634"/>
                      </a:cubicBezTo>
                      <a:close/>
                    </a:path>
                  </a:pathLst>
                </a:custGeom>
                <a:solidFill>
                  <a:srgbClr val="323232"/>
                </a:solidFill>
                <a:ln w="9525" cap="flat">
                  <a:noFill/>
                  <a:prstDash val="solid"/>
                  <a:miter/>
                </a:ln>
              </p:spPr>
              <p:txBody>
                <a:bodyPr rtlCol="0" anchor="ctr"/>
                <a:lstStyle/>
                <a:p>
                  <a:endParaRPr lang="th-TH"/>
                </a:p>
              </p:txBody>
            </p:sp>
            <p:sp>
              <p:nvSpPr>
                <p:cNvPr id="164" name="Freeform: Shape 163">
                  <a:extLst>
                    <a:ext uri="{FF2B5EF4-FFF2-40B4-BE49-F238E27FC236}">
                      <a16:creationId xmlns:a16="http://schemas.microsoft.com/office/drawing/2014/main" id="{24E12D92-146B-4E1D-A357-992A50BD3D85}"/>
                    </a:ext>
                  </a:extLst>
                </p:cNvPr>
                <p:cNvSpPr/>
                <p:nvPr/>
              </p:nvSpPr>
              <p:spPr>
                <a:xfrm>
                  <a:off x="6148875" y="3399469"/>
                  <a:ext cx="96427" cy="23029"/>
                </a:xfrm>
                <a:custGeom>
                  <a:avLst/>
                  <a:gdLst>
                    <a:gd name="connsiteX0" fmla="*/ 92952 w 96427"/>
                    <a:gd name="connsiteY0" fmla="*/ 3 h 23029"/>
                    <a:gd name="connsiteX1" fmla="*/ 1798 w 96427"/>
                    <a:gd name="connsiteY1" fmla="*/ 16481 h 23029"/>
                    <a:gd name="connsiteX2" fmla="*/ 1703 w 96427"/>
                    <a:gd name="connsiteY2" fmla="*/ 21243 h 23029"/>
                    <a:gd name="connsiteX3" fmla="*/ 60282 w 96427"/>
                    <a:gd name="connsiteY3" fmla="*/ 14862 h 23029"/>
                    <a:gd name="connsiteX4" fmla="*/ 96191 w 96427"/>
                    <a:gd name="connsiteY4" fmla="*/ 4479 h 23029"/>
                    <a:gd name="connsiteX5" fmla="*/ 92952 w 96427"/>
                    <a:gd name="connsiteY5" fmla="*/ 3 h 2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427" h="23029">
                      <a:moveTo>
                        <a:pt x="92952" y="3"/>
                      </a:moveTo>
                      <a:cubicBezTo>
                        <a:pt x="63044" y="1812"/>
                        <a:pt x="30659" y="8861"/>
                        <a:pt x="1798" y="16481"/>
                      </a:cubicBezTo>
                      <a:cubicBezTo>
                        <a:pt x="-583" y="17148"/>
                        <a:pt x="-583" y="20481"/>
                        <a:pt x="1703" y="21243"/>
                      </a:cubicBezTo>
                      <a:cubicBezTo>
                        <a:pt x="19229" y="26768"/>
                        <a:pt x="42756" y="18005"/>
                        <a:pt x="60282" y="14862"/>
                      </a:cubicBezTo>
                      <a:cubicBezTo>
                        <a:pt x="69616" y="13147"/>
                        <a:pt x="91619" y="15052"/>
                        <a:pt x="96191" y="4479"/>
                      </a:cubicBezTo>
                      <a:cubicBezTo>
                        <a:pt x="97143" y="2479"/>
                        <a:pt x="95048" y="-93"/>
                        <a:pt x="92952" y="3"/>
                      </a:cubicBezTo>
                      <a:close/>
                    </a:path>
                  </a:pathLst>
                </a:custGeom>
                <a:solidFill>
                  <a:srgbClr val="323232"/>
                </a:solidFill>
                <a:ln w="9525" cap="flat">
                  <a:noFill/>
                  <a:prstDash val="solid"/>
                  <a:miter/>
                </a:ln>
              </p:spPr>
              <p:txBody>
                <a:bodyPr rtlCol="0" anchor="ctr"/>
                <a:lstStyle/>
                <a:p>
                  <a:endParaRPr lang="th-TH"/>
                </a:p>
              </p:txBody>
            </p:sp>
            <p:sp>
              <p:nvSpPr>
                <p:cNvPr id="165" name="Freeform: Shape 164">
                  <a:extLst>
                    <a:ext uri="{FF2B5EF4-FFF2-40B4-BE49-F238E27FC236}">
                      <a16:creationId xmlns:a16="http://schemas.microsoft.com/office/drawing/2014/main" id="{4A87B126-52C6-4441-A808-ABC71FC290BC}"/>
                    </a:ext>
                  </a:extLst>
                </p:cNvPr>
                <p:cNvSpPr/>
                <p:nvPr/>
              </p:nvSpPr>
              <p:spPr>
                <a:xfrm>
                  <a:off x="6235248" y="3399097"/>
                  <a:ext cx="32069" cy="124414"/>
                </a:xfrm>
                <a:custGeom>
                  <a:avLst/>
                  <a:gdLst>
                    <a:gd name="connsiteX0" fmla="*/ 23153 w 32069"/>
                    <a:gd name="connsiteY0" fmla="*/ 67431 h 124414"/>
                    <a:gd name="connsiteX1" fmla="*/ 8865 w 32069"/>
                    <a:gd name="connsiteY1" fmla="*/ 5042 h 124414"/>
                    <a:gd name="connsiteX2" fmla="*/ 7 w 32069"/>
                    <a:gd name="connsiteY2" fmla="*/ 4280 h 124414"/>
                    <a:gd name="connsiteX3" fmla="*/ 13628 w 32069"/>
                    <a:gd name="connsiteY3" fmla="*/ 65811 h 124414"/>
                    <a:gd name="connsiteX4" fmla="*/ 28963 w 32069"/>
                    <a:gd name="connsiteY4" fmla="*/ 123819 h 124414"/>
                    <a:gd name="connsiteX5" fmla="*/ 31820 w 32069"/>
                    <a:gd name="connsiteY5" fmla="*/ 122771 h 124414"/>
                    <a:gd name="connsiteX6" fmla="*/ 23153 w 32069"/>
                    <a:gd name="connsiteY6" fmla="*/ 67431 h 12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69" h="124414">
                      <a:moveTo>
                        <a:pt x="23153" y="67431"/>
                      </a:moveTo>
                      <a:cubicBezTo>
                        <a:pt x="18676" y="46571"/>
                        <a:pt x="9913" y="26473"/>
                        <a:pt x="8865" y="5042"/>
                      </a:cubicBezTo>
                      <a:cubicBezTo>
                        <a:pt x="8579" y="-1149"/>
                        <a:pt x="-279" y="-1911"/>
                        <a:pt x="7" y="4280"/>
                      </a:cubicBezTo>
                      <a:cubicBezTo>
                        <a:pt x="959" y="25616"/>
                        <a:pt x="8770" y="45142"/>
                        <a:pt x="13628" y="65811"/>
                      </a:cubicBezTo>
                      <a:cubicBezTo>
                        <a:pt x="17914" y="83909"/>
                        <a:pt x="17152" y="109055"/>
                        <a:pt x="28963" y="123819"/>
                      </a:cubicBezTo>
                      <a:cubicBezTo>
                        <a:pt x="30011" y="125057"/>
                        <a:pt x="31725" y="124200"/>
                        <a:pt x="31820" y="122771"/>
                      </a:cubicBezTo>
                      <a:cubicBezTo>
                        <a:pt x="33440" y="105721"/>
                        <a:pt x="26772" y="84290"/>
                        <a:pt x="23153" y="67431"/>
                      </a:cubicBezTo>
                      <a:close/>
                    </a:path>
                  </a:pathLst>
                </a:custGeom>
                <a:solidFill>
                  <a:srgbClr val="323232"/>
                </a:solidFill>
                <a:ln w="9525" cap="flat">
                  <a:noFill/>
                  <a:prstDash val="solid"/>
                  <a:miter/>
                </a:ln>
              </p:spPr>
              <p:txBody>
                <a:bodyPr rtlCol="0" anchor="ctr"/>
                <a:lstStyle/>
                <a:p>
                  <a:endParaRPr lang="th-TH"/>
                </a:p>
              </p:txBody>
            </p:sp>
            <p:sp>
              <p:nvSpPr>
                <p:cNvPr id="166" name="Freeform: Shape 165">
                  <a:extLst>
                    <a:ext uri="{FF2B5EF4-FFF2-40B4-BE49-F238E27FC236}">
                      <a16:creationId xmlns:a16="http://schemas.microsoft.com/office/drawing/2014/main" id="{E3FD3220-F07D-4AC6-99AC-23BDE56F46AF}"/>
                    </a:ext>
                  </a:extLst>
                </p:cNvPr>
                <p:cNvSpPr/>
                <p:nvPr/>
              </p:nvSpPr>
              <p:spPr>
                <a:xfrm>
                  <a:off x="6234427" y="3396200"/>
                  <a:ext cx="192056" cy="13852"/>
                </a:xfrm>
                <a:custGeom>
                  <a:avLst/>
                  <a:gdLst>
                    <a:gd name="connsiteX0" fmla="*/ 187518 w 192056"/>
                    <a:gd name="connsiteY0" fmla="*/ 2890 h 13852"/>
                    <a:gd name="connsiteX1" fmla="*/ 141608 w 192056"/>
                    <a:gd name="connsiteY1" fmla="*/ 4129 h 13852"/>
                    <a:gd name="connsiteX2" fmla="*/ 88934 w 192056"/>
                    <a:gd name="connsiteY2" fmla="*/ 1462 h 13852"/>
                    <a:gd name="connsiteX3" fmla="*/ 2066 w 192056"/>
                    <a:gd name="connsiteY3" fmla="*/ 4795 h 13852"/>
                    <a:gd name="connsiteX4" fmla="*/ 2733 w 192056"/>
                    <a:gd name="connsiteY4" fmla="*/ 10510 h 13852"/>
                    <a:gd name="connsiteX5" fmla="*/ 92649 w 192056"/>
                    <a:gd name="connsiteY5" fmla="*/ 10510 h 13852"/>
                    <a:gd name="connsiteX6" fmla="*/ 141322 w 192056"/>
                    <a:gd name="connsiteY6" fmla="*/ 13558 h 13852"/>
                    <a:gd name="connsiteX7" fmla="*/ 187232 w 192056"/>
                    <a:gd name="connsiteY7" fmla="*/ 12320 h 13852"/>
                    <a:gd name="connsiteX8" fmla="*/ 187518 w 192056"/>
                    <a:gd name="connsiteY8" fmla="*/ 2890 h 1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056" h="13852">
                      <a:moveTo>
                        <a:pt x="187518" y="2890"/>
                      </a:moveTo>
                      <a:cubicBezTo>
                        <a:pt x="172088" y="2700"/>
                        <a:pt x="157038" y="5272"/>
                        <a:pt x="141608" y="4129"/>
                      </a:cubicBezTo>
                      <a:cubicBezTo>
                        <a:pt x="123796" y="2890"/>
                        <a:pt x="106937" y="319"/>
                        <a:pt x="88934" y="1462"/>
                      </a:cubicBezTo>
                      <a:cubicBezTo>
                        <a:pt x="61502" y="3176"/>
                        <a:pt x="28070" y="-4730"/>
                        <a:pt x="2066" y="4795"/>
                      </a:cubicBezTo>
                      <a:cubicBezTo>
                        <a:pt x="-791" y="5843"/>
                        <a:pt x="-791" y="10701"/>
                        <a:pt x="2733" y="10510"/>
                      </a:cubicBezTo>
                      <a:cubicBezTo>
                        <a:pt x="32737" y="8701"/>
                        <a:pt x="62645" y="11939"/>
                        <a:pt x="92649" y="10510"/>
                      </a:cubicBezTo>
                      <a:cubicBezTo>
                        <a:pt x="109223" y="9748"/>
                        <a:pt x="124939" y="12415"/>
                        <a:pt x="141322" y="13558"/>
                      </a:cubicBezTo>
                      <a:cubicBezTo>
                        <a:pt x="156752" y="14701"/>
                        <a:pt x="171802" y="12130"/>
                        <a:pt x="187232" y="12320"/>
                      </a:cubicBezTo>
                      <a:cubicBezTo>
                        <a:pt x="193519" y="12606"/>
                        <a:pt x="193709" y="2986"/>
                        <a:pt x="187518" y="2890"/>
                      </a:cubicBezTo>
                      <a:close/>
                    </a:path>
                  </a:pathLst>
                </a:custGeom>
                <a:solidFill>
                  <a:srgbClr val="323232"/>
                </a:solidFill>
                <a:ln w="9525" cap="flat">
                  <a:noFill/>
                  <a:prstDash val="solid"/>
                  <a:miter/>
                </a:ln>
              </p:spPr>
              <p:txBody>
                <a:bodyPr rtlCol="0" anchor="ctr"/>
                <a:lstStyle/>
                <a:p>
                  <a:endParaRPr lang="th-TH"/>
                </a:p>
              </p:txBody>
            </p:sp>
            <p:sp>
              <p:nvSpPr>
                <p:cNvPr id="167" name="Freeform: Shape 166">
                  <a:extLst>
                    <a:ext uri="{FF2B5EF4-FFF2-40B4-BE49-F238E27FC236}">
                      <a16:creationId xmlns:a16="http://schemas.microsoft.com/office/drawing/2014/main" id="{C7CAE8C0-5172-4C50-89E0-CF9DE1CFA17B}"/>
                    </a:ext>
                  </a:extLst>
                </p:cNvPr>
                <p:cNvSpPr/>
                <p:nvPr/>
              </p:nvSpPr>
              <p:spPr>
                <a:xfrm>
                  <a:off x="6391605" y="3398531"/>
                  <a:ext cx="28929" cy="125690"/>
                </a:xfrm>
                <a:custGeom>
                  <a:avLst/>
                  <a:gdLst>
                    <a:gd name="connsiteX0" fmla="*/ 27483 w 28929"/>
                    <a:gd name="connsiteY0" fmla="*/ 1322 h 125690"/>
                    <a:gd name="connsiteX1" fmla="*/ 23959 w 28929"/>
                    <a:gd name="connsiteY1" fmla="*/ 1322 h 125690"/>
                    <a:gd name="connsiteX2" fmla="*/ 336 w 28929"/>
                    <a:gd name="connsiteY2" fmla="*/ 119908 h 125690"/>
                    <a:gd name="connsiteX3" fmla="*/ 9385 w 28929"/>
                    <a:gd name="connsiteY3" fmla="*/ 122480 h 125690"/>
                    <a:gd name="connsiteX4" fmla="*/ 27483 w 28929"/>
                    <a:gd name="connsiteY4" fmla="*/ 1322 h 125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29" h="125690">
                      <a:moveTo>
                        <a:pt x="27483" y="1322"/>
                      </a:moveTo>
                      <a:cubicBezTo>
                        <a:pt x="27292" y="-393"/>
                        <a:pt x="24244" y="-488"/>
                        <a:pt x="23959" y="1322"/>
                      </a:cubicBezTo>
                      <a:cubicBezTo>
                        <a:pt x="18053" y="41898"/>
                        <a:pt x="15005" y="81237"/>
                        <a:pt x="336" y="119908"/>
                      </a:cubicBezTo>
                      <a:cubicBezTo>
                        <a:pt x="-1854" y="125623"/>
                        <a:pt x="7290" y="128195"/>
                        <a:pt x="9385" y="122480"/>
                      </a:cubicBezTo>
                      <a:cubicBezTo>
                        <a:pt x="23863" y="84570"/>
                        <a:pt x="32531" y="41898"/>
                        <a:pt x="27483" y="1322"/>
                      </a:cubicBezTo>
                      <a:close/>
                    </a:path>
                  </a:pathLst>
                </a:custGeom>
                <a:solidFill>
                  <a:srgbClr val="323232"/>
                </a:solidFill>
                <a:ln w="9525" cap="flat">
                  <a:noFill/>
                  <a:prstDash val="solid"/>
                  <a:miter/>
                </a:ln>
              </p:spPr>
              <p:txBody>
                <a:bodyPr rtlCol="0" anchor="ctr"/>
                <a:lstStyle/>
                <a:p>
                  <a:endParaRPr lang="th-TH"/>
                </a:p>
              </p:txBody>
            </p:sp>
            <p:sp>
              <p:nvSpPr>
                <p:cNvPr id="168" name="Freeform: Shape 167">
                  <a:extLst>
                    <a:ext uri="{FF2B5EF4-FFF2-40B4-BE49-F238E27FC236}">
                      <a16:creationId xmlns:a16="http://schemas.microsoft.com/office/drawing/2014/main" id="{9221BAF6-20C2-4C12-9143-4A01DDFD1FB6}"/>
                    </a:ext>
                  </a:extLst>
                </p:cNvPr>
                <p:cNvSpPr/>
                <p:nvPr/>
              </p:nvSpPr>
              <p:spPr>
                <a:xfrm>
                  <a:off x="6419510" y="3403907"/>
                  <a:ext cx="60158" cy="19653"/>
                </a:xfrm>
                <a:custGeom>
                  <a:avLst/>
                  <a:gdLst>
                    <a:gd name="connsiteX0" fmla="*/ 54061 w 60158"/>
                    <a:gd name="connsiteY0" fmla="*/ 11852 h 19653"/>
                    <a:gd name="connsiteX1" fmla="*/ 54252 w 60158"/>
                    <a:gd name="connsiteY1" fmla="*/ 11471 h 19653"/>
                    <a:gd name="connsiteX2" fmla="*/ 42821 w 60158"/>
                    <a:gd name="connsiteY2" fmla="*/ 8138 h 19653"/>
                    <a:gd name="connsiteX3" fmla="*/ 26629 w 60158"/>
                    <a:gd name="connsiteY3" fmla="*/ 3661 h 19653"/>
                    <a:gd name="connsiteX4" fmla="*/ 1769 w 60158"/>
                    <a:gd name="connsiteY4" fmla="*/ 422 h 19653"/>
                    <a:gd name="connsiteX5" fmla="*/ 1673 w 60158"/>
                    <a:gd name="connsiteY5" fmla="*/ 5090 h 19653"/>
                    <a:gd name="connsiteX6" fmla="*/ 27867 w 60158"/>
                    <a:gd name="connsiteY6" fmla="*/ 12614 h 19653"/>
                    <a:gd name="connsiteX7" fmla="*/ 54632 w 60158"/>
                    <a:gd name="connsiteY7" fmla="*/ 19568 h 19653"/>
                    <a:gd name="connsiteX8" fmla="*/ 60157 w 60158"/>
                    <a:gd name="connsiteY8" fmla="*/ 15472 h 19653"/>
                    <a:gd name="connsiteX9" fmla="*/ 60157 w 60158"/>
                    <a:gd name="connsiteY9" fmla="*/ 14900 h 19653"/>
                    <a:gd name="connsiteX10" fmla="*/ 54061 w 60158"/>
                    <a:gd name="connsiteY10" fmla="*/ 11852 h 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58" h="19653">
                      <a:moveTo>
                        <a:pt x="54061" y="11852"/>
                      </a:moveTo>
                      <a:cubicBezTo>
                        <a:pt x="54156" y="11757"/>
                        <a:pt x="54156" y="11567"/>
                        <a:pt x="54252" y="11471"/>
                      </a:cubicBezTo>
                      <a:cubicBezTo>
                        <a:pt x="53490" y="11852"/>
                        <a:pt x="44441" y="8519"/>
                        <a:pt x="42821" y="8138"/>
                      </a:cubicBezTo>
                      <a:cubicBezTo>
                        <a:pt x="37392" y="6709"/>
                        <a:pt x="31963" y="5090"/>
                        <a:pt x="26629" y="3661"/>
                      </a:cubicBezTo>
                      <a:cubicBezTo>
                        <a:pt x="18533" y="1470"/>
                        <a:pt x="10151" y="-1006"/>
                        <a:pt x="1769" y="422"/>
                      </a:cubicBezTo>
                      <a:cubicBezTo>
                        <a:pt x="-898" y="899"/>
                        <a:pt x="-231" y="4328"/>
                        <a:pt x="1673" y="5090"/>
                      </a:cubicBezTo>
                      <a:cubicBezTo>
                        <a:pt x="9960" y="8519"/>
                        <a:pt x="19200" y="10043"/>
                        <a:pt x="27867" y="12614"/>
                      </a:cubicBezTo>
                      <a:cubicBezTo>
                        <a:pt x="36725" y="15281"/>
                        <a:pt x="45584" y="18044"/>
                        <a:pt x="54632" y="19568"/>
                      </a:cubicBezTo>
                      <a:cubicBezTo>
                        <a:pt x="57395" y="20044"/>
                        <a:pt x="60062" y="18520"/>
                        <a:pt x="60157" y="15472"/>
                      </a:cubicBezTo>
                      <a:cubicBezTo>
                        <a:pt x="60157" y="15281"/>
                        <a:pt x="60157" y="15091"/>
                        <a:pt x="60157" y="14900"/>
                      </a:cubicBezTo>
                      <a:cubicBezTo>
                        <a:pt x="60252" y="11186"/>
                        <a:pt x="56538" y="10233"/>
                        <a:pt x="54061" y="11852"/>
                      </a:cubicBezTo>
                      <a:close/>
                    </a:path>
                  </a:pathLst>
                </a:custGeom>
                <a:solidFill>
                  <a:srgbClr val="323232"/>
                </a:solidFill>
                <a:ln w="9525" cap="flat">
                  <a:noFill/>
                  <a:prstDash val="solid"/>
                  <a:miter/>
                </a:ln>
              </p:spPr>
              <p:txBody>
                <a:bodyPr rtlCol="0" anchor="ctr"/>
                <a:lstStyle/>
                <a:p>
                  <a:endParaRPr lang="th-TH"/>
                </a:p>
              </p:txBody>
            </p:sp>
            <p:sp>
              <p:nvSpPr>
                <p:cNvPr id="169" name="Freeform: Shape 168">
                  <a:extLst>
                    <a:ext uri="{FF2B5EF4-FFF2-40B4-BE49-F238E27FC236}">
                      <a16:creationId xmlns:a16="http://schemas.microsoft.com/office/drawing/2014/main" id="{783471EF-EA6A-4F10-8666-FBDFDF26944A}"/>
                    </a:ext>
                  </a:extLst>
                </p:cNvPr>
                <p:cNvSpPr/>
                <p:nvPr/>
              </p:nvSpPr>
              <p:spPr>
                <a:xfrm>
                  <a:off x="6334359" y="3138098"/>
                  <a:ext cx="88299" cy="273635"/>
                </a:xfrm>
                <a:custGeom>
                  <a:avLst/>
                  <a:gdLst>
                    <a:gd name="connsiteX0" fmla="*/ 73870 w 88299"/>
                    <a:gd name="connsiteY0" fmla="*/ 205081 h 273635"/>
                    <a:gd name="connsiteX1" fmla="*/ 50343 w 88299"/>
                    <a:gd name="connsiteY1" fmla="*/ 124880 h 273635"/>
                    <a:gd name="connsiteX2" fmla="*/ 23483 w 88299"/>
                    <a:gd name="connsiteY2" fmla="*/ 54205 h 273635"/>
                    <a:gd name="connsiteX3" fmla="*/ 8148 w 88299"/>
                    <a:gd name="connsiteY3" fmla="*/ 2198 h 273635"/>
                    <a:gd name="connsiteX4" fmla="*/ 528 w 88299"/>
                    <a:gd name="connsiteY4" fmla="*/ 6485 h 273635"/>
                    <a:gd name="connsiteX5" fmla="*/ 16244 w 88299"/>
                    <a:gd name="connsiteY5" fmla="*/ 60396 h 273635"/>
                    <a:gd name="connsiteX6" fmla="*/ 43200 w 88299"/>
                    <a:gd name="connsiteY6" fmla="*/ 131072 h 273635"/>
                    <a:gd name="connsiteX7" fmla="*/ 64440 w 88299"/>
                    <a:gd name="connsiteY7" fmla="*/ 202795 h 273635"/>
                    <a:gd name="connsiteX8" fmla="*/ 83300 w 88299"/>
                    <a:gd name="connsiteY8" fmla="*/ 271851 h 273635"/>
                    <a:gd name="connsiteX9" fmla="*/ 88062 w 88299"/>
                    <a:gd name="connsiteY9" fmla="*/ 271280 h 273635"/>
                    <a:gd name="connsiteX10" fmla="*/ 73870 w 88299"/>
                    <a:gd name="connsiteY10" fmla="*/ 205081 h 27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299" h="273635">
                      <a:moveTo>
                        <a:pt x="73870" y="205081"/>
                      </a:moveTo>
                      <a:cubicBezTo>
                        <a:pt x="67298" y="177935"/>
                        <a:pt x="60154" y="151074"/>
                        <a:pt x="50343" y="124880"/>
                      </a:cubicBezTo>
                      <a:cubicBezTo>
                        <a:pt x="41485" y="101258"/>
                        <a:pt x="31293" y="78208"/>
                        <a:pt x="23483" y="54205"/>
                      </a:cubicBezTo>
                      <a:cubicBezTo>
                        <a:pt x="17863" y="37155"/>
                        <a:pt x="16720" y="18010"/>
                        <a:pt x="8148" y="2198"/>
                      </a:cubicBezTo>
                      <a:cubicBezTo>
                        <a:pt x="5481" y="-2755"/>
                        <a:pt x="-2044" y="1532"/>
                        <a:pt x="528" y="6485"/>
                      </a:cubicBezTo>
                      <a:cubicBezTo>
                        <a:pt x="9195" y="22677"/>
                        <a:pt x="10434" y="43061"/>
                        <a:pt x="16244" y="60396"/>
                      </a:cubicBezTo>
                      <a:cubicBezTo>
                        <a:pt x="24340" y="84304"/>
                        <a:pt x="34341" y="107450"/>
                        <a:pt x="43200" y="131072"/>
                      </a:cubicBezTo>
                      <a:cubicBezTo>
                        <a:pt x="51963" y="154503"/>
                        <a:pt x="58344" y="178506"/>
                        <a:pt x="64440" y="202795"/>
                      </a:cubicBezTo>
                      <a:cubicBezTo>
                        <a:pt x="70251" y="225845"/>
                        <a:pt x="79490" y="248515"/>
                        <a:pt x="83300" y="271851"/>
                      </a:cubicBezTo>
                      <a:cubicBezTo>
                        <a:pt x="83776" y="274709"/>
                        <a:pt x="87872" y="273851"/>
                        <a:pt x="88062" y="271280"/>
                      </a:cubicBezTo>
                      <a:cubicBezTo>
                        <a:pt x="90063" y="249658"/>
                        <a:pt x="78918" y="226036"/>
                        <a:pt x="73870" y="205081"/>
                      </a:cubicBezTo>
                      <a:close/>
                    </a:path>
                  </a:pathLst>
                </a:custGeom>
                <a:solidFill>
                  <a:srgbClr val="323232"/>
                </a:solidFill>
                <a:ln w="9525" cap="flat">
                  <a:noFill/>
                  <a:prstDash val="solid"/>
                  <a:miter/>
                </a:ln>
              </p:spPr>
              <p:txBody>
                <a:bodyPr rtlCol="0" anchor="ctr"/>
                <a:lstStyle/>
                <a:p>
                  <a:endParaRPr lang="th-TH"/>
                </a:p>
              </p:txBody>
            </p:sp>
            <p:sp>
              <p:nvSpPr>
                <p:cNvPr id="170" name="Freeform: Shape 169">
                  <a:extLst>
                    <a:ext uri="{FF2B5EF4-FFF2-40B4-BE49-F238E27FC236}">
                      <a16:creationId xmlns:a16="http://schemas.microsoft.com/office/drawing/2014/main" id="{A9F03A06-EC6D-41B6-BBD4-60D29725E435}"/>
                    </a:ext>
                  </a:extLst>
                </p:cNvPr>
                <p:cNvSpPr/>
                <p:nvPr/>
              </p:nvSpPr>
              <p:spPr>
                <a:xfrm>
                  <a:off x="6235060" y="3142427"/>
                  <a:ext cx="62132" cy="258210"/>
                </a:xfrm>
                <a:custGeom>
                  <a:avLst/>
                  <a:gdLst>
                    <a:gd name="connsiteX0" fmla="*/ 52678 w 62132"/>
                    <a:gd name="connsiteY0" fmla="*/ 4442 h 258210"/>
                    <a:gd name="connsiteX1" fmla="*/ 5 w 62132"/>
                    <a:gd name="connsiteY1" fmla="*/ 255140 h 258210"/>
                    <a:gd name="connsiteX2" fmla="*/ 6101 w 62132"/>
                    <a:gd name="connsiteY2" fmla="*/ 255997 h 258210"/>
                    <a:gd name="connsiteX3" fmla="*/ 36581 w 62132"/>
                    <a:gd name="connsiteY3" fmla="*/ 121504 h 258210"/>
                    <a:gd name="connsiteX4" fmla="*/ 62108 w 62132"/>
                    <a:gd name="connsiteY4" fmla="*/ 4632 h 258210"/>
                    <a:gd name="connsiteX5" fmla="*/ 52678 w 62132"/>
                    <a:gd name="connsiteY5" fmla="*/ 4442 h 2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32" h="258210">
                      <a:moveTo>
                        <a:pt x="52678" y="4442"/>
                      </a:moveTo>
                      <a:cubicBezTo>
                        <a:pt x="44963" y="89405"/>
                        <a:pt x="4958" y="169605"/>
                        <a:pt x="5" y="255140"/>
                      </a:cubicBezTo>
                      <a:cubicBezTo>
                        <a:pt x="-186" y="258664"/>
                        <a:pt x="5244" y="259426"/>
                        <a:pt x="6101" y="255997"/>
                      </a:cubicBezTo>
                      <a:cubicBezTo>
                        <a:pt x="17531" y="211610"/>
                        <a:pt x="25627" y="166081"/>
                        <a:pt x="36581" y="121504"/>
                      </a:cubicBezTo>
                      <a:cubicBezTo>
                        <a:pt x="46106" y="82737"/>
                        <a:pt x="58393" y="44447"/>
                        <a:pt x="62108" y="4632"/>
                      </a:cubicBezTo>
                      <a:cubicBezTo>
                        <a:pt x="62679" y="-1464"/>
                        <a:pt x="53250" y="-1559"/>
                        <a:pt x="52678" y="4442"/>
                      </a:cubicBezTo>
                      <a:close/>
                    </a:path>
                  </a:pathLst>
                </a:custGeom>
                <a:solidFill>
                  <a:srgbClr val="323232"/>
                </a:solidFill>
                <a:ln w="9525" cap="flat">
                  <a:noFill/>
                  <a:prstDash val="solid"/>
                  <a:miter/>
                </a:ln>
              </p:spPr>
              <p:txBody>
                <a:bodyPr rtlCol="0" anchor="ctr"/>
                <a:lstStyle/>
                <a:p>
                  <a:endParaRPr lang="th-TH"/>
                </a:p>
              </p:txBody>
            </p:sp>
            <p:sp>
              <p:nvSpPr>
                <p:cNvPr id="171" name="Freeform: Shape 170">
                  <a:extLst>
                    <a:ext uri="{FF2B5EF4-FFF2-40B4-BE49-F238E27FC236}">
                      <a16:creationId xmlns:a16="http://schemas.microsoft.com/office/drawing/2014/main" id="{D7F02F78-F825-4915-9D72-DA19418F256D}"/>
                    </a:ext>
                  </a:extLst>
                </p:cNvPr>
                <p:cNvSpPr/>
                <p:nvPr/>
              </p:nvSpPr>
              <p:spPr>
                <a:xfrm>
                  <a:off x="6239878" y="3400207"/>
                  <a:ext cx="88738" cy="118388"/>
                </a:xfrm>
                <a:custGeom>
                  <a:avLst/>
                  <a:gdLst>
                    <a:gd name="connsiteX0" fmla="*/ 75959 w 88738"/>
                    <a:gd name="connsiteY0" fmla="*/ 92324 h 118388"/>
                    <a:gd name="connsiteX1" fmla="*/ 50813 w 88738"/>
                    <a:gd name="connsiteY1" fmla="*/ 49937 h 118388"/>
                    <a:gd name="connsiteX2" fmla="*/ 2521 w 88738"/>
                    <a:gd name="connsiteY2" fmla="*/ 26 h 118388"/>
                    <a:gd name="connsiteX3" fmla="*/ 616 w 88738"/>
                    <a:gd name="connsiteY3" fmla="*/ 3170 h 118388"/>
                    <a:gd name="connsiteX4" fmla="*/ 47193 w 88738"/>
                    <a:gd name="connsiteY4" fmla="*/ 61653 h 118388"/>
                    <a:gd name="connsiteX5" fmla="*/ 82721 w 88738"/>
                    <a:gd name="connsiteY5" fmla="*/ 117374 h 118388"/>
                    <a:gd name="connsiteX6" fmla="*/ 88627 w 88738"/>
                    <a:gd name="connsiteY6" fmla="*/ 114993 h 118388"/>
                    <a:gd name="connsiteX7" fmla="*/ 75959 w 88738"/>
                    <a:gd name="connsiteY7" fmla="*/ 92324 h 11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38" h="118388">
                      <a:moveTo>
                        <a:pt x="75959" y="92324"/>
                      </a:moveTo>
                      <a:cubicBezTo>
                        <a:pt x="66719" y="78798"/>
                        <a:pt x="59576" y="63749"/>
                        <a:pt x="50813" y="49937"/>
                      </a:cubicBezTo>
                      <a:cubicBezTo>
                        <a:pt x="39287" y="31649"/>
                        <a:pt x="25857" y="4694"/>
                        <a:pt x="2521" y="26"/>
                      </a:cubicBezTo>
                      <a:cubicBezTo>
                        <a:pt x="902" y="-259"/>
                        <a:pt x="-1003" y="1836"/>
                        <a:pt x="616" y="3170"/>
                      </a:cubicBezTo>
                      <a:cubicBezTo>
                        <a:pt x="20904" y="19838"/>
                        <a:pt x="33572" y="39460"/>
                        <a:pt x="47193" y="61653"/>
                      </a:cubicBezTo>
                      <a:cubicBezTo>
                        <a:pt x="58147" y="79465"/>
                        <a:pt x="67005" y="103087"/>
                        <a:pt x="82721" y="117374"/>
                      </a:cubicBezTo>
                      <a:cubicBezTo>
                        <a:pt x="85103" y="119565"/>
                        <a:pt x="88246" y="117946"/>
                        <a:pt x="88627" y="114993"/>
                      </a:cubicBezTo>
                      <a:cubicBezTo>
                        <a:pt x="89865" y="106325"/>
                        <a:pt x="80531" y="98991"/>
                        <a:pt x="75959" y="92324"/>
                      </a:cubicBezTo>
                      <a:close/>
                    </a:path>
                  </a:pathLst>
                </a:custGeom>
                <a:solidFill>
                  <a:srgbClr val="323232"/>
                </a:solidFill>
                <a:ln w="9525" cap="flat">
                  <a:noFill/>
                  <a:prstDash val="solid"/>
                  <a:miter/>
                </a:ln>
              </p:spPr>
              <p:txBody>
                <a:bodyPr rtlCol="0" anchor="ctr"/>
                <a:lstStyle/>
                <a:p>
                  <a:endParaRPr lang="th-TH"/>
                </a:p>
              </p:txBody>
            </p:sp>
            <p:sp>
              <p:nvSpPr>
                <p:cNvPr id="172" name="Freeform: Shape 171">
                  <a:extLst>
                    <a:ext uri="{FF2B5EF4-FFF2-40B4-BE49-F238E27FC236}">
                      <a16:creationId xmlns:a16="http://schemas.microsoft.com/office/drawing/2014/main" id="{BB9A6CE3-4661-4291-B7F4-2F04E0D94D6A}"/>
                    </a:ext>
                  </a:extLst>
                </p:cNvPr>
                <p:cNvSpPr/>
                <p:nvPr/>
              </p:nvSpPr>
              <p:spPr>
                <a:xfrm>
                  <a:off x="6320534" y="3395534"/>
                  <a:ext cx="104044" cy="122224"/>
                </a:xfrm>
                <a:custGeom>
                  <a:avLst/>
                  <a:gdLst>
                    <a:gd name="connsiteX0" fmla="*/ 94172 w 104044"/>
                    <a:gd name="connsiteY0" fmla="*/ 2128 h 122224"/>
                    <a:gd name="connsiteX1" fmla="*/ 37594 w 104044"/>
                    <a:gd name="connsiteY1" fmla="*/ 67755 h 122224"/>
                    <a:gd name="connsiteX2" fmla="*/ 446 w 104044"/>
                    <a:gd name="connsiteY2" fmla="*/ 118333 h 122224"/>
                    <a:gd name="connsiteX3" fmla="*/ 3304 w 104044"/>
                    <a:gd name="connsiteY3" fmla="*/ 122143 h 122224"/>
                    <a:gd name="connsiteX4" fmla="*/ 45309 w 104044"/>
                    <a:gd name="connsiteY4" fmla="*/ 74518 h 122224"/>
                    <a:gd name="connsiteX5" fmla="*/ 103030 w 104044"/>
                    <a:gd name="connsiteY5" fmla="*/ 7367 h 122224"/>
                    <a:gd name="connsiteX6" fmla="*/ 94172 w 104044"/>
                    <a:gd name="connsiteY6" fmla="*/ 2128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44" h="122224">
                      <a:moveTo>
                        <a:pt x="94172" y="2128"/>
                      </a:moveTo>
                      <a:cubicBezTo>
                        <a:pt x="76551" y="24798"/>
                        <a:pt x="55405" y="44991"/>
                        <a:pt x="37594" y="67755"/>
                      </a:cubicBezTo>
                      <a:cubicBezTo>
                        <a:pt x="24640" y="84234"/>
                        <a:pt x="13114" y="101664"/>
                        <a:pt x="446" y="118333"/>
                      </a:cubicBezTo>
                      <a:cubicBezTo>
                        <a:pt x="-983" y="120143"/>
                        <a:pt x="1303" y="122715"/>
                        <a:pt x="3304" y="122143"/>
                      </a:cubicBezTo>
                      <a:cubicBezTo>
                        <a:pt x="20830" y="117095"/>
                        <a:pt x="35022" y="87472"/>
                        <a:pt x="45309" y="74518"/>
                      </a:cubicBezTo>
                      <a:cubicBezTo>
                        <a:pt x="63692" y="51372"/>
                        <a:pt x="85028" y="30513"/>
                        <a:pt x="103030" y="7367"/>
                      </a:cubicBezTo>
                      <a:cubicBezTo>
                        <a:pt x="107031" y="2128"/>
                        <a:pt x="98173" y="-3015"/>
                        <a:pt x="94172" y="2128"/>
                      </a:cubicBezTo>
                      <a:close/>
                    </a:path>
                  </a:pathLst>
                </a:custGeom>
                <a:solidFill>
                  <a:srgbClr val="323232"/>
                </a:solidFill>
                <a:ln w="9525" cap="flat">
                  <a:noFill/>
                  <a:prstDash val="solid"/>
                  <a:miter/>
                </a:ln>
              </p:spPr>
              <p:txBody>
                <a:bodyPr rtlCol="0" anchor="ctr"/>
                <a:lstStyle/>
                <a:p>
                  <a:endParaRPr lang="th-TH"/>
                </a:p>
              </p:txBody>
            </p:sp>
          </p:grpSp>
          <p:sp>
            <p:nvSpPr>
              <p:cNvPr id="157" name="Freeform: Shape 156">
                <a:extLst>
                  <a:ext uri="{FF2B5EF4-FFF2-40B4-BE49-F238E27FC236}">
                    <a16:creationId xmlns:a16="http://schemas.microsoft.com/office/drawing/2014/main" id="{34839B79-C1A9-46E3-A802-9DBB2E492DCB}"/>
                  </a:ext>
                </a:extLst>
              </p:cNvPr>
              <p:cNvSpPr/>
              <p:nvPr/>
            </p:nvSpPr>
            <p:spPr>
              <a:xfrm>
                <a:off x="6303192" y="2719387"/>
                <a:ext cx="15074" cy="378512"/>
              </a:xfrm>
              <a:custGeom>
                <a:avLst/>
                <a:gdLst>
                  <a:gd name="connsiteX0" fmla="*/ 14359 w 15074"/>
                  <a:gd name="connsiteY0" fmla="*/ 0 h 378512"/>
                  <a:gd name="connsiteX1" fmla="*/ 739 w 15074"/>
                  <a:gd name="connsiteY1" fmla="*/ 0 h 378512"/>
                  <a:gd name="connsiteX2" fmla="*/ 739 w 15074"/>
                  <a:gd name="connsiteY2" fmla="*/ 108490 h 378512"/>
                  <a:gd name="connsiteX3" fmla="*/ 4263 w 15074"/>
                  <a:gd name="connsiteY3" fmla="*/ 373571 h 378512"/>
                  <a:gd name="connsiteX4" fmla="*/ 10930 w 15074"/>
                  <a:gd name="connsiteY4" fmla="*/ 373666 h 378512"/>
                  <a:gd name="connsiteX5" fmla="*/ 14359 w 15074"/>
                  <a:gd name="connsiteY5" fmla="*/ 115919 h 378512"/>
                  <a:gd name="connsiteX6" fmla="*/ 14359 w 15074"/>
                  <a:gd name="connsiteY6" fmla="*/ 0 h 37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74" h="378512">
                    <a:moveTo>
                      <a:pt x="14359" y="0"/>
                    </a:moveTo>
                    <a:lnTo>
                      <a:pt x="739" y="0"/>
                    </a:lnTo>
                    <a:cubicBezTo>
                      <a:pt x="739" y="36195"/>
                      <a:pt x="643" y="72295"/>
                      <a:pt x="739" y="108490"/>
                    </a:cubicBezTo>
                    <a:cubicBezTo>
                      <a:pt x="834" y="196215"/>
                      <a:pt x="-2500" y="286322"/>
                      <a:pt x="4263" y="373571"/>
                    </a:cubicBezTo>
                    <a:cubicBezTo>
                      <a:pt x="4739" y="380048"/>
                      <a:pt x="10359" y="380238"/>
                      <a:pt x="10930" y="373666"/>
                    </a:cubicBezTo>
                    <a:cubicBezTo>
                      <a:pt x="17503" y="288798"/>
                      <a:pt x="14264" y="201263"/>
                      <a:pt x="14359" y="115919"/>
                    </a:cubicBezTo>
                    <a:cubicBezTo>
                      <a:pt x="14455" y="77248"/>
                      <a:pt x="14455" y="38672"/>
                      <a:pt x="14359" y="0"/>
                    </a:cubicBezTo>
                    <a:close/>
                  </a:path>
                </a:pathLst>
              </a:custGeom>
              <a:solidFill>
                <a:srgbClr val="323232"/>
              </a:solidFill>
              <a:ln w="9525" cap="flat">
                <a:noFill/>
                <a:prstDash val="solid"/>
                <a:miter/>
              </a:ln>
            </p:spPr>
            <p:txBody>
              <a:bodyPr rtlCol="0" anchor="ctr"/>
              <a:lstStyle/>
              <a:p>
                <a:endParaRPr lang="th-TH"/>
              </a:p>
            </p:txBody>
          </p:sp>
        </p:grpSp>
      </p:grpSp>
      <p:pic>
        <p:nvPicPr>
          <p:cNvPr id="4" name="Picture 3">
            <a:extLst>
              <a:ext uri="{FF2B5EF4-FFF2-40B4-BE49-F238E27FC236}">
                <a16:creationId xmlns:a16="http://schemas.microsoft.com/office/drawing/2014/main" id="{C12AD6DA-0B4F-1F16-95B8-444612F0F5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304" y="233285"/>
            <a:ext cx="8635920" cy="6476940"/>
          </a:xfrm>
          <a:prstGeom prst="rect">
            <a:avLst/>
          </a:prstGeom>
        </p:spPr>
      </p:pic>
      <p:sp>
        <p:nvSpPr>
          <p:cNvPr id="5" name="Subtitle 4">
            <a:extLst>
              <a:ext uri="{FF2B5EF4-FFF2-40B4-BE49-F238E27FC236}">
                <a16:creationId xmlns:a16="http://schemas.microsoft.com/office/drawing/2014/main" id="{1317DC2A-A50B-3C89-8FC3-E4EE8776EA3C}"/>
              </a:ext>
            </a:extLst>
          </p:cNvPr>
          <p:cNvSpPr>
            <a:spLocks noGrp="1"/>
          </p:cNvSpPr>
          <p:nvPr>
            <p:ph type="subTitle" idx="1"/>
          </p:nvPr>
        </p:nvSpPr>
        <p:spPr>
          <a:xfrm>
            <a:off x="9724058" y="708014"/>
            <a:ext cx="1888332" cy="4549786"/>
          </a:xfrm>
        </p:spPr>
        <p:txBody>
          <a:bodyPr/>
          <a:lstStyle/>
          <a:p>
            <a:r>
              <a:rPr lang="en-US">
                <a:latin typeface="Times New Roman" panose="02020603050405020304" pitchFamily="18" charset="0"/>
                <a:cs typeface="Times New Roman" panose="02020603050405020304" pitchFamily="18" charset="0"/>
              </a:rPr>
              <a:t>These children are living in foster home in countryside by 2023.</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6488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4B0B57-EA33-40A9-B13B-E6C658F620DC}"/>
              </a:ext>
            </a:extLst>
          </p:cNvPr>
          <p:cNvSpPr/>
          <p:nvPr/>
        </p:nvSpPr>
        <p:spPr>
          <a:xfrm rot="5400000">
            <a:off x="3759255" y="-2667000"/>
            <a:ext cx="4673489" cy="12192002"/>
          </a:xfrm>
          <a:prstGeom prst="rect">
            <a:avLst/>
          </a:prstGeom>
          <a:solidFill>
            <a:srgbClr val="AE9A90">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74887444-B200-4954-94C9-7D0E0CB2B75D}"/>
              </a:ext>
            </a:extLst>
          </p:cNvPr>
          <p:cNvSpPr/>
          <p:nvPr/>
        </p:nvSpPr>
        <p:spPr>
          <a:xfrm rot="5400000">
            <a:off x="-152002" y="1115691"/>
            <a:ext cx="6026158" cy="4668756"/>
          </a:xfrm>
          <a:prstGeom prst="rect">
            <a:avLst/>
          </a:prstGeom>
          <a:solidFill>
            <a:srgbClr val="FAA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cxnSp>
        <p:nvCxnSpPr>
          <p:cNvPr id="16" name="Straight Connector 15">
            <a:extLst>
              <a:ext uri="{FF2B5EF4-FFF2-40B4-BE49-F238E27FC236}">
                <a16:creationId xmlns:a16="http://schemas.microsoft.com/office/drawing/2014/main" id="{61FFDDF5-291C-4D2D-B25C-7299B7E02F93}"/>
              </a:ext>
            </a:extLst>
          </p:cNvPr>
          <p:cNvCxnSpPr>
            <a:cxnSpLocks/>
          </p:cNvCxnSpPr>
          <p:nvPr/>
        </p:nvCxnSpPr>
        <p:spPr>
          <a:xfrm flipH="1">
            <a:off x="8207939" y="5057101"/>
            <a:ext cx="48846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83DE1C4-F95C-745E-E542-17A42F7DC0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480" y="143220"/>
            <a:ext cx="8110271" cy="6026158"/>
          </a:xfrm>
          <a:prstGeom prst="rect">
            <a:avLst/>
          </a:prstGeom>
        </p:spPr>
      </p:pic>
      <p:sp>
        <p:nvSpPr>
          <p:cNvPr id="6" name="Subtitle 5">
            <a:extLst>
              <a:ext uri="{FF2B5EF4-FFF2-40B4-BE49-F238E27FC236}">
                <a16:creationId xmlns:a16="http://schemas.microsoft.com/office/drawing/2014/main" id="{AC542FB7-45A8-97A9-62B4-E64115AACEFB}"/>
              </a:ext>
            </a:extLst>
          </p:cNvPr>
          <p:cNvSpPr>
            <a:spLocks noGrp="1"/>
          </p:cNvSpPr>
          <p:nvPr>
            <p:ph type="subTitle" idx="1"/>
          </p:nvPr>
        </p:nvSpPr>
        <p:spPr>
          <a:xfrm>
            <a:off x="9318532" y="1092254"/>
            <a:ext cx="2425449" cy="3637214"/>
          </a:xfrm>
        </p:spPr>
        <p:txBody>
          <a:bodyPr>
            <a:normAutofit fontScale="92500"/>
          </a:bodyPr>
          <a:lstStyle/>
          <a:p>
            <a:r>
              <a:rPr lang="en-US">
                <a:latin typeface="Times New Roman" panose="02020603050405020304" pitchFamily="18" charset="0"/>
                <a:cs typeface="Times New Roman" panose="02020603050405020304" pitchFamily="18" charset="0"/>
              </a:rPr>
              <a:t>Our first children camp in 2003. We still do every year children camp and we learn more about Jesus at camp. </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There is Corry she is the missionare woman who started this foundation.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26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4B0B57-EA33-40A9-B13B-E6C658F620DC}"/>
              </a:ext>
            </a:extLst>
          </p:cNvPr>
          <p:cNvSpPr/>
          <p:nvPr/>
        </p:nvSpPr>
        <p:spPr>
          <a:xfrm rot="5400000">
            <a:off x="3759255" y="-2667000"/>
            <a:ext cx="4673489" cy="12192002"/>
          </a:xfrm>
          <a:prstGeom prst="rect">
            <a:avLst/>
          </a:prstGeom>
          <a:solidFill>
            <a:srgbClr val="AE9A90">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74887444-B200-4954-94C9-7D0E0CB2B75D}"/>
              </a:ext>
            </a:extLst>
          </p:cNvPr>
          <p:cNvSpPr/>
          <p:nvPr/>
        </p:nvSpPr>
        <p:spPr>
          <a:xfrm rot="5400000">
            <a:off x="-152002" y="1115691"/>
            <a:ext cx="6026158" cy="4668756"/>
          </a:xfrm>
          <a:prstGeom prst="rect">
            <a:avLst/>
          </a:prstGeom>
          <a:solidFill>
            <a:srgbClr val="FAA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cxnSp>
        <p:nvCxnSpPr>
          <p:cNvPr id="16" name="Straight Connector 15">
            <a:extLst>
              <a:ext uri="{FF2B5EF4-FFF2-40B4-BE49-F238E27FC236}">
                <a16:creationId xmlns:a16="http://schemas.microsoft.com/office/drawing/2014/main" id="{61FFDDF5-291C-4D2D-B25C-7299B7E02F93}"/>
              </a:ext>
            </a:extLst>
          </p:cNvPr>
          <p:cNvCxnSpPr>
            <a:cxnSpLocks/>
          </p:cNvCxnSpPr>
          <p:nvPr/>
        </p:nvCxnSpPr>
        <p:spPr>
          <a:xfrm flipH="1">
            <a:off x="8207939" y="5057101"/>
            <a:ext cx="48846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6A16C7D-6B9B-5BEA-8C4F-49388435E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70" y="222571"/>
            <a:ext cx="8945696" cy="6412857"/>
          </a:xfrm>
          <a:prstGeom prst="rect">
            <a:avLst/>
          </a:prstGeom>
        </p:spPr>
      </p:pic>
      <p:sp>
        <p:nvSpPr>
          <p:cNvPr id="6" name="Subtitle 5">
            <a:extLst>
              <a:ext uri="{FF2B5EF4-FFF2-40B4-BE49-F238E27FC236}">
                <a16:creationId xmlns:a16="http://schemas.microsoft.com/office/drawing/2014/main" id="{D0071DFE-411D-B9F6-D54C-A07AA4CBDC71}"/>
              </a:ext>
            </a:extLst>
          </p:cNvPr>
          <p:cNvSpPr>
            <a:spLocks noGrp="1"/>
          </p:cNvSpPr>
          <p:nvPr>
            <p:ph type="subTitle" idx="1"/>
          </p:nvPr>
        </p:nvSpPr>
        <p:spPr>
          <a:xfrm>
            <a:off x="9121966" y="1092253"/>
            <a:ext cx="2974959" cy="4536759"/>
          </a:xfrm>
        </p:spPr>
        <p:txBody>
          <a:bodyPr/>
          <a:lstStyle/>
          <a:p>
            <a:r>
              <a:rPr lang="en-US">
                <a:latin typeface="Times New Roman" panose="02020603050405020304" pitchFamily="18" charset="0"/>
                <a:cs typeface="Times New Roman" panose="02020603050405020304" pitchFamily="18" charset="0"/>
              </a:rPr>
              <a:t>In 2007, we had first English team at our camp from kingdom faith church in UK,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9663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4B0B57-EA33-40A9-B13B-E6C658F620DC}"/>
              </a:ext>
            </a:extLst>
          </p:cNvPr>
          <p:cNvSpPr/>
          <p:nvPr/>
        </p:nvSpPr>
        <p:spPr>
          <a:xfrm rot="5400000">
            <a:off x="3759255" y="-2667000"/>
            <a:ext cx="4673489" cy="12192002"/>
          </a:xfrm>
          <a:prstGeom prst="rect">
            <a:avLst/>
          </a:prstGeom>
          <a:solidFill>
            <a:srgbClr val="AE9A90">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74887444-B200-4954-94C9-7D0E0CB2B75D}"/>
              </a:ext>
            </a:extLst>
          </p:cNvPr>
          <p:cNvSpPr/>
          <p:nvPr/>
        </p:nvSpPr>
        <p:spPr>
          <a:xfrm rot="5400000">
            <a:off x="-152002" y="1115691"/>
            <a:ext cx="6026158" cy="4668756"/>
          </a:xfrm>
          <a:prstGeom prst="rect">
            <a:avLst/>
          </a:prstGeom>
          <a:solidFill>
            <a:srgbClr val="FAA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cxnSp>
        <p:nvCxnSpPr>
          <p:cNvPr id="16" name="Straight Connector 15">
            <a:extLst>
              <a:ext uri="{FF2B5EF4-FFF2-40B4-BE49-F238E27FC236}">
                <a16:creationId xmlns:a16="http://schemas.microsoft.com/office/drawing/2014/main" id="{61FFDDF5-291C-4D2D-B25C-7299B7E02F93}"/>
              </a:ext>
            </a:extLst>
          </p:cNvPr>
          <p:cNvCxnSpPr>
            <a:cxnSpLocks/>
          </p:cNvCxnSpPr>
          <p:nvPr/>
        </p:nvCxnSpPr>
        <p:spPr>
          <a:xfrm flipH="1">
            <a:off x="8207939" y="5057101"/>
            <a:ext cx="488460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75EE0BA-D5B4-86F8-FDCB-44F2D12B0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161" y="436990"/>
            <a:ext cx="7476781" cy="5607586"/>
          </a:xfrm>
          <a:prstGeom prst="rect">
            <a:avLst/>
          </a:prstGeom>
        </p:spPr>
      </p:pic>
      <p:sp>
        <p:nvSpPr>
          <p:cNvPr id="6" name="Subtitle 5">
            <a:extLst>
              <a:ext uri="{FF2B5EF4-FFF2-40B4-BE49-F238E27FC236}">
                <a16:creationId xmlns:a16="http://schemas.microsoft.com/office/drawing/2014/main" id="{0CFEAFD6-7B4B-5F33-A7CB-2ACC1CA0E501}"/>
              </a:ext>
            </a:extLst>
          </p:cNvPr>
          <p:cNvSpPr>
            <a:spLocks noGrp="1"/>
          </p:cNvSpPr>
          <p:nvPr>
            <p:ph type="subTitle" idx="1"/>
          </p:nvPr>
        </p:nvSpPr>
        <p:spPr>
          <a:xfrm>
            <a:off x="7887769" y="1153682"/>
            <a:ext cx="4238714" cy="4612061"/>
          </a:xfrm>
        </p:spPr>
        <p:txBody>
          <a:bodyPr/>
          <a:lstStyle/>
          <a:p>
            <a:r>
              <a:rPr lang="en-US">
                <a:latin typeface="Times New Roman" panose="02020603050405020304" pitchFamily="18" charset="0"/>
                <a:cs typeface="Times New Roman" panose="02020603050405020304" pitchFamily="18" charset="0"/>
              </a:rPr>
              <a:t>This was at camp 2022, We celebrated our 20</a:t>
            </a:r>
            <a:r>
              <a:rPr lang="en-US" baseline="30000">
                <a:latin typeface="Times New Roman" panose="02020603050405020304" pitchFamily="18" charset="0"/>
                <a:cs typeface="Times New Roman" panose="02020603050405020304" pitchFamily="18" charset="0"/>
              </a:rPr>
              <a:t>th</a:t>
            </a:r>
            <a:r>
              <a:rPr lang="en-US">
                <a:latin typeface="Times New Roman" panose="02020603050405020304" pitchFamily="18" charset="0"/>
                <a:cs typeface="Times New Roman" panose="02020603050405020304" pitchFamily="18" charset="0"/>
              </a:rPr>
              <a:t> year anniversary. Due to Covid we couldn’t celebrate in 2001. </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There are board members from Holland who are doing this job for free, absolutely submitted to support Mongolian children foundation to go on. We are grateful for them.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3033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A74F9B-66FF-47C9-8B69-D7BCAEE941CC}"/>
              </a:ext>
            </a:extLst>
          </p:cNvPr>
          <p:cNvGrpSpPr/>
          <p:nvPr/>
        </p:nvGrpSpPr>
        <p:grpSpPr>
          <a:xfrm>
            <a:off x="10299260" y="-18933"/>
            <a:ext cx="1726775" cy="2373952"/>
            <a:chOff x="7784669" y="0"/>
            <a:chExt cx="1726775" cy="2373952"/>
          </a:xfrm>
        </p:grpSpPr>
        <p:grpSp>
          <p:nvGrpSpPr>
            <p:cNvPr id="24" name="Graphic 1">
              <a:extLst>
                <a:ext uri="{FF2B5EF4-FFF2-40B4-BE49-F238E27FC236}">
                  <a16:creationId xmlns:a16="http://schemas.microsoft.com/office/drawing/2014/main" id="{89D7918D-C4B5-44A3-B91C-85B0BDB5CB1C}"/>
                </a:ext>
              </a:extLst>
            </p:cNvPr>
            <p:cNvGrpSpPr/>
            <p:nvPr/>
          </p:nvGrpSpPr>
          <p:grpSpPr>
            <a:xfrm>
              <a:off x="7784669" y="958"/>
              <a:ext cx="748144" cy="1766862"/>
              <a:chOff x="5714963" y="2719958"/>
              <a:chExt cx="331317" cy="1053131"/>
            </a:xfrm>
          </p:grpSpPr>
          <p:sp>
            <p:nvSpPr>
              <p:cNvPr id="65" name="Freeform: Shape 64">
                <a:extLst>
                  <a:ext uri="{FF2B5EF4-FFF2-40B4-BE49-F238E27FC236}">
                    <a16:creationId xmlns:a16="http://schemas.microsoft.com/office/drawing/2014/main" id="{E7A337D4-7124-48FE-B1D1-E0FB7968A95A}"/>
                  </a:ext>
                </a:extLst>
              </p:cNvPr>
              <p:cNvSpPr/>
              <p:nvPr/>
            </p:nvSpPr>
            <p:spPr>
              <a:xfrm>
                <a:off x="5817793" y="3377845"/>
                <a:ext cx="119202" cy="297571"/>
              </a:xfrm>
              <a:custGeom>
                <a:avLst/>
                <a:gdLst>
                  <a:gd name="connsiteX0" fmla="*/ 117806 w 119202"/>
                  <a:gd name="connsiteY0" fmla="*/ 150309 h 297571"/>
                  <a:gd name="connsiteX1" fmla="*/ 98089 w 119202"/>
                  <a:gd name="connsiteY1" fmla="*/ 85158 h 297571"/>
                  <a:gd name="connsiteX2" fmla="*/ 94755 w 119202"/>
                  <a:gd name="connsiteY2" fmla="*/ 54869 h 297571"/>
                  <a:gd name="connsiteX3" fmla="*/ 58941 w 119202"/>
                  <a:gd name="connsiteY3" fmla="*/ 5 h 297571"/>
                  <a:gd name="connsiteX4" fmla="*/ 22461 w 119202"/>
                  <a:gd name="connsiteY4" fmla="*/ 53250 h 297571"/>
                  <a:gd name="connsiteX5" fmla="*/ 19794 w 119202"/>
                  <a:gd name="connsiteY5" fmla="*/ 90873 h 297571"/>
                  <a:gd name="connsiteX6" fmla="*/ 2649 w 119202"/>
                  <a:gd name="connsiteY6" fmla="*/ 147833 h 297571"/>
                  <a:gd name="connsiteX7" fmla="*/ 59322 w 119202"/>
                  <a:gd name="connsiteY7" fmla="*/ 297566 h 297571"/>
                  <a:gd name="connsiteX8" fmla="*/ 117806 w 119202"/>
                  <a:gd name="connsiteY8" fmla="*/ 150309 h 29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02" h="297571">
                    <a:moveTo>
                      <a:pt x="117806" y="150309"/>
                    </a:moveTo>
                    <a:cubicBezTo>
                      <a:pt x="114853" y="122592"/>
                      <a:pt x="107900" y="101637"/>
                      <a:pt x="98089" y="85158"/>
                    </a:cubicBezTo>
                    <a:cubicBezTo>
                      <a:pt x="97327" y="74109"/>
                      <a:pt x="96279" y="62394"/>
                      <a:pt x="94755" y="54869"/>
                    </a:cubicBezTo>
                    <a:cubicBezTo>
                      <a:pt x="88564" y="24198"/>
                      <a:pt x="76848" y="386"/>
                      <a:pt x="58941" y="5"/>
                    </a:cubicBezTo>
                    <a:cubicBezTo>
                      <a:pt x="42273" y="-376"/>
                      <a:pt x="27318" y="22198"/>
                      <a:pt x="22461" y="53250"/>
                    </a:cubicBezTo>
                    <a:cubicBezTo>
                      <a:pt x="20460" y="65918"/>
                      <a:pt x="19984" y="78396"/>
                      <a:pt x="19794" y="90873"/>
                    </a:cubicBezTo>
                    <a:cubicBezTo>
                      <a:pt x="12078" y="106018"/>
                      <a:pt x="6554" y="124306"/>
                      <a:pt x="2649" y="147833"/>
                    </a:cubicBezTo>
                    <a:cubicBezTo>
                      <a:pt x="-9448" y="220794"/>
                      <a:pt x="21699" y="296709"/>
                      <a:pt x="59322" y="297566"/>
                    </a:cubicBezTo>
                    <a:cubicBezTo>
                      <a:pt x="99232" y="298328"/>
                      <a:pt x="125712" y="224414"/>
                      <a:pt x="117806" y="150309"/>
                    </a:cubicBezTo>
                    <a:close/>
                  </a:path>
                </a:pathLst>
              </a:custGeom>
              <a:solidFill>
                <a:srgbClr val="FFFFFF"/>
              </a:solidFill>
              <a:ln w="9525"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id="{0BDB8539-1FE7-4C5D-AB72-9BF2C980A997}"/>
                  </a:ext>
                </a:extLst>
              </p:cNvPr>
              <p:cNvSpPr/>
              <p:nvPr/>
            </p:nvSpPr>
            <p:spPr>
              <a:xfrm>
                <a:off x="5870683" y="3310941"/>
                <a:ext cx="19382" cy="9474"/>
              </a:xfrm>
              <a:custGeom>
                <a:avLst/>
                <a:gdLst>
                  <a:gd name="connsiteX0" fmla="*/ 18528 w 19382"/>
                  <a:gd name="connsiteY0" fmla="*/ 4329 h 9474"/>
                  <a:gd name="connsiteX1" fmla="*/ 3193 w 19382"/>
                  <a:gd name="connsiteY1" fmla="*/ 424 h 9474"/>
                  <a:gd name="connsiteX2" fmla="*/ 4241 w 19382"/>
                  <a:gd name="connsiteY2" fmla="*/ 9092 h 9474"/>
                  <a:gd name="connsiteX3" fmla="*/ 10432 w 19382"/>
                  <a:gd name="connsiteY3" fmla="*/ 8997 h 9474"/>
                  <a:gd name="connsiteX4" fmla="*/ 16338 w 19382"/>
                  <a:gd name="connsiteY4" fmla="*/ 9473 h 9474"/>
                  <a:gd name="connsiteX5" fmla="*/ 18528 w 19382"/>
                  <a:gd name="connsiteY5" fmla="*/ 4329 h 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82" h="9474">
                    <a:moveTo>
                      <a:pt x="18528" y="4329"/>
                    </a:moveTo>
                    <a:cubicBezTo>
                      <a:pt x="14623" y="710"/>
                      <a:pt x="8337" y="-814"/>
                      <a:pt x="3193" y="424"/>
                    </a:cubicBezTo>
                    <a:cubicBezTo>
                      <a:pt x="-1665" y="1567"/>
                      <a:pt x="-712" y="8997"/>
                      <a:pt x="4241" y="9092"/>
                    </a:cubicBezTo>
                    <a:cubicBezTo>
                      <a:pt x="6336" y="9092"/>
                      <a:pt x="8337" y="8806"/>
                      <a:pt x="10432" y="8997"/>
                    </a:cubicBezTo>
                    <a:cubicBezTo>
                      <a:pt x="12432" y="9187"/>
                      <a:pt x="14337" y="9378"/>
                      <a:pt x="16338" y="9473"/>
                    </a:cubicBezTo>
                    <a:cubicBezTo>
                      <a:pt x="18909" y="9568"/>
                      <a:pt x="20433" y="6139"/>
                      <a:pt x="18528" y="4329"/>
                    </a:cubicBezTo>
                    <a:close/>
                  </a:path>
                </a:pathLst>
              </a:custGeom>
              <a:solidFill>
                <a:srgbClr val="323232"/>
              </a:solidFill>
              <a:ln w="9525" cap="flat">
                <a:noFill/>
                <a:prstDash val="solid"/>
                <a:miter/>
              </a:ln>
            </p:spPr>
            <p:txBody>
              <a:bodyPr rtlCol="0" anchor="ctr"/>
              <a:lstStyle/>
              <a:p>
                <a:endParaRPr lang="th-TH"/>
              </a:p>
            </p:txBody>
          </p:sp>
          <p:grpSp>
            <p:nvGrpSpPr>
              <p:cNvPr id="67" name="Graphic 1">
                <a:extLst>
                  <a:ext uri="{FF2B5EF4-FFF2-40B4-BE49-F238E27FC236}">
                    <a16:creationId xmlns:a16="http://schemas.microsoft.com/office/drawing/2014/main" id="{6E6FA83D-48A8-40A5-A773-BCA6266C281C}"/>
                  </a:ext>
                </a:extLst>
              </p:cNvPr>
              <p:cNvGrpSpPr/>
              <p:nvPr/>
            </p:nvGrpSpPr>
            <p:grpSpPr>
              <a:xfrm>
                <a:off x="5714963" y="3309942"/>
                <a:ext cx="331317" cy="463147"/>
                <a:chOff x="5714963" y="3309942"/>
                <a:chExt cx="331317" cy="463147"/>
              </a:xfrm>
              <a:solidFill>
                <a:srgbClr val="323232"/>
              </a:solidFill>
            </p:grpSpPr>
            <p:sp>
              <p:nvSpPr>
                <p:cNvPr id="69" name="Freeform: Shape 68">
                  <a:extLst>
                    <a:ext uri="{FF2B5EF4-FFF2-40B4-BE49-F238E27FC236}">
                      <a16:creationId xmlns:a16="http://schemas.microsoft.com/office/drawing/2014/main" id="{F6C17D62-FB41-4682-AB94-2F9770589ECB}"/>
                    </a:ext>
                  </a:extLst>
                </p:cNvPr>
                <p:cNvSpPr/>
                <p:nvPr/>
              </p:nvSpPr>
              <p:spPr>
                <a:xfrm>
                  <a:off x="5714963" y="3389160"/>
                  <a:ext cx="112856" cy="280160"/>
                </a:xfrm>
                <a:custGeom>
                  <a:avLst/>
                  <a:gdLst>
                    <a:gd name="connsiteX0" fmla="*/ 103478 w 112856"/>
                    <a:gd name="connsiteY0" fmla="*/ 4310 h 280160"/>
                    <a:gd name="connsiteX1" fmla="*/ 77474 w 112856"/>
                    <a:gd name="connsiteY1" fmla="*/ 76700 h 280160"/>
                    <a:gd name="connsiteX2" fmla="*/ 49566 w 112856"/>
                    <a:gd name="connsiteY2" fmla="*/ 151281 h 280160"/>
                    <a:gd name="connsiteX3" fmla="*/ 18991 w 112856"/>
                    <a:gd name="connsiteY3" fmla="*/ 225195 h 280160"/>
                    <a:gd name="connsiteX4" fmla="*/ 36 w 112856"/>
                    <a:gd name="connsiteY4" fmla="*/ 277678 h 280160"/>
                    <a:gd name="connsiteX5" fmla="*/ 4989 w 112856"/>
                    <a:gd name="connsiteY5" fmla="*/ 278440 h 280160"/>
                    <a:gd name="connsiteX6" fmla="*/ 35945 w 112856"/>
                    <a:gd name="connsiteY6" fmla="*/ 211193 h 280160"/>
                    <a:gd name="connsiteX7" fmla="*/ 62330 w 112856"/>
                    <a:gd name="connsiteY7" fmla="*/ 142232 h 280160"/>
                    <a:gd name="connsiteX8" fmla="*/ 90428 w 112856"/>
                    <a:gd name="connsiteY8" fmla="*/ 68318 h 280160"/>
                    <a:gd name="connsiteX9" fmla="*/ 112812 w 112856"/>
                    <a:gd name="connsiteY9" fmla="*/ 4406 h 280160"/>
                    <a:gd name="connsiteX10" fmla="*/ 103478 w 112856"/>
                    <a:gd name="connsiteY10" fmla="*/ 4310 h 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856" h="280160">
                      <a:moveTo>
                        <a:pt x="103478" y="4310"/>
                      </a:moveTo>
                      <a:cubicBezTo>
                        <a:pt x="100049" y="29647"/>
                        <a:pt x="86333" y="52983"/>
                        <a:pt x="77474" y="76700"/>
                      </a:cubicBezTo>
                      <a:cubicBezTo>
                        <a:pt x="68235" y="101656"/>
                        <a:pt x="58139" y="126135"/>
                        <a:pt x="49566" y="151281"/>
                      </a:cubicBezTo>
                      <a:cubicBezTo>
                        <a:pt x="40803" y="176713"/>
                        <a:pt x="31469" y="201287"/>
                        <a:pt x="18991" y="225195"/>
                      </a:cubicBezTo>
                      <a:cubicBezTo>
                        <a:pt x="10704" y="240911"/>
                        <a:pt x="-726" y="259390"/>
                        <a:pt x="36" y="277678"/>
                      </a:cubicBezTo>
                      <a:cubicBezTo>
                        <a:pt x="131" y="280535"/>
                        <a:pt x="3941" y="281107"/>
                        <a:pt x="4989" y="278440"/>
                      </a:cubicBezTo>
                      <a:cubicBezTo>
                        <a:pt x="13657" y="254913"/>
                        <a:pt x="25087" y="233768"/>
                        <a:pt x="35945" y="211193"/>
                      </a:cubicBezTo>
                      <a:cubicBezTo>
                        <a:pt x="46613" y="189000"/>
                        <a:pt x="54043" y="165378"/>
                        <a:pt x="62330" y="142232"/>
                      </a:cubicBezTo>
                      <a:cubicBezTo>
                        <a:pt x="71188" y="117467"/>
                        <a:pt x="80903" y="92893"/>
                        <a:pt x="90428" y="68318"/>
                      </a:cubicBezTo>
                      <a:cubicBezTo>
                        <a:pt x="98715" y="47078"/>
                        <a:pt x="109669" y="27266"/>
                        <a:pt x="112812" y="4406"/>
                      </a:cubicBezTo>
                      <a:cubicBezTo>
                        <a:pt x="113574" y="-1405"/>
                        <a:pt x="104335" y="-1500"/>
                        <a:pt x="103478" y="4310"/>
                      </a:cubicBezTo>
                      <a:close/>
                    </a:path>
                  </a:pathLst>
                </a:custGeom>
                <a:solidFill>
                  <a:srgbClr val="323232"/>
                </a:solidFill>
                <a:ln w="9525" cap="flat">
                  <a:noFill/>
                  <a:prstDash val="solid"/>
                  <a:miter/>
                </a:ln>
              </p:spPr>
              <p:txBody>
                <a:bodyPr rtlCol="0" anchor="ctr"/>
                <a:lstStyle/>
                <a:p>
                  <a:endParaRPr lang="th-TH"/>
                </a:p>
              </p:txBody>
            </p:sp>
            <p:sp>
              <p:nvSpPr>
                <p:cNvPr id="70" name="Freeform: Shape 69">
                  <a:extLst>
                    <a:ext uri="{FF2B5EF4-FFF2-40B4-BE49-F238E27FC236}">
                      <a16:creationId xmlns:a16="http://schemas.microsoft.com/office/drawing/2014/main" id="{92A08E4B-731D-4C46-8FA0-059BDE2B1446}"/>
                    </a:ext>
                  </a:extLst>
                </p:cNvPr>
                <p:cNvSpPr/>
                <p:nvPr/>
              </p:nvSpPr>
              <p:spPr>
                <a:xfrm>
                  <a:off x="5820193" y="3309942"/>
                  <a:ext cx="118485" cy="88936"/>
                </a:xfrm>
                <a:custGeom>
                  <a:avLst/>
                  <a:gdLst>
                    <a:gd name="connsiteX0" fmla="*/ 114548 w 118485"/>
                    <a:gd name="connsiteY0" fmla="*/ 78671 h 88936"/>
                    <a:gd name="connsiteX1" fmla="*/ 97499 w 118485"/>
                    <a:gd name="connsiteY1" fmla="*/ 45714 h 88936"/>
                    <a:gd name="connsiteX2" fmla="*/ 72829 w 118485"/>
                    <a:gd name="connsiteY2" fmla="*/ 5042 h 88936"/>
                    <a:gd name="connsiteX3" fmla="*/ 69400 w 118485"/>
                    <a:gd name="connsiteY3" fmla="*/ 2566 h 88936"/>
                    <a:gd name="connsiteX4" fmla="*/ 66828 w 118485"/>
                    <a:gd name="connsiteY4" fmla="*/ 566 h 88936"/>
                    <a:gd name="connsiteX5" fmla="*/ 24823 w 118485"/>
                    <a:gd name="connsiteY5" fmla="*/ 36761 h 88936"/>
                    <a:gd name="connsiteX6" fmla="*/ 725 w 118485"/>
                    <a:gd name="connsiteY6" fmla="*/ 81052 h 88936"/>
                    <a:gd name="connsiteX7" fmla="*/ 4344 w 118485"/>
                    <a:gd name="connsiteY7" fmla="*/ 88196 h 88936"/>
                    <a:gd name="connsiteX8" fmla="*/ 113310 w 118485"/>
                    <a:gd name="connsiteY8" fmla="*/ 88672 h 88936"/>
                    <a:gd name="connsiteX9" fmla="*/ 114548 w 118485"/>
                    <a:gd name="connsiteY9" fmla="*/ 78671 h 8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485" h="88936">
                      <a:moveTo>
                        <a:pt x="114548" y="78671"/>
                      </a:moveTo>
                      <a:cubicBezTo>
                        <a:pt x="106833" y="68574"/>
                        <a:pt x="103214" y="57144"/>
                        <a:pt x="97499" y="45714"/>
                      </a:cubicBezTo>
                      <a:cubicBezTo>
                        <a:pt x="90450" y="31522"/>
                        <a:pt x="80258" y="19139"/>
                        <a:pt x="72829" y="5042"/>
                      </a:cubicBezTo>
                      <a:cubicBezTo>
                        <a:pt x="71972" y="3518"/>
                        <a:pt x="70733" y="2756"/>
                        <a:pt x="69400" y="2566"/>
                      </a:cubicBezTo>
                      <a:cubicBezTo>
                        <a:pt x="68828" y="1613"/>
                        <a:pt x="68066" y="947"/>
                        <a:pt x="66828" y="566"/>
                      </a:cubicBezTo>
                      <a:cubicBezTo>
                        <a:pt x="49493" y="-4483"/>
                        <a:pt x="32348" y="25616"/>
                        <a:pt x="24823" y="36761"/>
                      </a:cubicBezTo>
                      <a:cubicBezTo>
                        <a:pt x="22537" y="40190"/>
                        <a:pt x="534" y="71908"/>
                        <a:pt x="725" y="81052"/>
                      </a:cubicBezTo>
                      <a:cubicBezTo>
                        <a:pt x="-895" y="83719"/>
                        <a:pt x="153" y="88005"/>
                        <a:pt x="4344" y="88196"/>
                      </a:cubicBezTo>
                      <a:cubicBezTo>
                        <a:pt x="40634" y="89434"/>
                        <a:pt x="77020" y="88767"/>
                        <a:pt x="113310" y="88672"/>
                      </a:cubicBezTo>
                      <a:cubicBezTo>
                        <a:pt x="119787" y="88672"/>
                        <a:pt x="120168" y="79623"/>
                        <a:pt x="114548" y="78671"/>
                      </a:cubicBezTo>
                      <a:close/>
                    </a:path>
                  </a:pathLst>
                </a:custGeom>
                <a:solidFill>
                  <a:srgbClr val="323232"/>
                </a:solidFill>
                <a:ln w="9525" cap="flat">
                  <a:noFill/>
                  <a:prstDash val="solid"/>
                  <a:miter/>
                </a:ln>
              </p:spPr>
              <p:txBody>
                <a:bodyPr rtlCol="0" anchor="ctr"/>
                <a:lstStyle/>
                <a:p>
                  <a:endParaRPr lang="th-TH"/>
                </a:p>
              </p:txBody>
            </p:sp>
            <p:sp>
              <p:nvSpPr>
                <p:cNvPr id="71" name="Freeform: Shape 70">
                  <a:extLst>
                    <a:ext uri="{FF2B5EF4-FFF2-40B4-BE49-F238E27FC236}">
                      <a16:creationId xmlns:a16="http://schemas.microsoft.com/office/drawing/2014/main" id="{6DCB78F6-F42E-48A3-91D9-D151A591B25D}"/>
                    </a:ext>
                  </a:extLst>
                </p:cNvPr>
                <p:cNvSpPr/>
                <p:nvPr/>
              </p:nvSpPr>
              <p:spPr>
                <a:xfrm>
                  <a:off x="5717693" y="3662447"/>
                  <a:ext cx="71873" cy="105491"/>
                </a:xfrm>
                <a:custGeom>
                  <a:avLst/>
                  <a:gdLst>
                    <a:gd name="connsiteX0" fmla="*/ 71602 w 71873"/>
                    <a:gd name="connsiteY0" fmla="*/ 100974 h 105491"/>
                    <a:gd name="connsiteX1" fmla="*/ 39407 w 71873"/>
                    <a:gd name="connsiteY1" fmla="*/ 51254 h 105491"/>
                    <a:gd name="connsiteX2" fmla="*/ 3879 w 71873"/>
                    <a:gd name="connsiteY2" fmla="*/ 962 h 105491"/>
                    <a:gd name="connsiteX3" fmla="*/ 69 w 71873"/>
                    <a:gd name="connsiteY3" fmla="*/ 2486 h 105491"/>
                    <a:gd name="connsiteX4" fmla="*/ 33597 w 71873"/>
                    <a:gd name="connsiteY4" fmla="*/ 58207 h 105491"/>
                    <a:gd name="connsiteX5" fmla="*/ 67506 w 71873"/>
                    <a:gd name="connsiteY5" fmla="*/ 104975 h 105491"/>
                    <a:gd name="connsiteX6" fmla="*/ 71602 w 71873"/>
                    <a:gd name="connsiteY6" fmla="*/ 100974 h 1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73" h="105491">
                      <a:moveTo>
                        <a:pt x="71602" y="100974"/>
                      </a:moveTo>
                      <a:cubicBezTo>
                        <a:pt x="63505" y="83925"/>
                        <a:pt x="49789" y="67256"/>
                        <a:pt x="39407" y="51254"/>
                      </a:cubicBezTo>
                      <a:cubicBezTo>
                        <a:pt x="28168" y="34109"/>
                        <a:pt x="15118" y="18202"/>
                        <a:pt x="3879" y="962"/>
                      </a:cubicBezTo>
                      <a:cubicBezTo>
                        <a:pt x="2641" y="-943"/>
                        <a:pt x="-503" y="200"/>
                        <a:pt x="69" y="2486"/>
                      </a:cubicBezTo>
                      <a:cubicBezTo>
                        <a:pt x="5593" y="23727"/>
                        <a:pt x="22357" y="39824"/>
                        <a:pt x="33597" y="58207"/>
                      </a:cubicBezTo>
                      <a:cubicBezTo>
                        <a:pt x="43122" y="73638"/>
                        <a:pt x="51980" y="94688"/>
                        <a:pt x="67506" y="104975"/>
                      </a:cubicBezTo>
                      <a:cubicBezTo>
                        <a:pt x="70078" y="106785"/>
                        <a:pt x="72745" y="103451"/>
                        <a:pt x="71602" y="100974"/>
                      </a:cubicBezTo>
                      <a:close/>
                    </a:path>
                  </a:pathLst>
                </a:custGeom>
                <a:solidFill>
                  <a:srgbClr val="323232"/>
                </a:solidFill>
                <a:ln w="9525" cap="flat">
                  <a:noFill/>
                  <a:prstDash val="solid"/>
                  <a:miter/>
                </a:ln>
              </p:spPr>
              <p:txBody>
                <a:bodyPr rtlCol="0" anchor="ctr"/>
                <a:lstStyle/>
                <a:p>
                  <a:endParaRPr lang="th-TH"/>
                </a:p>
              </p:txBody>
            </p:sp>
            <p:sp>
              <p:nvSpPr>
                <p:cNvPr id="72" name="Freeform: Shape 71">
                  <a:extLst>
                    <a:ext uri="{FF2B5EF4-FFF2-40B4-BE49-F238E27FC236}">
                      <a16:creationId xmlns:a16="http://schemas.microsoft.com/office/drawing/2014/main" id="{6ABDF2FA-F65E-4A6F-8A19-3EA395638454}"/>
                    </a:ext>
                  </a:extLst>
                </p:cNvPr>
                <p:cNvSpPr/>
                <p:nvPr/>
              </p:nvSpPr>
              <p:spPr>
                <a:xfrm>
                  <a:off x="5783117" y="3760349"/>
                  <a:ext cx="187506" cy="12739"/>
                </a:xfrm>
                <a:custGeom>
                  <a:avLst/>
                  <a:gdLst>
                    <a:gd name="connsiteX0" fmla="*/ 182581 w 187506"/>
                    <a:gd name="connsiteY0" fmla="*/ 2406 h 12739"/>
                    <a:gd name="connsiteX1" fmla="*/ 138861 w 187506"/>
                    <a:gd name="connsiteY1" fmla="*/ 786 h 12739"/>
                    <a:gd name="connsiteX2" fmla="*/ 88950 w 187506"/>
                    <a:gd name="connsiteY2" fmla="*/ 1834 h 12739"/>
                    <a:gd name="connsiteX3" fmla="*/ 3606 w 187506"/>
                    <a:gd name="connsiteY3" fmla="*/ 24 h 12739"/>
                    <a:gd name="connsiteX4" fmla="*/ 2558 w 187506"/>
                    <a:gd name="connsiteY4" fmla="*/ 7168 h 12739"/>
                    <a:gd name="connsiteX5" fmla="*/ 93427 w 187506"/>
                    <a:gd name="connsiteY5" fmla="*/ 10788 h 12739"/>
                    <a:gd name="connsiteX6" fmla="*/ 146576 w 187506"/>
                    <a:gd name="connsiteY6" fmla="*/ 10311 h 12739"/>
                    <a:gd name="connsiteX7" fmla="*/ 184676 w 187506"/>
                    <a:gd name="connsiteY7" fmla="*/ 10311 h 12739"/>
                    <a:gd name="connsiteX8" fmla="*/ 182581 w 187506"/>
                    <a:gd name="connsiteY8" fmla="*/ 2406 h 1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06" h="12739">
                      <a:moveTo>
                        <a:pt x="182581" y="2406"/>
                      </a:moveTo>
                      <a:cubicBezTo>
                        <a:pt x="167912" y="5073"/>
                        <a:pt x="153625" y="1072"/>
                        <a:pt x="138861" y="786"/>
                      </a:cubicBezTo>
                      <a:cubicBezTo>
                        <a:pt x="122192" y="405"/>
                        <a:pt x="105523" y="1358"/>
                        <a:pt x="88950" y="1834"/>
                      </a:cubicBezTo>
                      <a:cubicBezTo>
                        <a:pt x="60946" y="2501"/>
                        <a:pt x="31419" y="2977"/>
                        <a:pt x="3606" y="24"/>
                      </a:cubicBezTo>
                      <a:cubicBezTo>
                        <a:pt x="-490" y="-452"/>
                        <a:pt x="-1442" y="6216"/>
                        <a:pt x="2558" y="7168"/>
                      </a:cubicBezTo>
                      <a:cubicBezTo>
                        <a:pt x="30466" y="14217"/>
                        <a:pt x="64852" y="11454"/>
                        <a:pt x="93427" y="10788"/>
                      </a:cubicBezTo>
                      <a:cubicBezTo>
                        <a:pt x="110953" y="10311"/>
                        <a:pt x="129050" y="9073"/>
                        <a:pt x="146576" y="10311"/>
                      </a:cubicBezTo>
                      <a:cubicBezTo>
                        <a:pt x="159721" y="11264"/>
                        <a:pt x="172103" y="15264"/>
                        <a:pt x="184676" y="10311"/>
                      </a:cubicBezTo>
                      <a:cubicBezTo>
                        <a:pt x="189439" y="8311"/>
                        <a:pt x="187819" y="1453"/>
                        <a:pt x="182581" y="2406"/>
                      </a:cubicBezTo>
                      <a:close/>
                    </a:path>
                  </a:pathLst>
                </a:custGeom>
                <a:solidFill>
                  <a:srgbClr val="323232"/>
                </a:solidFill>
                <a:ln w="9525" cap="flat">
                  <a:noFill/>
                  <a:prstDash val="solid"/>
                  <a:miter/>
                </a:ln>
              </p:spPr>
              <p:txBody>
                <a:bodyPr rtlCol="0" anchor="ctr"/>
                <a:lstStyle/>
                <a:p>
                  <a:endParaRPr lang="th-TH"/>
                </a:p>
              </p:txBody>
            </p:sp>
            <p:sp>
              <p:nvSpPr>
                <p:cNvPr id="73" name="Freeform: Shape 72">
                  <a:extLst>
                    <a:ext uri="{FF2B5EF4-FFF2-40B4-BE49-F238E27FC236}">
                      <a16:creationId xmlns:a16="http://schemas.microsoft.com/office/drawing/2014/main" id="{A18B5B9C-41FD-4426-8DEC-A299CA2C1A4F}"/>
                    </a:ext>
                  </a:extLst>
                </p:cNvPr>
                <p:cNvSpPr/>
                <p:nvPr/>
              </p:nvSpPr>
              <p:spPr>
                <a:xfrm>
                  <a:off x="5963302" y="3661397"/>
                  <a:ext cx="82536" cy="107830"/>
                </a:xfrm>
                <a:custGeom>
                  <a:avLst/>
                  <a:gdLst>
                    <a:gd name="connsiteX0" fmla="*/ 74214 w 82536"/>
                    <a:gd name="connsiteY0" fmla="*/ 1345 h 107830"/>
                    <a:gd name="connsiteX1" fmla="*/ 37352 w 82536"/>
                    <a:gd name="connsiteY1" fmla="*/ 51732 h 107830"/>
                    <a:gd name="connsiteX2" fmla="*/ 776 w 82536"/>
                    <a:gd name="connsiteY2" fmla="*/ 101453 h 107830"/>
                    <a:gd name="connsiteX3" fmla="*/ 7348 w 82536"/>
                    <a:gd name="connsiteY3" fmla="*/ 106692 h 107830"/>
                    <a:gd name="connsiteX4" fmla="*/ 39352 w 82536"/>
                    <a:gd name="connsiteY4" fmla="*/ 65258 h 107830"/>
                    <a:gd name="connsiteX5" fmla="*/ 80976 w 82536"/>
                    <a:gd name="connsiteY5" fmla="*/ 8298 h 107830"/>
                    <a:gd name="connsiteX6" fmla="*/ 74214 w 82536"/>
                    <a:gd name="connsiteY6" fmla="*/ 1345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36" h="107830">
                      <a:moveTo>
                        <a:pt x="74214" y="1345"/>
                      </a:moveTo>
                      <a:cubicBezTo>
                        <a:pt x="58878" y="15537"/>
                        <a:pt x="50020" y="35254"/>
                        <a:pt x="37352" y="51732"/>
                      </a:cubicBezTo>
                      <a:cubicBezTo>
                        <a:pt x="24779" y="68115"/>
                        <a:pt x="13063" y="84975"/>
                        <a:pt x="776" y="101453"/>
                      </a:cubicBezTo>
                      <a:cubicBezTo>
                        <a:pt x="-2177" y="105358"/>
                        <a:pt x="4014" y="110025"/>
                        <a:pt x="7348" y="106692"/>
                      </a:cubicBezTo>
                      <a:cubicBezTo>
                        <a:pt x="19445" y="94404"/>
                        <a:pt x="28779" y="78783"/>
                        <a:pt x="39352" y="65258"/>
                      </a:cubicBezTo>
                      <a:cubicBezTo>
                        <a:pt x="53640" y="47065"/>
                        <a:pt x="64212" y="24110"/>
                        <a:pt x="80976" y="8298"/>
                      </a:cubicBezTo>
                      <a:cubicBezTo>
                        <a:pt x="85644" y="4012"/>
                        <a:pt x="78786" y="-2941"/>
                        <a:pt x="74214" y="1345"/>
                      </a:cubicBezTo>
                      <a:close/>
                    </a:path>
                  </a:pathLst>
                </a:custGeom>
                <a:solidFill>
                  <a:srgbClr val="323232"/>
                </a:solidFill>
                <a:ln w="9525" cap="flat">
                  <a:noFill/>
                  <a:prstDash val="solid"/>
                  <a:miter/>
                </a:ln>
              </p:spPr>
              <p:txBody>
                <a:bodyPr rtlCol="0" anchor="ctr"/>
                <a:lstStyle/>
                <a:p>
                  <a:endParaRPr lang="th-TH"/>
                </a:p>
              </p:txBody>
            </p:sp>
            <p:sp>
              <p:nvSpPr>
                <p:cNvPr id="74" name="Freeform: Shape 73">
                  <a:extLst>
                    <a:ext uri="{FF2B5EF4-FFF2-40B4-BE49-F238E27FC236}">
                      <a16:creationId xmlns:a16="http://schemas.microsoft.com/office/drawing/2014/main" id="{EAD7239E-A5F2-4F29-8E4E-6529F14AEA47}"/>
                    </a:ext>
                  </a:extLst>
                </p:cNvPr>
                <p:cNvSpPr/>
                <p:nvPr/>
              </p:nvSpPr>
              <p:spPr>
                <a:xfrm>
                  <a:off x="5924516" y="3384386"/>
                  <a:ext cx="119007" cy="284533"/>
                </a:xfrm>
                <a:custGeom>
                  <a:avLst/>
                  <a:gdLst>
                    <a:gd name="connsiteX0" fmla="*/ 94998 w 119007"/>
                    <a:gd name="connsiteY0" fmla="*/ 212634 h 284533"/>
                    <a:gd name="connsiteX1" fmla="*/ 64232 w 119007"/>
                    <a:gd name="connsiteY1" fmla="*/ 135386 h 284533"/>
                    <a:gd name="connsiteX2" fmla="*/ 35562 w 119007"/>
                    <a:gd name="connsiteY2" fmla="*/ 72521 h 284533"/>
                    <a:gd name="connsiteX3" fmla="*/ 9559 w 119007"/>
                    <a:gd name="connsiteY3" fmla="*/ 2513 h 284533"/>
                    <a:gd name="connsiteX4" fmla="*/ 701 w 119007"/>
                    <a:gd name="connsiteY4" fmla="*/ 7561 h 284533"/>
                    <a:gd name="connsiteX5" fmla="*/ 23656 w 119007"/>
                    <a:gd name="connsiteY5" fmla="*/ 70616 h 284533"/>
                    <a:gd name="connsiteX6" fmla="*/ 56136 w 119007"/>
                    <a:gd name="connsiteY6" fmla="*/ 142149 h 284533"/>
                    <a:gd name="connsiteX7" fmla="*/ 113762 w 119007"/>
                    <a:gd name="connsiteY7" fmla="*/ 282643 h 284533"/>
                    <a:gd name="connsiteX8" fmla="*/ 119001 w 119007"/>
                    <a:gd name="connsiteY8" fmla="*/ 281976 h 284533"/>
                    <a:gd name="connsiteX9" fmla="*/ 94998 w 119007"/>
                    <a:gd name="connsiteY9" fmla="*/ 212634 h 28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07" h="284533">
                      <a:moveTo>
                        <a:pt x="94998" y="212634"/>
                      </a:moveTo>
                      <a:cubicBezTo>
                        <a:pt x="84521" y="186917"/>
                        <a:pt x="73948" y="161390"/>
                        <a:pt x="64232" y="135386"/>
                      </a:cubicBezTo>
                      <a:cubicBezTo>
                        <a:pt x="56041" y="113574"/>
                        <a:pt x="45182" y="93667"/>
                        <a:pt x="35562" y="72521"/>
                      </a:cubicBezTo>
                      <a:cubicBezTo>
                        <a:pt x="25180" y="49757"/>
                        <a:pt x="22037" y="24420"/>
                        <a:pt x="9559" y="2513"/>
                      </a:cubicBezTo>
                      <a:cubicBezTo>
                        <a:pt x="6320" y="-3202"/>
                        <a:pt x="-2538" y="1846"/>
                        <a:pt x="701" y="7561"/>
                      </a:cubicBezTo>
                      <a:cubicBezTo>
                        <a:pt x="11940" y="27182"/>
                        <a:pt x="14988" y="49852"/>
                        <a:pt x="23656" y="70616"/>
                      </a:cubicBezTo>
                      <a:cubicBezTo>
                        <a:pt x="33848" y="94905"/>
                        <a:pt x="46802" y="117384"/>
                        <a:pt x="56136" y="142149"/>
                      </a:cubicBezTo>
                      <a:cubicBezTo>
                        <a:pt x="73948" y="189488"/>
                        <a:pt x="97284" y="234923"/>
                        <a:pt x="113762" y="282643"/>
                      </a:cubicBezTo>
                      <a:cubicBezTo>
                        <a:pt x="114715" y="285310"/>
                        <a:pt x="119192" y="285215"/>
                        <a:pt x="119001" y="281976"/>
                      </a:cubicBezTo>
                      <a:cubicBezTo>
                        <a:pt x="117477" y="257973"/>
                        <a:pt x="103952" y="234542"/>
                        <a:pt x="94998" y="212634"/>
                      </a:cubicBezTo>
                      <a:close/>
                    </a:path>
                  </a:pathLst>
                </a:custGeom>
                <a:solidFill>
                  <a:srgbClr val="323232"/>
                </a:solidFill>
                <a:ln w="9525"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96B78022-700A-44B2-8B39-CE09C9E138E0}"/>
                    </a:ext>
                  </a:extLst>
                </p:cNvPr>
                <p:cNvSpPr/>
                <p:nvPr/>
              </p:nvSpPr>
              <p:spPr>
                <a:xfrm>
                  <a:off x="5715487" y="3647397"/>
                  <a:ext cx="96420" cy="23037"/>
                </a:xfrm>
                <a:custGeom>
                  <a:avLst/>
                  <a:gdLst>
                    <a:gd name="connsiteX0" fmla="*/ 92952 w 96420"/>
                    <a:gd name="connsiteY0" fmla="*/ 10 h 23037"/>
                    <a:gd name="connsiteX1" fmla="*/ 1798 w 96420"/>
                    <a:gd name="connsiteY1" fmla="*/ 16488 h 23037"/>
                    <a:gd name="connsiteX2" fmla="*/ 1703 w 96420"/>
                    <a:gd name="connsiteY2" fmla="*/ 21251 h 23037"/>
                    <a:gd name="connsiteX3" fmla="*/ 60282 w 96420"/>
                    <a:gd name="connsiteY3" fmla="*/ 14869 h 23037"/>
                    <a:gd name="connsiteX4" fmla="*/ 96191 w 96420"/>
                    <a:gd name="connsiteY4" fmla="*/ 4487 h 23037"/>
                    <a:gd name="connsiteX5" fmla="*/ 92952 w 96420"/>
                    <a:gd name="connsiteY5" fmla="*/ 10 h 2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420" h="23037">
                      <a:moveTo>
                        <a:pt x="92952" y="10"/>
                      </a:moveTo>
                      <a:cubicBezTo>
                        <a:pt x="63044" y="1820"/>
                        <a:pt x="30659" y="8868"/>
                        <a:pt x="1798" y="16488"/>
                      </a:cubicBezTo>
                      <a:cubicBezTo>
                        <a:pt x="-583" y="17155"/>
                        <a:pt x="-583" y="20489"/>
                        <a:pt x="1703" y="21251"/>
                      </a:cubicBezTo>
                      <a:cubicBezTo>
                        <a:pt x="19229" y="26775"/>
                        <a:pt x="42756" y="18012"/>
                        <a:pt x="60282" y="14869"/>
                      </a:cubicBezTo>
                      <a:cubicBezTo>
                        <a:pt x="69616" y="13154"/>
                        <a:pt x="91619" y="15060"/>
                        <a:pt x="96191" y="4487"/>
                      </a:cubicBezTo>
                      <a:cubicBezTo>
                        <a:pt x="97143" y="2391"/>
                        <a:pt x="94953" y="-180"/>
                        <a:pt x="92952" y="10"/>
                      </a:cubicBezTo>
                      <a:close/>
                    </a:path>
                  </a:pathLst>
                </a:custGeom>
                <a:solidFill>
                  <a:srgbClr val="323232"/>
                </a:solidFill>
                <a:ln w="9525"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1193A7F5-6A76-4A7D-A458-77BA1A4063D3}"/>
                    </a:ext>
                  </a:extLst>
                </p:cNvPr>
                <p:cNvSpPr/>
                <p:nvPr/>
              </p:nvSpPr>
              <p:spPr>
                <a:xfrm>
                  <a:off x="5801861" y="3647033"/>
                  <a:ext cx="32069" cy="124414"/>
                </a:xfrm>
                <a:custGeom>
                  <a:avLst/>
                  <a:gdLst>
                    <a:gd name="connsiteX0" fmla="*/ 23153 w 32069"/>
                    <a:gd name="connsiteY0" fmla="*/ 67431 h 124414"/>
                    <a:gd name="connsiteX1" fmla="*/ 8865 w 32069"/>
                    <a:gd name="connsiteY1" fmla="*/ 5042 h 124414"/>
                    <a:gd name="connsiteX2" fmla="*/ 7 w 32069"/>
                    <a:gd name="connsiteY2" fmla="*/ 4280 h 124414"/>
                    <a:gd name="connsiteX3" fmla="*/ 13628 w 32069"/>
                    <a:gd name="connsiteY3" fmla="*/ 65812 h 124414"/>
                    <a:gd name="connsiteX4" fmla="*/ 28963 w 32069"/>
                    <a:gd name="connsiteY4" fmla="*/ 123819 h 124414"/>
                    <a:gd name="connsiteX5" fmla="*/ 31820 w 32069"/>
                    <a:gd name="connsiteY5" fmla="*/ 122771 h 124414"/>
                    <a:gd name="connsiteX6" fmla="*/ 23153 w 32069"/>
                    <a:gd name="connsiteY6" fmla="*/ 67431 h 12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69" h="124414">
                      <a:moveTo>
                        <a:pt x="23153" y="67431"/>
                      </a:moveTo>
                      <a:cubicBezTo>
                        <a:pt x="18676" y="46571"/>
                        <a:pt x="9913" y="26473"/>
                        <a:pt x="8865" y="5042"/>
                      </a:cubicBezTo>
                      <a:cubicBezTo>
                        <a:pt x="8579" y="-1149"/>
                        <a:pt x="-279" y="-1911"/>
                        <a:pt x="7" y="4280"/>
                      </a:cubicBezTo>
                      <a:cubicBezTo>
                        <a:pt x="959" y="25616"/>
                        <a:pt x="8770" y="45142"/>
                        <a:pt x="13628" y="65812"/>
                      </a:cubicBezTo>
                      <a:cubicBezTo>
                        <a:pt x="17914" y="83909"/>
                        <a:pt x="17152" y="109055"/>
                        <a:pt x="28963" y="123819"/>
                      </a:cubicBezTo>
                      <a:cubicBezTo>
                        <a:pt x="30011" y="125057"/>
                        <a:pt x="31725" y="124200"/>
                        <a:pt x="31820" y="122771"/>
                      </a:cubicBezTo>
                      <a:cubicBezTo>
                        <a:pt x="33440" y="105626"/>
                        <a:pt x="26772" y="84195"/>
                        <a:pt x="23153" y="67431"/>
                      </a:cubicBezTo>
                      <a:close/>
                    </a:path>
                  </a:pathLst>
                </a:custGeom>
                <a:solidFill>
                  <a:srgbClr val="323232"/>
                </a:solidFill>
                <a:ln w="9525"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DBDB8B73-5FA6-476B-A0E2-BFB85E48D271}"/>
                    </a:ext>
                  </a:extLst>
                </p:cNvPr>
                <p:cNvSpPr/>
                <p:nvPr/>
              </p:nvSpPr>
              <p:spPr>
                <a:xfrm>
                  <a:off x="5800944" y="3644041"/>
                  <a:ext cx="192091" cy="13852"/>
                </a:xfrm>
                <a:custGeom>
                  <a:avLst/>
                  <a:gdLst>
                    <a:gd name="connsiteX0" fmla="*/ 187518 w 192091"/>
                    <a:gd name="connsiteY0" fmla="*/ 2890 h 13852"/>
                    <a:gd name="connsiteX1" fmla="*/ 141608 w 192091"/>
                    <a:gd name="connsiteY1" fmla="*/ 4129 h 13852"/>
                    <a:gd name="connsiteX2" fmla="*/ 88934 w 192091"/>
                    <a:gd name="connsiteY2" fmla="*/ 1462 h 13852"/>
                    <a:gd name="connsiteX3" fmla="*/ 2066 w 192091"/>
                    <a:gd name="connsiteY3" fmla="*/ 4795 h 13852"/>
                    <a:gd name="connsiteX4" fmla="*/ 2733 w 192091"/>
                    <a:gd name="connsiteY4" fmla="*/ 10510 h 13852"/>
                    <a:gd name="connsiteX5" fmla="*/ 92649 w 192091"/>
                    <a:gd name="connsiteY5" fmla="*/ 10510 h 13852"/>
                    <a:gd name="connsiteX6" fmla="*/ 141322 w 192091"/>
                    <a:gd name="connsiteY6" fmla="*/ 13558 h 13852"/>
                    <a:gd name="connsiteX7" fmla="*/ 187232 w 192091"/>
                    <a:gd name="connsiteY7" fmla="*/ 12320 h 13852"/>
                    <a:gd name="connsiteX8" fmla="*/ 187518 w 192091"/>
                    <a:gd name="connsiteY8" fmla="*/ 2890 h 1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091" h="13852">
                      <a:moveTo>
                        <a:pt x="187518" y="2890"/>
                      </a:moveTo>
                      <a:cubicBezTo>
                        <a:pt x="172088" y="2700"/>
                        <a:pt x="157038" y="5272"/>
                        <a:pt x="141608" y="4129"/>
                      </a:cubicBezTo>
                      <a:cubicBezTo>
                        <a:pt x="123796" y="2890"/>
                        <a:pt x="106937" y="319"/>
                        <a:pt x="88934" y="1462"/>
                      </a:cubicBezTo>
                      <a:cubicBezTo>
                        <a:pt x="61502" y="3176"/>
                        <a:pt x="28070" y="-4730"/>
                        <a:pt x="2066" y="4795"/>
                      </a:cubicBezTo>
                      <a:cubicBezTo>
                        <a:pt x="-791" y="5843"/>
                        <a:pt x="-791" y="10701"/>
                        <a:pt x="2733" y="10510"/>
                      </a:cubicBezTo>
                      <a:cubicBezTo>
                        <a:pt x="32737" y="8701"/>
                        <a:pt x="62645" y="11939"/>
                        <a:pt x="92649" y="10510"/>
                      </a:cubicBezTo>
                      <a:cubicBezTo>
                        <a:pt x="109223" y="9748"/>
                        <a:pt x="124939" y="12415"/>
                        <a:pt x="141322" y="13558"/>
                      </a:cubicBezTo>
                      <a:cubicBezTo>
                        <a:pt x="156752" y="14701"/>
                        <a:pt x="171802" y="12130"/>
                        <a:pt x="187232" y="12320"/>
                      </a:cubicBezTo>
                      <a:cubicBezTo>
                        <a:pt x="193614" y="12606"/>
                        <a:pt x="193709" y="2986"/>
                        <a:pt x="187518" y="2890"/>
                      </a:cubicBezTo>
                      <a:close/>
                    </a:path>
                  </a:pathLst>
                </a:custGeom>
                <a:solidFill>
                  <a:srgbClr val="323232"/>
                </a:solidFill>
                <a:ln w="9525" cap="flat">
                  <a:noFill/>
                  <a:prstDash val="solid"/>
                  <a:miter/>
                </a:ln>
              </p:spPr>
              <p:txBody>
                <a:bodyPr rtlCol="0" anchor="ctr"/>
                <a:lstStyle/>
                <a:p>
                  <a:endParaRPr lang="th-TH"/>
                </a:p>
              </p:txBody>
            </p:sp>
            <p:sp>
              <p:nvSpPr>
                <p:cNvPr id="78" name="Freeform: Shape 77">
                  <a:extLst>
                    <a:ext uri="{FF2B5EF4-FFF2-40B4-BE49-F238E27FC236}">
                      <a16:creationId xmlns:a16="http://schemas.microsoft.com/office/drawing/2014/main" id="{26718051-430E-4614-A996-BB388C93601F}"/>
                    </a:ext>
                  </a:extLst>
                </p:cNvPr>
                <p:cNvSpPr/>
                <p:nvPr/>
              </p:nvSpPr>
              <p:spPr>
                <a:xfrm>
                  <a:off x="5958217" y="3646371"/>
                  <a:ext cx="28929" cy="125690"/>
                </a:xfrm>
                <a:custGeom>
                  <a:avLst/>
                  <a:gdLst>
                    <a:gd name="connsiteX0" fmla="*/ 27483 w 28929"/>
                    <a:gd name="connsiteY0" fmla="*/ 1322 h 125690"/>
                    <a:gd name="connsiteX1" fmla="*/ 23958 w 28929"/>
                    <a:gd name="connsiteY1" fmla="*/ 1322 h 125690"/>
                    <a:gd name="connsiteX2" fmla="*/ 336 w 28929"/>
                    <a:gd name="connsiteY2" fmla="*/ 119908 h 125690"/>
                    <a:gd name="connsiteX3" fmla="*/ 9385 w 28929"/>
                    <a:gd name="connsiteY3" fmla="*/ 122480 h 125690"/>
                    <a:gd name="connsiteX4" fmla="*/ 27483 w 28929"/>
                    <a:gd name="connsiteY4" fmla="*/ 1322 h 125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29" h="125690">
                      <a:moveTo>
                        <a:pt x="27483" y="1322"/>
                      </a:moveTo>
                      <a:cubicBezTo>
                        <a:pt x="27292" y="-393"/>
                        <a:pt x="24244" y="-488"/>
                        <a:pt x="23958" y="1322"/>
                      </a:cubicBezTo>
                      <a:cubicBezTo>
                        <a:pt x="18053" y="41898"/>
                        <a:pt x="15005" y="81237"/>
                        <a:pt x="336" y="119908"/>
                      </a:cubicBezTo>
                      <a:cubicBezTo>
                        <a:pt x="-1854" y="125623"/>
                        <a:pt x="7290" y="128195"/>
                        <a:pt x="9385" y="122480"/>
                      </a:cubicBezTo>
                      <a:cubicBezTo>
                        <a:pt x="23863" y="84570"/>
                        <a:pt x="32531" y="41898"/>
                        <a:pt x="27483" y="1322"/>
                      </a:cubicBezTo>
                      <a:close/>
                    </a:path>
                  </a:pathLst>
                </a:custGeom>
                <a:solidFill>
                  <a:srgbClr val="323232"/>
                </a:solidFill>
                <a:ln w="9525" cap="flat">
                  <a:noFill/>
                  <a:prstDash val="solid"/>
                  <a:miter/>
                </a:ln>
              </p:spPr>
              <p:txBody>
                <a:bodyPr rtlCol="0" anchor="ctr"/>
                <a:lstStyle/>
                <a:p>
                  <a:endParaRPr lang="th-TH"/>
                </a:p>
              </p:txBody>
            </p:sp>
            <p:sp>
              <p:nvSpPr>
                <p:cNvPr id="79" name="Freeform: Shape 78">
                  <a:extLst>
                    <a:ext uri="{FF2B5EF4-FFF2-40B4-BE49-F238E27FC236}">
                      <a16:creationId xmlns:a16="http://schemas.microsoft.com/office/drawing/2014/main" id="{B6F53026-1D3D-4198-AE4B-4ED5AA6FAAF2}"/>
                    </a:ext>
                  </a:extLst>
                </p:cNvPr>
                <p:cNvSpPr/>
                <p:nvPr/>
              </p:nvSpPr>
              <p:spPr>
                <a:xfrm>
                  <a:off x="5986122" y="3651747"/>
                  <a:ext cx="60158" cy="19653"/>
                </a:xfrm>
                <a:custGeom>
                  <a:avLst/>
                  <a:gdLst>
                    <a:gd name="connsiteX0" fmla="*/ 54061 w 60158"/>
                    <a:gd name="connsiteY0" fmla="*/ 11852 h 19653"/>
                    <a:gd name="connsiteX1" fmla="*/ 54252 w 60158"/>
                    <a:gd name="connsiteY1" fmla="*/ 11471 h 19653"/>
                    <a:gd name="connsiteX2" fmla="*/ 42821 w 60158"/>
                    <a:gd name="connsiteY2" fmla="*/ 8138 h 19653"/>
                    <a:gd name="connsiteX3" fmla="*/ 26629 w 60158"/>
                    <a:gd name="connsiteY3" fmla="*/ 3661 h 19653"/>
                    <a:gd name="connsiteX4" fmla="*/ 1769 w 60158"/>
                    <a:gd name="connsiteY4" fmla="*/ 422 h 19653"/>
                    <a:gd name="connsiteX5" fmla="*/ 1674 w 60158"/>
                    <a:gd name="connsiteY5" fmla="*/ 5090 h 19653"/>
                    <a:gd name="connsiteX6" fmla="*/ 27867 w 60158"/>
                    <a:gd name="connsiteY6" fmla="*/ 12614 h 19653"/>
                    <a:gd name="connsiteX7" fmla="*/ 54633 w 60158"/>
                    <a:gd name="connsiteY7" fmla="*/ 19568 h 19653"/>
                    <a:gd name="connsiteX8" fmla="*/ 60157 w 60158"/>
                    <a:gd name="connsiteY8" fmla="*/ 15472 h 19653"/>
                    <a:gd name="connsiteX9" fmla="*/ 60157 w 60158"/>
                    <a:gd name="connsiteY9" fmla="*/ 14996 h 19653"/>
                    <a:gd name="connsiteX10" fmla="*/ 54061 w 60158"/>
                    <a:gd name="connsiteY10" fmla="*/ 11852 h 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58" h="19653">
                      <a:moveTo>
                        <a:pt x="54061" y="11852"/>
                      </a:moveTo>
                      <a:cubicBezTo>
                        <a:pt x="54156" y="11757"/>
                        <a:pt x="54156" y="11567"/>
                        <a:pt x="54252" y="11471"/>
                      </a:cubicBezTo>
                      <a:cubicBezTo>
                        <a:pt x="53490" y="11852"/>
                        <a:pt x="44441" y="8519"/>
                        <a:pt x="42821" y="8138"/>
                      </a:cubicBezTo>
                      <a:cubicBezTo>
                        <a:pt x="37392" y="6709"/>
                        <a:pt x="31963" y="5090"/>
                        <a:pt x="26629" y="3661"/>
                      </a:cubicBezTo>
                      <a:cubicBezTo>
                        <a:pt x="18533" y="1470"/>
                        <a:pt x="10151" y="-1006"/>
                        <a:pt x="1769" y="422"/>
                      </a:cubicBezTo>
                      <a:cubicBezTo>
                        <a:pt x="-898" y="899"/>
                        <a:pt x="-231" y="4328"/>
                        <a:pt x="1674" y="5090"/>
                      </a:cubicBezTo>
                      <a:cubicBezTo>
                        <a:pt x="9960" y="8519"/>
                        <a:pt x="19200" y="10043"/>
                        <a:pt x="27867" y="12614"/>
                      </a:cubicBezTo>
                      <a:cubicBezTo>
                        <a:pt x="36726" y="15281"/>
                        <a:pt x="45584" y="18044"/>
                        <a:pt x="54633" y="19568"/>
                      </a:cubicBezTo>
                      <a:cubicBezTo>
                        <a:pt x="57395" y="20044"/>
                        <a:pt x="60062" y="18520"/>
                        <a:pt x="60157" y="15472"/>
                      </a:cubicBezTo>
                      <a:cubicBezTo>
                        <a:pt x="60157" y="15281"/>
                        <a:pt x="60157" y="15091"/>
                        <a:pt x="60157" y="14996"/>
                      </a:cubicBezTo>
                      <a:cubicBezTo>
                        <a:pt x="60252" y="11281"/>
                        <a:pt x="56538" y="10328"/>
                        <a:pt x="54061" y="11852"/>
                      </a:cubicBezTo>
                      <a:close/>
                    </a:path>
                  </a:pathLst>
                </a:custGeom>
                <a:solidFill>
                  <a:srgbClr val="323232"/>
                </a:solidFill>
                <a:ln w="9525"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E2F68CAD-B83E-4C48-9DD6-359D60C8D25B}"/>
                    </a:ext>
                  </a:extLst>
                </p:cNvPr>
                <p:cNvSpPr/>
                <p:nvPr/>
              </p:nvSpPr>
              <p:spPr>
                <a:xfrm>
                  <a:off x="5900876" y="3385938"/>
                  <a:ext cx="88321" cy="273635"/>
                </a:xfrm>
                <a:custGeom>
                  <a:avLst/>
                  <a:gdLst>
                    <a:gd name="connsiteX0" fmla="*/ 73870 w 88321"/>
                    <a:gd name="connsiteY0" fmla="*/ 205081 h 273635"/>
                    <a:gd name="connsiteX1" fmla="*/ 50343 w 88321"/>
                    <a:gd name="connsiteY1" fmla="*/ 124880 h 273635"/>
                    <a:gd name="connsiteX2" fmla="*/ 23483 w 88321"/>
                    <a:gd name="connsiteY2" fmla="*/ 54205 h 273635"/>
                    <a:gd name="connsiteX3" fmla="*/ 8148 w 88321"/>
                    <a:gd name="connsiteY3" fmla="*/ 2198 h 273635"/>
                    <a:gd name="connsiteX4" fmla="*/ 528 w 88321"/>
                    <a:gd name="connsiteY4" fmla="*/ 6485 h 273635"/>
                    <a:gd name="connsiteX5" fmla="*/ 16244 w 88321"/>
                    <a:gd name="connsiteY5" fmla="*/ 60396 h 273635"/>
                    <a:gd name="connsiteX6" fmla="*/ 43200 w 88321"/>
                    <a:gd name="connsiteY6" fmla="*/ 131071 h 273635"/>
                    <a:gd name="connsiteX7" fmla="*/ 64440 w 88321"/>
                    <a:gd name="connsiteY7" fmla="*/ 202795 h 273635"/>
                    <a:gd name="connsiteX8" fmla="*/ 83300 w 88321"/>
                    <a:gd name="connsiteY8" fmla="*/ 271851 h 273635"/>
                    <a:gd name="connsiteX9" fmla="*/ 88062 w 88321"/>
                    <a:gd name="connsiteY9" fmla="*/ 271280 h 273635"/>
                    <a:gd name="connsiteX10" fmla="*/ 73870 w 88321"/>
                    <a:gd name="connsiteY10" fmla="*/ 205081 h 27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321" h="273635">
                      <a:moveTo>
                        <a:pt x="73870" y="205081"/>
                      </a:moveTo>
                      <a:cubicBezTo>
                        <a:pt x="67298" y="177935"/>
                        <a:pt x="60154" y="151074"/>
                        <a:pt x="50343" y="124880"/>
                      </a:cubicBezTo>
                      <a:cubicBezTo>
                        <a:pt x="41485" y="101258"/>
                        <a:pt x="31293" y="78208"/>
                        <a:pt x="23483" y="54205"/>
                      </a:cubicBezTo>
                      <a:cubicBezTo>
                        <a:pt x="17863" y="37155"/>
                        <a:pt x="16720" y="18010"/>
                        <a:pt x="8148" y="2198"/>
                      </a:cubicBezTo>
                      <a:cubicBezTo>
                        <a:pt x="5481" y="-2755"/>
                        <a:pt x="-2044" y="1532"/>
                        <a:pt x="528" y="6485"/>
                      </a:cubicBezTo>
                      <a:cubicBezTo>
                        <a:pt x="9195" y="22677"/>
                        <a:pt x="10434" y="43061"/>
                        <a:pt x="16244" y="60396"/>
                      </a:cubicBezTo>
                      <a:cubicBezTo>
                        <a:pt x="24340" y="84304"/>
                        <a:pt x="34341" y="107450"/>
                        <a:pt x="43200" y="131071"/>
                      </a:cubicBezTo>
                      <a:cubicBezTo>
                        <a:pt x="51963" y="154503"/>
                        <a:pt x="58344" y="178506"/>
                        <a:pt x="64440" y="202795"/>
                      </a:cubicBezTo>
                      <a:cubicBezTo>
                        <a:pt x="70251" y="225845"/>
                        <a:pt x="79490" y="248515"/>
                        <a:pt x="83300" y="271851"/>
                      </a:cubicBezTo>
                      <a:cubicBezTo>
                        <a:pt x="83776" y="274709"/>
                        <a:pt x="87872" y="273851"/>
                        <a:pt x="88062" y="271280"/>
                      </a:cubicBezTo>
                      <a:cubicBezTo>
                        <a:pt x="90158" y="249658"/>
                        <a:pt x="79014" y="226036"/>
                        <a:pt x="73870" y="205081"/>
                      </a:cubicBezTo>
                      <a:close/>
                    </a:path>
                  </a:pathLst>
                </a:custGeom>
                <a:solidFill>
                  <a:srgbClr val="323232"/>
                </a:solidFill>
                <a:ln w="9525"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FF8C0C4E-A721-4FA6-A545-B533E1BB3AE7}"/>
                    </a:ext>
                  </a:extLst>
                </p:cNvPr>
                <p:cNvSpPr/>
                <p:nvPr/>
              </p:nvSpPr>
              <p:spPr>
                <a:xfrm>
                  <a:off x="5801672" y="3390267"/>
                  <a:ext cx="62132" cy="258210"/>
                </a:xfrm>
                <a:custGeom>
                  <a:avLst/>
                  <a:gdLst>
                    <a:gd name="connsiteX0" fmla="*/ 52678 w 62132"/>
                    <a:gd name="connsiteY0" fmla="*/ 4442 h 258210"/>
                    <a:gd name="connsiteX1" fmla="*/ 5 w 62132"/>
                    <a:gd name="connsiteY1" fmla="*/ 255140 h 258210"/>
                    <a:gd name="connsiteX2" fmla="*/ 6101 w 62132"/>
                    <a:gd name="connsiteY2" fmla="*/ 255997 h 258210"/>
                    <a:gd name="connsiteX3" fmla="*/ 36581 w 62132"/>
                    <a:gd name="connsiteY3" fmla="*/ 121504 h 258210"/>
                    <a:gd name="connsiteX4" fmla="*/ 62108 w 62132"/>
                    <a:gd name="connsiteY4" fmla="*/ 4632 h 258210"/>
                    <a:gd name="connsiteX5" fmla="*/ 52678 w 62132"/>
                    <a:gd name="connsiteY5" fmla="*/ 4442 h 2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32" h="258210">
                      <a:moveTo>
                        <a:pt x="52678" y="4442"/>
                      </a:moveTo>
                      <a:cubicBezTo>
                        <a:pt x="44963" y="89405"/>
                        <a:pt x="4958" y="169605"/>
                        <a:pt x="5" y="255140"/>
                      </a:cubicBezTo>
                      <a:cubicBezTo>
                        <a:pt x="-186" y="258664"/>
                        <a:pt x="5244" y="259426"/>
                        <a:pt x="6101" y="255997"/>
                      </a:cubicBezTo>
                      <a:cubicBezTo>
                        <a:pt x="17531" y="211610"/>
                        <a:pt x="25627" y="166081"/>
                        <a:pt x="36581" y="121504"/>
                      </a:cubicBezTo>
                      <a:cubicBezTo>
                        <a:pt x="46106" y="82737"/>
                        <a:pt x="58393" y="44447"/>
                        <a:pt x="62108" y="4632"/>
                      </a:cubicBezTo>
                      <a:cubicBezTo>
                        <a:pt x="62679" y="-1464"/>
                        <a:pt x="53250" y="-1559"/>
                        <a:pt x="52678" y="4442"/>
                      </a:cubicBezTo>
                      <a:close/>
                    </a:path>
                  </a:pathLst>
                </a:custGeom>
                <a:solidFill>
                  <a:srgbClr val="323232"/>
                </a:solidFill>
                <a:ln w="9525"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id="{451331EC-F4F8-4B99-A4C3-730B992F5693}"/>
                    </a:ext>
                  </a:extLst>
                </p:cNvPr>
                <p:cNvSpPr/>
                <p:nvPr/>
              </p:nvSpPr>
              <p:spPr>
                <a:xfrm>
                  <a:off x="5806490" y="3648048"/>
                  <a:ext cx="88737" cy="118388"/>
                </a:xfrm>
                <a:custGeom>
                  <a:avLst/>
                  <a:gdLst>
                    <a:gd name="connsiteX0" fmla="*/ 75959 w 88737"/>
                    <a:gd name="connsiteY0" fmla="*/ 92324 h 118388"/>
                    <a:gd name="connsiteX1" fmla="*/ 50813 w 88737"/>
                    <a:gd name="connsiteY1" fmla="*/ 49937 h 118388"/>
                    <a:gd name="connsiteX2" fmla="*/ 2521 w 88737"/>
                    <a:gd name="connsiteY2" fmla="*/ 26 h 118388"/>
                    <a:gd name="connsiteX3" fmla="*/ 616 w 88737"/>
                    <a:gd name="connsiteY3" fmla="*/ 3170 h 118388"/>
                    <a:gd name="connsiteX4" fmla="*/ 47193 w 88737"/>
                    <a:gd name="connsiteY4" fmla="*/ 61653 h 118388"/>
                    <a:gd name="connsiteX5" fmla="*/ 82721 w 88737"/>
                    <a:gd name="connsiteY5" fmla="*/ 117374 h 118388"/>
                    <a:gd name="connsiteX6" fmla="*/ 88627 w 88737"/>
                    <a:gd name="connsiteY6" fmla="*/ 114993 h 118388"/>
                    <a:gd name="connsiteX7" fmla="*/ 75959 w 88737"/>
                    <a:gd name="connsiteY7" fmla="*/ 92324 h 11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37" h="118388">
                      <a:moveTo>
                        <a:pt x="75959" y="92324"/>
                      </a:moveTo>
                      <a:cubicBezTo>
                        <a:pt x="66719" y="78798"/>
                        <a:pt x="59576" y="63749"/>
                        <a:pt x="50813" y="49937"/>
                      </a:cubicBezTo>
                      <a:cubicBezTo>
                        <a:pt x="39287" y="31649"/>
                        <a:pt x="25857" y="4694"/>
                        <a:pt x="2521" y="26"/>
                      </a:cubicBezTo>
                      <a:cubicBezTo>
                        <a:pt x="902" y="-259"/>
                        <a:pt x="-1003" y="1836"/>
                        <a:pt x="616" y="3170"/>
                      </a:cubicBezTo>
                      <a:cubicBezTo>
                        <a:pt x="20904" y="19838"/>
                        <a:pt x="33572" y="39460"/>
                        <a:pt x="47193" y="61653"/>
                      </a:cubicBezTo>
                      <a:cubicBezTo>
                        <a:pt x="58147" y="79465"/>
                        <a:pt x="67005" y="103087"/>
                        <a:pt x="82721" y="117374"/>
                      </a:cubicBezTo>
                      <a:cubicBezTo>
                        <a:pt x="85103" y="119565"/>
                        <a:pt x="88246" y="117946"/>
                        <a:pt x="88627" y="114993"/>
                      </a:cubicBezTo>
                      <a:cubicBezTo>
                        <a:pt x="89865" y="106325"/>
                        <a:pt x="80435" y="98991"/>
                        <a:pt x="75959" y="92324"/>
                      </a:cubicBezTo>
                      <a:close/>
                    </a:path>
                  </a:pathLst>
                </a:custGeom>
                <a:solidFill>
                  <a:srgbClr val="323232"/>
                </a:solidFill>
                <a:ln w="9525" cap="flat">
                  <a:noFill/>
                  <a:prstDash val="solid"/>
                  <a:miter/>
                </a:ln>
              </p:spPr>
              <p:txBody>
                <a:bodyPr rtlCol="0" anchor="ctr"/>
                <a:lstStyle/>
                <a:p>
                  <a:endParaRPr lang="th-TH"/>
                </a:p>
              </p:txBody>
            </p:sp>
            <p:sp>
              <p:nvSpPr>
                <p:cNvPr id="83" name="Freeform: Shape 82">
                  <a:extLst>
                    <a:ext uri="{FF2B5EF4-FFF2-40B4-BE49-F238E27FC236}">
                      <a16:creationId xmlns:a16="http://schemas.microsoft.com/office/drawing/2014/main" id="{F9C80683-B945-4520-BA4B-0D7A9E7A7300}"/>
                    </a:ext>
                  </a:extLst>
                </p:cNvPr>
                <p:cNvSpPr/>
                <p:nvPr/>
              </p:nvSpPr>
              <p:spPr>
                <a:xfrm>
                  <a:off x="5887146" y="3643374"/>
                  <a:ext cx="104044" cy="122224"/>
                </a:xfrm>
                <a:custGeom>
                  <a:avLst/>
                  <a:gdLst>
                    <a:gd name="connsiteX0" fmla="*/ 94172 w 104044"/>
                    <a:gd name="connsiteY0" fmla="*/ 2128 h 122224"/>
                    <a:gd name="connsiteX1" fmla="*/ 37594 w 104044"/>
                    <a:gd name="connsiteY1" fmla="*/ 67755 h 122224"/>
                    <a:gd name="connsiteX2" fmla="*/ 446 w 104044"/>
                    <a:gd name="connsiteY2" fmla="*/ 118333 h 122224"/>
                    <a:gd name="connsiteX3" fmla="*/ 3304 w 104044"/>
                    <a:gd name="connsiteY3" fmla="*/ 122143 h 122224"/>
                    <a:gd name="connsiteX4" fmla="*/ 45309 w 104044"/>
                    <a:gd name="connsiteY4" fmla="*/ 74518 h 122224"/>
                    <a:gd name="connsiteX5" fmla="*/ 103030 w 104044"/>
                    <a:gd name="connsiteY5" fmla="*/ 7367 h 122224"/>
                    <a:gd name="connsiteX6" fmla="*/ 94172 w 104044"/>
                    <a:gd name="connsiteY6" fmla="*/ 2128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44" h="122224">
                      <a:moveTo>
                        <a:pt x="94172" y="2128"/>
                      </a:moveTo>
                      <a:cubicBezTo>
                        <a:pt x="76551" y="24798"/>
                        <a:pt x="55405" y="44991"/>
                        <a:pt x="37594" y="67755"/>
                      </a:cubicBezTo>
                      <a:cubicBezTo>
                        <a:pt x="24640" y="84234"/>
                        <a:pt x="13114" y="101664"/>
                        <a:pt x="446" y="118333"/>
                      </a:cubicBezTo>
                      <a:cubicBezTo>
                        <a:pt x="-983" y="120143"/>
                        <a:pt x="1303" y="122715"/>
                        <a:pt x="3304" y="122143"/>
                      </a:cubicBezTo>
                      <a:cubicBezTo>
                        <a:pt x="20830" y="117095"/>
                        <a:pt x="35022" y="87472"/>
                        <a:pt x="45309" y="74518"/>
                      </a:cubicBezTo>
                      <a:cubicBezTo>
                        <a:pt x="63692" y="51372"/>
                        <a:pt x="85028" y="30513"/>
                        <a:pt x="103030" y="7367"/>
                      </a:cubicBezTo>
                      <a:cubicBezTo>
                        <a:pt x="107031" y="2128"/>
                        <a:pt x="98173" y="-3015"/>
                        <a:pt x="94172" y="2128"/>
                      </a:cubicBezTo>
                      <a:close/>
                    </a:path>
                  </a:pathLst>
                </a:custGeom>
                <a:solidFill>
                  <a:srgbClr val="323232"/>
                </a:solidFill>
                <a:ln w="9525" cap="flat">
                  <a:noFill/>
                  <a:prstDash val="solid"/>
                  <a:miter/>
                </a:ln>
              </p:spPr>
              <p:txBody>
                <a:bodyPr rtlCol="0" anchor="ctr"/>
                <a:lstStyle/>
                <a:p>
                  <a:endParaRPr lang="th-TH"/>
                </a:p>
              </p:txBody>
            </p:sp>
          </p:grpSp>
          <p:sp>
            <p:nvSpPr>
              <p:cNvPr id="68" name="Freeform: Shape 67">
                <a:extLst>
                  <a:ext uri="{FF2B5EF4-FFF2-40B4-BE49-F238E27FC236}">
                    <a16:creationId xmlns:a16="http://schemas.microsoft.com/office/drawing/2014/main" id="{8146C6A2-02AD-437B-AD1B-2E2D69F10EC0}"/>
                  </a:ext>
                </a:extLst>
              </p:cNvPr>
              <p:cNvSpPr/>
              <p:nvPr/>
            </p:nvSpPr>
            <p:spPr>
              <a:xfrm>
                <a:off x="5868964" y="2719958"/>
                <a:ext cx="16999" cy="625781"/>
              </a:xfrm>
              <a:custGeom>
                <a:avLst/>
                <a:gdLst>
                  <a:gd name="connsiteX0" fmla="*/ 16819 w 16999"/>
                  <a:gd name="connsiteY0" fmla="*/ 0 h 625781"/>
                  <a:gd name="connsiteX1" fmla="*/ 150 w 16999"/>
                  <a:gd name="connsiteY1" fmla="*/ 0 h 625781"/>
                  <a:gd name="connsiteX2" fmla="*/ 1770 w 16999"/>
                  <a:gd name="connsiteY2" fmla="*/ 116967 h 625781"/>
                  <a:gd name="connsiteX3" fmla="*/ 1674 w 16999"/>
                  <a:gd name="connsiteY3" fmla="*/ 285464 h 625781"/>
                  <a:gd name="connsiteX4" fmla="*/ 1674 w 16999"/>
                  <a:gd name="connsiteY4" fmla="*/ 449294 h 625781"/>
                  <a:gd name="connsiteX5" fmla="*/ 5199 w 16999"/>
                  <a:gd name="connsiteY5" fmla="*/ 622554 h 625781"/>
                  <a:gd name="connsiteX6" fmla="*/ 11866 w 16999"/>
                  <a:gd name="connsiteY6" fmla="*/ 622649 h 625781"/>
                  <a:gd name="connsiteX7" fmla="*/ 15295 w 16999"/>
                  <a:gd name="connsiteY7" fmla="*/ 454152 h 625781"/>
                  <a:gd name="connsiteX8" fmla="*/ 15295 w 16999"/>
                  <a:gd name="connsiteY8" fmla="*/ 285655 h 625781"/>
                  <a:gd name="connsiteX9" fmla="*/ 15200 w 16999"/>
                  <a:gd name="connsiteY9" fmla="*/ 121825 h 625781"/>
                  <a:gd name="connsiteX10" fmla="*/ 16819 w 16999"/>
                  <a:gd name="connsiteY10" fmla="*/ 0 h 6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99" h="625781">
                    <a:moveTo>
                      <a:pt x="16819" y="0"/>
                    </a:moveTo>
                    <a:lnTo>
                      <a:pt x="150" y="0"/>
                    </a:lnTo>
                    <a:cubicBezTo>
                      <a:pt x="-612" y="39053"/>
                      <a:pt x="1770" y="78677"/>
                      <a:pt x="1770" y="116967"/>
                    </a:cubicBezTo>
                    <a:lnTo>
                      <a:pt x="1674" y="285464"/>
                    </a:lnTo>
                    <a:cubicBezTo>
                      <a:pt x="1674" y="340042"/>
                      <a:pt x="1484" y="394716"/>
                      <a:pt x="1674" y="449294"/>
                    </a:cubicBezTo>
                    <a:cubicBezTo>
                      <a:pt x="1770" y="506635"/>
                      <a:pt x="-1564" y="565499"/>
                      <a:pt x="5199" y="622554"/>
                    </a:cubicBezTo>
                    <a:cubicBezTo>
                      <a:pt x="5675" y="626745"/>
                      <a:pt x="11295" y="626936"/>
                      <a:pt x="11866" y="622649"/>
                    </a:cubicBezTo>
                    <a:cubicBezTo>
                      <a:pt x="18438" y="567214"/>
                      <a:pt x="15200" y="509969"/>
                      <a:pt x="15295" y="454152"/>
                    </a:cubicBezTo>
                    <a:cubicBezTo>
                      <a:pt x="15486" y="397955"/>
                      <a:pt x="15295" y="341852"/>
                      <a:pt x="15295" y="285655"/>
                    </a:cubicBezTo>
                    <a:cubicBezTo>
                      <a:pt x="15295" y="231077"/>
                      <a:pt x="15295" y="176403"/>
                      <a:pt x="15200" y="121825"/>
                    </a:cubicBezTo>
                    <a:cubicBezTo>
                      <a:pt x="15200" y="81915"/>
                      <a:pt x="17676" y="40577"/>
                      <a:pt x="16819" y="0"/>
                    </a:cubicBezTo>
                    <a:close/>
                  </a:path>
                </a:pathLst>
              </a:custGeom>
              <a:solidFill>
                <a:srgbClr val="323232"/>
              </a:solidFill>
              <a:ln w="9525" cap="flat">
                <a:noFill/>
                <a:prstDash val="solid"/>
                <a:miter/>
              </a:ln>
            </p:spPr>
            <p:txBody>
              <a:bodyPr rtlCol="0" anchor="ctr"/>
              <a:lstStyle/>
              <a:p>
                <a:endParaRPr lang="th-TH"/>
              </a:p>
            </p:txBody>
          </p:sp>
        </p:grpSp>
        <p:grpSp>
          <p:nvGrpSpPr>
            <p:cNvPr id="25" name="Graphic 1">
              <a:extLst>
                <a:ext uri="{FF2B5EF4-FFF2-40B4-BE49-F238E27FC236}">
                  <a16:creationId xmlns:a16="http://schemas.microsoft.com/office/drawing/2014/main" id="{E9E3AA3A-38A0-4368-9C6D-33437237C788}"/>
                </a:ext>
              </a:extLst>
            </p:cNvPr>
            <p:cNvGrpSpPr/>
            <p:nvPr/>
          </p:nvGrpSpPr>
          <p:grpSpPr>
            <a:xfrm>
              <a:off x="8269662" y="958"/>
              <a:ext cx="748165" cy="2372994"/>
              <a:chOff x="5929743" y="2719958"/>
              <a:chExt cx="331326" cy="1414414"/>
            </a:xfrm>
          </p:grpSpPr>
          <p:sp>
            <p:nvSpPr>
              <p:cNvPr id="46" name="Freeform: Shape 45">
                <a:extLst>
                  <a:ext uri="{FF2B5EF4-FFF2-40B4-BE49-F238E27FC236}">
                    <a16:creationId xmlns:a16="http://schemas.microsoft.com/office/drawing/2014/main" id="{F71FD0BB-5A89-4691-AF82-5260EA990C33}"/>
                  </a:ext>
                </a:extLst>
              </p:cNvPr>
              <p:cNvSpPr/>
              <p:nvPr/>
            </p:nvSpPr>
            <p:spPr>
              <a:xfrm>
                <a:off x="6032581" y="3739128"/>
                <a:ext cx="119202" cy="297571"/>
              </a:xfrm>
              <a:custGeom>
                <a:avLst/>
                <a:gdLst>
                  <a:gd name="connsiteX0" fmla="*/ 117806 w 119202"/>
                  <a:gd name="connsiteY0" fmla="*/ 150309 h 297571"/>
                  <a:gd name="connsiteX1" fmla="*/ 98089 w 119202"/>
                  <a:gd name="connsiteY1" fmla="*/ 85158 h 297571"/>
                  <a:gd name="connsiteX2" fmla="*/ 94756 w 119202"/>
                  <a:gd name="connsiteY2" fmla="*/ 54869 h 297571"/>
                  <a:gd name="connsiteX3" fmla="*/ 58941 w 119202"/>
                  <a:gd name="connsiteY3" fmla="*/ 5 h 297571"/>
                  <a:gd name="connsiteX4" fmla="*/ 22461 w 119202"/>
                  <a:gd name="connsiteY4" fmla="*/ 53250 h 297571"/>
                  <a:gd name="connsiteX5" fmla="*/ 19794 w 119202"/>
                  <a:gd name="connsiteY5" fmla="*/ 90873 h 297571"/>
                  <a:gd name="connsiteX6" fmla="*/ 2649 w 119202"/>
                  <a:gd name="connsiteY6" fmla="*/ 147833 h 297571"/>
                  <a:gd name="connsiteX7" fmla="*/ 59322 w 119202"/>
                  <a:gd name="connsiteY7" fmla="*/ 297566 h 297571"/>
                  <a:gd name="connsiteX8" fmla="*/ 117806 w 119202"/>
                  <a:gd name="connsiteY8" fmla="*/ 150309 h 29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02" h="297571">
                    <a:moveTo>
                      <a:pt x="117806" y="150309"/>
                    </a:moveTo>
                    <a:cubicBezTo>
                      <a:pt x="114853" y="122592"/>
                      <a:pt x="107900" y="101637"/>
                      <a:pt x="98089" y="85158"/>
                    </a:cubicBezTo>
                    <a:cubicBezTo>
                      <a:pt x="97327" y="74109"/>
                      <a:pt x="96280" y="62394"/>
                      <a:pt x="94756" y="54869"/>
                    </a:cubicBezTo>
                    <a:cubicBezTo>
                      <a:pt x="88564" y="24198"/>
                      <a:pt x="76849" y="386"/>
                      <a:pt x="58941" y="5"/>
                    </a:cubicBezTo>
                    <a:cubicBezTo>
                      <a:pt x="42273" y="-376"/>
                      <a:pt x="27318" y="22198"/>
                      <a:pt x="22461" y="53250"/>
                    </a:cubicBezTo>
                    <a:cubicBezTo>
                      <a:pt x="20461" y="65918"/>
                      <a:pt x="19984" y="78396"/>
                      <a:pt x="19794" y="90873"/>
                    </a:cubicBezTo>
                    <a:cubicBezTo>
                      <a:pt x="12079" y="106018"/>
                      <a:pt x="6554" y="124306"/>
                      <a:pt x="2649" y="147833"/>
                    </a:cubicBezTo>
                    <a:cubicBezTo>
                      <a:pt x="-9448" y="220794"/>
                      <a:pt x="21699" y="296709"/>
                      <a:pt x="59322" y="297566"/>
                    </a:cubicBezTo>
                    <a:cubicBezTo>
                      <a:pt x="99232" y="298328"/>
                      <a:pt x="125712" y="224414"/>
                      <a:pt x="117806" y="150309"/>
                    </a:cubicBezTo>
                    <a:close/>
                  </a:path>
                </a:pathLst>
              </a:custGeom>
              <a:solidFill>
                <a:srgbClr val="FFFFFF"/>
              </a:solidFill>
              <a:ln w="9525" cap="flat">
                <a:noFill/>
                <a:prstDash val="solid"/>
                <a:miter/>
              </a:ln>
            </p:spPr>
            <p:txBody>
              <a:bodyPr rtlCol="0" anchor="ctr"/>
              <a:lstStyle/>
              <a:p>
                <a:endParaRPr lang="th-TH"/>
              </a:p>
            </p:txBody>
          </p:sp>
          <p:sp>
            <p:nvSpPr>
              <p:cNvPr id="47" name="Freeform: Shape 46">
                <a:extLst>
                  <a:ext uri="{FF2B5EF4-FFF2-40B4-BE49-F238E27FC236}">
                    <a16:creationId xmlns:a16="http://schemas.microsoft.com/office/drawing/2014/main" id="{9817E50C-E4F3-420D-ADFD-8E640E2AE409}"/>
                  </a:ext>
                </a:extLst>
              </p:cNvPr>
              <p:cNvSpPr/>
              <p:nvPr/>
            </p:nvSpPr>
            <p:spPr>
              <a:xfrm>
                <a:off x="6085472" y="3672320"/>
                <a:ext cx="19382" cy="9472"/>
              </a:xfrm>
              <a:custGeom>
                <a:avLst/>
                <a:gdLst>
                  <a:gd name="connsiteX0" fmla="*/ 18528 w 19382"/>
                  <a:gd name="connsiteY0" fmla="*/ 4329 h 9472"/>
                  <a:gd name="connsiteX1" fmla="*/ 3193 w 19382"/>
                  <a:gd name="connsiteY1" fmla="*/ 424 h 9472"/>
                  <a:gd name="connsiteX2" fmla="*/ 4241 w 19382"/>
                  <a:gd name="connsiteY2" fmla="*/ 9092 h 9472"/>
                  <a:gd name="connsiteX3" fmla="*/ 10432 w 19382"/>
                  <a:gd name="connsiteY3" fmla="*/ 8997 h 9472"/>
                  <a:gd name="connsiteX4" fmla="*/ 16338 w 19382"/>
                  <a:gd name="connsiteY4" fmla="*/ 9473 h 9472"/>
                  <a:gd name="connsiteX5" fmla="*/ 18528 w 19382"/>
                  <a:gd name="connsiteY5" fmla="*/ 4329 h 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82" h="9472">
                    <a:moveTo>
                      <a:pt x="18528" y="4329"/>
                    </a:moveTo>
                    <a:cubicBezTo>
                      <a:pt x="14623" y="710"/>
                      <a:pt x="8337" y="-814"/>
                      <a:pt x="3193" y="424"/>
                    </a:cubicBezTo>
                    <a:cubicBezTo>
                      <a:pt x="-1665" y="1567"/>
                      <a:pt x="-712" y="8997"/>
                      <a:pt x="4241" y="9092"/>
                    </a:cubicBezTo>
                    <a:cubicBezTo>
                      <a:pt x="6336" y="9092"/>
                      <a:pt x="8337" y="8806"/>
                      <a:pt x="10432" y="8997"/>
                    </a:cubicBezTo>
                    <a:cubicBezTo>
                      <a:pt x="12432" y="9187"/>
                      <a:pt x="14337" y="9378"/>
                      <a:pt x="16338" y="9473"/>
                    </a:cubicBezTo>
                    <a:cubicBezTo>
                      <a:pt x="18909" y="9473"/>
                      <a:pt x="20433" y="6044"/>
                      <a:pt x="18528" y="4329"/>
                    </a:cubicBezTo>
                    <a:close/>
                  </a:path>
                </a:pathLst>
              </a:custGeom>
              <a:solidFill>
                <a:srgbClr val="323232"/>
              </a:solidFill>
              <a:ln w="9525" cap="flat">
                <a:noFill/>
                <a:prstDash val="solid"/>
                <a:miter/>
              </a:ln>
            </p:spPr>
            <p:txBody>
              <a:bodyPr rtlCol="0" anchor="ctr"/>
              <a:lstStyle/>
              <a:p>
                <a:endParaRPr lang="th-TH"/>
              </a:p>
            </p:txBody>
          </p:sp>
          <p:grpSp>
            <p:nvGrpSpPr>
              <p:cNvPr id="48" name="Graphic 1">
                <a:extLst>
                  <a:ext uri="{FF2B5EF4-FFF2-40B4-BE49-F238E27FC236}">
                    <a16:creationId xmlns:a16="http://schemas.microsoft.com/office/drawing/2014/main" id="{D7AC71D3-F5D0-4789-8D70-D07201F04412}"/>
                  </a:ext>
                </a:extLst>
              </p:cNvPr>
              <p:cNvGrpSpPr/>
              <p:nvPr/>
            </p:nvGrpSpPr>
            <p:grpSpPr>
              <a:xfrm>
                <a:off x="5929743" y="3671226"/>
                <a:ext cx="331326" cy="463147"/>
                <a:chOff x="5929743" y="3671226"/>
                <a:chExt cx="331326" cy="463147"/>
              </a:xfrm>
              <a:solidFill>
                <a:srgbClr val="323232"/>
              </a:solidFill>
            </p:grpSpPr>
            <p:sp>
              <p:nvSpPr>
                <p:cNvPr id="50" name="Freeform: Shape 49">
                  <a:extLst>
                    <a:ext uri="{FF2B5EF4-FFF2-40B4-BE49-F238E27FC236}">
                      <a16:creationId xmlns:a16="http://schemas.microsoft.com/office/drawing/2014/main" id="{C55B0A5F-CEF9-43BF-87A9-945785BBA129}"/>
                    </a:ext>
                  </a:extLst>
                </p:cNvPr>
                <p:cNvSpPr/>
                <p:nvPr/>
              </p:nvSpPr>
              <p:spPr>
                <a:xfrm>
                  <a:off x="5929743" y="3750444"/>
                  <a:ext cx="112865" cy="280160"/>
                </a:xfrm>
                <a:custGeom>
                  <a:avLst/>
                  <a:gdLst>
                    <a:gd name="connsiteX0" fmla="*/ 103487 w 112865"/>
                    <a:gd name="connsiteY0" fmla="*/ 4310 h 280160"/>
                    <a:gd name="connsiteX1" fmla="*/ 77483 w 112865"/>
                    <a:gd name="connsiteY1" fmla="*/ 76700 h 280160"/>
                    <a:gd name="connsiteX2" fmla="*/ 49480 w 112865"/>
                    <a:gd name="connsiteY2" fmla="*/ 151281 h 280160"/>
                    <a:gd name="connsiteX3" fmla="*/ 18905 w 112865"/>
                    <a:gd name="connsiteY3" fmla="*/ 225195 h 280160"/>
                    <a:gd name="connsiteX4" fmla="*/ 45 w 112865"/>
                    <a:gd name="connsiteY4" fmla="*/ 277678 h 280160"/>
                    <a:gd name="connsiteX5" fmla="*/ 4998 w 112865"/>
                    <a:gd name="connsiteY5" fmla="*/ 278440 h 280160"/>
                    <a:gd name="connsiteX6" fmla="*/ 35954 w 112865"/>
                    <a:gd name="connsiteY6" fmla="*/ 211193 h 280160"/>
                    <a:gd name="connsiteX7" fmla="*/ 62339 w 112865"/>
                    <a:gd name="connsiteY7" fmla="*/ 142232 h 280160"/>
                    <a:gd name="connsiteX8" fmla="*/ 90437 w 112865"/>
                    <a:gd name="connsiteY8" fmla="*/ 68318 h 280160"/>
                    <a:gd name="connsiteX9" fmla="*/ 112821 w 112865"/>
                    <a:gd name="connsiteY9" fmla="*/ 4406 h 280160"/>
                    <a:gd name="connsiteX10" fmla="*/ 103487 w 112865"/>
                    <a:gd name="connsiteY10" fmla="*/ 4310 h 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865" h="280160">
                      <a:moveTo>
                        <a:pt x="103487" y="4310"/>
                      </a:moveTo>
                      <a:cubicBezTo>
                        <a:pt x="100058" y="29647"/>
                        <a:pt x="86342" y="52983"/>
                        <a:pt x="77483" y="76700"/>
                      </a:cubicBezTo>
                      <a:cubicBezTo>
                        <a:pt x="68244" y="101656"/>
                        <a:pt x="58148" y="126135"/>
                        <a:pt x="49480" y="151281"/>
                      </a:cubicBezTo>
                      <a:cubicBezTo>
                        <a:pt x="40717" y="176713"/>
                        <a:pt x="31382" y="201287"/>
                        <a:pt x="18905" y="225195"/>
                      </a:cubicBezTo>
                      <a:cubicBezTo>
                        <a:pt x="10713" y="240911"/>
                        <a:pt x="-812" y="259295"/>
                        <a:pt x="45" y="277678"/>
                      </a:cubicBezTo>
                      <a:cubicBezTo>
                        <a:pt x="140" y="280535"/>
                        <a:pt x="3950" y="281107"/>
                        <a:pt x="4998" y="278440"/>
                      </a:cubicBezTo>
                      <a:cubicBezTo>
                        <a:pt x="13666" y="254913"/>
                        <a:pt x="25096" y="233768"/>
                        <a:pt x="35954" y="211193"/>
                      </a:cubicBezTo>
                      <a:cubicBezTo>
                        <a:pt x="46622" y="189000"/>
                        <a:pt x="54052" y="165378"/>
                        <a:pt x="62339" y="142232"/>
                      </a:cubicBezTo>
                      <a:cubicBezTo>
                        <a:pt x="71197" y="117467"/>
                        <a:pt x="80912" y="92893"/>
                        <a:pt x="90437" y="68318"/>
                      </a:cubicBezTo>
                      <a:cubicBezTo>
                        <a:pt x="98724" y="47078"/>
                        <a:pt x="109678" y="27266"/>
                        <a:pt x="112821" y="4406"/>
                      </a:cubicBezTo>
                      <a:cubicBezTo>
                        <a:pt x="113583" y="-1405"/>
                        <a:pt x="104344" y="-1500"/>
                        <a:pt x="103487" y="4310"/>
                      </a:cubicBezTo>
                      <a:close/>
                    </a:path>
                  </a:pathLst>
                </a:custGeom>
                <a:solidFill>
                  <a:srgbClr val="323232"/>
                </a:solidFill>
                <a:ln w="9525" cap="flat">
                  <a:noFill/>
                  <a:prstDash val="solid"/>
                  <a:miter/>
                </a:ln>
              </p:spPr>
              <p:txBody>
                <a:bodyPr rtlCol="0" anchor="ctr"/>
                <a:lstStyle/>
                <a:p>
                  <a:endParaRPr lang="th-TH"/>
                </a:p>
              </p:txBody>
            </p:sp>
            <p:sp>
              <p:nvSpPr>
                <p:cNvPr id="51" name="Freeform: Shape 50">
                  <a:extLst>
                    <a:ext uri="{FF2B5EF4-FFF2-40B4-BE49-F238E27FC236}">
                      <a16:creationId xmlns:a16="http://schemas.microsoft.com/office/drawing/2014/main" id="{7EA13AA0-0844-41F5-A30E-C472D989008F}"/>
                    </a:ext>
                  </a:extLst>
                </p:cNvPr>
                <p:cNvSpPr/>
                <p:nvPr/>
              </p:nvSpPr>
              <p:spPr>
                <a:xfrm>
                  <a:off x="6034982" y="3671226"/>
                  <a:ext cx="118485" cy="88936"/>
                </a:xfrm>
                <a:custGeom>
                  <a:avLst/>
                  <a:gdLst>
                    <a:gd name="connsiteX0" fmla="*/ 114548 w 118485"/>
                    <a:gd name="connsiteY0" fmla="*/ 78671 h 88936"/>
                    <a:gd name="connsiteX1" fmla="*/ 97499 w 118485"/>
                    <a:gd name="connsiteY1" fmla="*/ 45714 h 88936"/>
                    <a:gd name="connsiteX2" fmla="*/ 72829 w 118485"/>
                    <a:gd name="connsiteY2" fmla="*/ 5042 h 88936"/>
                    <a:gd name="connsiteX3" fmla="*/ 69400 w 118485"/>
                    <a:gd name="connsiteY3" fmla="*/ 2566 h 88936"/>
                    <a:gd name="connsiteX4" fmla="*/ 66828 w 118485"/>
                    <a:gd name="connsiteY4" fmla="*/ 566 h 88936"/>
                    <a:gd name="connsiteX5" fmla="*/ 24823 w 118485"/>
                    <a:gd name="connsiteY5" fmla="*/ 36761 h 88936"/>
                    <a:gd name="connsiteX6" fmla="*/ 725 w 118485"/>
                    <a:gd name="connsiteY6" fmla="*/ 81052 h 88936"/>
                    <a:gd name="connsiteX7" fmla="*/ 4344 w 118485"/>
                    <a:gd name="connsiteY7" fmla="*/ 88196 h 88936"/>
                    <a:gd name="connsiteX8" fmla="*/ 113310 w 118485"/>
                    <a:gd name="connsiteY8" fmla="*/ 88672 h 88936"/>
                    <a:gd name="connsiteX9" fmla="*/ 114548 w 118485"/>
                    <a:gd name="connsiteY9" fmla="*/ 78671 h 8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485" h="88936">
                      <a:moveTo>
                        <a:pt x="114548" y="78671"/>
                      </a:moveTo>
                      <a:cubicBezTo>
                        <a:pt x="106833" y="68574"/>
                        <a:pt x="103214" y="57144"/>
                        <a:pt x="97499" y="45714"/>
                      </a:cubicBezTo>
                      <a:cubicBezTo>
                        <a:pt x="90450" y="31522"/>
                        <a:pt x="80258" y="19140"/>
                        <a:pt x="72829" y="5042"/>
                      </a:cubicBezTo>
                      <a:cubicBezTo>
                        <a:pt x="71972" y="3519"/>
                        <a:pt x="70733" y="2757"/>
                        <a:pt x="69400" y="2566"/>
                      </a:cubicBezTo>
                      <a:cubicBezTo>
                        <a:pt x="68828" y="1613"/>
                        <a:pt x="68066" y="947"/>
                        <a:pt x="66828" y="566"/>
                      </a:cubicBezTo>
                      <a:cubicBezTo>
                        <a:pt x="49493" y="-4483"/>
                        <a:pt x="32348" y="25617"/>
                        <a:pt x="24823" y="36761"/>
                      </a:cubicBezTo>
                      <a:cubicBezTo>
                        <a:pt x="22537" y="40190"/>
                        <a:pt x="534" y="71908"/>
                        <a:pt x="725" y="81052"/>
                      </a:cubicBezTo>
                      <a:cubicBezTo>
                        <a:pt x="-895" y="83719"/>
                        <a:pt x="153" y="88005"/>
                        <a:pt x="4344" y="88196"/>
                      </a:cubicBezTo>
                      <a:cubicBezTo>
                        <a:pt x="40634" y="89434"/>
                        <a:pt x="77020" y="88767"/>
                        <a:pt x="113310" y="88672"/>
                      </a:cubicBezTo>
                      <a:cubicBezTo>
                        <a:pt x="119787" y="88767"/>
                        <a:pt x="120168" y="79623"/>
                        <a:pt x="114548" y="78671"/>
                      </a:cubicBezTo>
                      <a:close/>
                    </a:path>
                  </a:pathLst>
                </a:custGeom>
                <a:solidFill>
                  <a:srgbClr val="323232"/>
                </a:solidFill>
                <a:ln w="9525" cap="flat">
                  <a:noFill/>
                  <a:prstDash val="solid"/>
                  <a:miter/>
                </a:ln>
              </p:spPr>
              <p:txBody>
                <a:bodyPr rtlCol="0" anchor="ctr"/>
                <a:lstStyle/>
                <a:p>
                  <a:endParaRPr lang="th-TH"/>
                </a:p>
              </p:txBody>
            </p:sp>
            <p:sp>
              <p:nvSpPr>
                <p:cNvPr id="52" name="Freeform: Shape 51">
                  <a:extLst>
                    <a:ext uri="{FF2B5EF4-FFF2-40B4-BE49-F238E27FC236}">
                      <a16:creationId xmlns:a16="http://schemas.microsoft.com/office/drawing/2014/main" id="{EA2AF19F-BA4E-446D-A777-5A313D492C15}"/>
                    </a:ext>
                  </a:extLst>
                </p:cNvPr>
                <p:cNvSpPr/>
                <p:nvPr/>
              </p:nvSpPr>
              <p:spPr>
                <a:xfrm>
                  <a:off x="5932482" y="4023731"/>
                  <a:ext cx="71873" cy="105491"/>
                </a:xfrm>
                <a:custGeom>
                  <a:avLst/>
                  <a:gdLst>
                    <a:gd name="connsiteX0" fmla="*/ 71602 w 71873"/>
                    <a:gd name="connsiteY0" fmla="*/ 100974 h 105491"/>
                    <a:gd name="connsiteX1" fmla="*/ 39407 w 71873"/>
                    <a:gd name="connsiteY1" fmla="*/ 51254 h 105491"/>
                    <a:gd name="connsiteX2" fmla="*/ 3879 w 71873"/>
                    <a:gd name="connsiteY2" fmla="*/ 962 h 105491"/>
                    <a:gd name="connsiteX3" fmla="*/ 69 w 71873"/>
                    <a:gd name="connsiteY3" fmla="*/ 2486 h 105491"/>
                    <a:gd name="connsiteX4" fmla="*/ 33597 w 71873"/>
                    <a:gd name="connsiteY4" fmla="*/ 58207 h 105491"/>
                    <a:gd name="connsiteX5" fmla="*/ 67506 w 71873"/>
                    <a:gd name="connsiteY5" fmla="*/ 104975 h 105491"/>
                    <a:gd name="connsiteX6" fmla="*/ 71602 w 71873"/>
                    <a:gd name="connsiteY6" fmla="*/ 100974 h 1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73" h="105491">
                      <a:moveTo>
                        <a:pt x="71602" y="100974"/>
                      </a:moveTo>
                      <a:cubicBezTo>
                        <a:pt x="63505" y="83925"/>
                        <a:pt x="49789" y="67256"/>
                        <a:pt x="39407" y="51254"/>
                      </a:cubicBezTo>
                      <a:cubicBezTo>
                        <a:pt x="28168" y="34109"/>
                        <a:pt x="15118" y="18202"/>
                        <a:pt x="3879" y="962"/>
                      </a:cubicBezTo>
                      <a:cubicBezTo>
                        <a:pt x="2641" y="-943"/>
                        <a:pt x="-503" y="200"/>
                        <a:pt x="69" y="2486"/>
                      </a:cubicBezTo>
                      <a:cubicBezTo>
                        <a:pt x="5593" y="23726"/>
                        <a:pt x="22357" y="39824"/>
                        <a:pt x="33597" y="58207"/>
                      </a:cubicBezTo>
                      <a:cubicBezTo>
                        <a:pt x="43122" y="73638"/>
                        <a:pt x="51980" y="94688"/>
                        <a:pt x="67506" y="104975"/>
                      </a:cubicBezTo>
                      <a:cubicBezTo>
                        <a:pt x="70078" y="106785"/>
                        <a:pt x="72744" y="103451"/>
                        <a:pt x="71602" y="100974"/>
                      </a:cubicBezTo>
                      <a:close/>
                    </a:path>
                  </a:pathLst>
                </a:custGeom>
                <a:solidFill>
                  <a:srgbClr val="323232"/>
                </a:solidFill>
                <a:ln w="9525" cap="flat">
                  <a:noFill/>
                  <a:prstDash val="solid"/>
                  <a:miter/>
                </a:ln>
              </p:spPr>
              <p:txBody>
                <a:bodyPr rtlCol="0" anchor="ctr"/>
                <a:lstStyle/>
                <a:p>
                  <a:endParaRPr lang="th-TH"/>
                </a:p>
              </p:txBody>
            </p:sp>
            <p:sp>
              <p:nvSpPr>
                <p:cNvPr id="53" name="Freeform: Shape 52">
                  <a:extLst>
                    <a:ext uri="{FF2B5EF4-FFF2-40B4-BE49-F238E27FC236}">
                      <a16:creationId xmlns:a16="http://schemas.microsoft.com/office/drawing/2014/main" id="{510BC8A8-EA58-496B-B90F-141EED8D2FF1}"/>
                    </a:ext>
                  </a:extLst>
                </p:cNvPr>
                <p:cNvSpPr/>
                <p:nvPr/>
              </p:nvSpPr>
              <p:spPr>
                <a:xfrm>
                  <a:off x="5997945" y="4121633"/>
                  <a:ext cx="187466" cy="12740"/>
                </a:xfrm>
                <a:custGeom>
                  <a:avLst/>
                  <a:gdLst>
                    <a:gd name="connsiteX0" fmla="*/ 182541 w 187466"/>
                    <a:gd name="connsiteY0" fmla="*/ 2406 h 12740"/>
                    <a:gd name="connsiteX1" fmla="*/ 138821 w 187466"/>
                    <a:gd name="connsiteY1" fmla="*/ 786 h 12740"/>
                    <a:gd name="connsiteX2" fmla="*/ 88910 w 187466"/>
                    <a:gd name="connsiteY2" fmla="*/ 1834 h 12740"/>
                    <a:gd name="connsiteX3" fmla="*/ 3566 w 187466"/>
                    <a:gd name="connsiteY3" fmla="*/ 24 h 12740"/>
                    <a:gd name="connsiteX4" fmla="*/ 2519 w 187466"/>
                    <a:gd name="connsiteY4" fmla="*/ 7168 h 12740"/>
                    <a:gd name="connsiteX5" fmla="*/ 93387 w 187466"/>
                    <a:gd name="connsiteY5" fmla="*/ 10788 h 12740"/>
                    <a:gd name="connsiteX6" fmla="*/ 146537 w 187466"/>
                    <a:gd name="connsiteY6" fmla="*/ 10311 h 12740"/>
                    <a:gd name="connsiteX7" fmla="*/ 184637 w 187466"/>
                    <a:gd name="connsiteY7" fmla="*/ 10311 h 12740"/>
                    <a:gd name="connsiteX8" fmla="*/ 182541 w 187466"/>
                    <a:gd name="connsiteY8" fmla="*/ 2406 h 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466" h="12740">
                      <a:moveTo>
                        <a:pt x="182541" y="2406"/>
                      </a:moveTo>
                      <a:cubicBezTo>
                        <a:pt x="167873" y="5073"/>
                        <a:pt x="153585" y="1072"/>
                        <a:pt x="138821" y="786"/>
                      </a:cubicBezTo>
                      <a:cubicBezTo>
                        <a:pt x="122153" y="405"/>
                        <a:pt x="105484" y="1358"/>
                        <a:pt x="88910" y="1834"/>
                      </a:cubicBezTo>
                      <a:cubicBezTo>
                        <a:pt x="60907" y="2501"/>
                        <a:pt x="31379" y="2977"/>
                        <a:pt x="3566" y="24"/>
                      </a:cubicBezTo>
                      <a:cubicBezTo>
                        <a:pt x="-529" y="-452"/>
                        <a:pt x="-1387" y="6216"/>
                        <a:pt x="2519" y="7168"/>
                      </a:cubicBezTo>
                      <a:cubicBezTo>
                        <a:pt x="30427" y="14217"/>
                        <a:pt x="64812" y="11454"/>
                        <a:pt x="93387" y="10788"/>
                      </a:cubicBezTo>
                      <a:cubicBezTo>
                        <a:pt x="110913" y="10311"/>
                        <a:pt x="129011" y="9073"/>
                        <a:pt x="146537" y="10311"/>
                      </a:cubicBezTo>
                      <a:cubicBezTo>
                        <a:pt x="159681" y="11264"/>
                        <a:pt x="172064" y="15264"/>
                        <a:pt x="184637" y="10311"/>
                      </a:cubicBezTo>
                      <a:cubicBezTo>
                        <a:pt x="189399" y="8406"/>
                        <a:pt x="187780" y="1453"/>
                        <a:pt x="182541" y="2406"/>
                      </a:cubicBezTo>
                      <a:close/>
                    </a:path>
                  </a:pathLst>
                </a:custGeom>
                <a:solidFill>
                  <a:srgbClr val="323232"/>
                </a:solidFill>
                <a:ln w="9525" cap="flat">
                  <a:noFill/>
                  <a:prstDash val="solid"/>
                  <a:miter/>
                </a:ln>
              </p:spPr>
              <p:txBody>
                <a:bodyPr rtlCol="0" anchor="ctr"/>
                <a:lstStyle/>
                <a:p>
                  <a:endParaRPr lang="th-TH"/>
                </a:p>
              </p:txBody>
            </p:sp>
            <p:sp>
              <p:nvSpPr>
                <p:cNvPr id="54" name="Freeform: Shape 53">
                  <a:extLst>
                    <a:ext uri="{FF2B5EF4-FFF2-40B4-BE49-F238E27FC236}">
                      <a16:creationId xmlns:a16="http://schemas.microsoft.com/office/drawing/2014/main" id="{7BCECFC3-9BFE-401D-A82B-F15CC26558FE}"/>
                    </a:ext>
                  </a:extLst>
                </p:cNvPr>
                <p:cNvSpPr/>
                <p:nvPr/>
              </p:nvSpPr>
              <p:spPr>
                <a:xfrm>
                  <a:off x="6178091" y="4022681"/>
                  <a:ext cx="82536" cy="107830"/>
                </a:xfrm>
                <a:custGeom>
                  <a:avLst/>
                  <a:gdLst>
                    <a:gd name="connsiteX0" fmla="*/ 74214 w 82536"/>
                    <a:gd name="connsiteY0" fmla="*/ 1345 h 107830"/>
                    <a:gd name="connsiteX1" fmla="*/ 37352 w 82536"/>
                    <a:gd name="connsiteY1" fmla="*/ 51732 h 107830"/>
                    <a:gd name="connsiteX2" fmla="*/ 776 w 82536"/>
                    <a:gd name="connsiteY2" fmla="*/ 101453 h 107830"/>
                    <a:gd name="connsiteX3" fmla="*/ 7348 w 82536"/>
                    <a:gd name="connsiteY3" fmla="*/ 106692 h 107830"/>
                    <a:gd name="connsiteX4" fmla="*/ 39352 w 82536"/>
                    <a:gd name="connsiteY4" fmla="*/ 65258 h 107830"/>
                    <a:gd name="connsiteX5" fmla="*/ 80976 w 82536"/>
                    <a:gd name="connsiteY5" fmla="*/ 8298 h 107830"/>
                    <a:gd name="connsiteX6" fmla="*/ 74214 w 82536"/>
                    <a:gd name="connsiteY6" fmla="*/ 1345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36" h="107830">
                      <a:moveTo>
                        <a:pt x="74214" y="1345"/>
                      </a:moveTo>
                      <a:cubicBezTo>
                        <a:pt x="58878" y="15537"/>
                        <a:pt x="50020" y="35254"/>
                        <a:pt x="37352" y="51732"/>
                      </a:cubicBezTo>
                      <a:cubicBezTo>
                        <a:pt x="24779" y="68115"/>
                        <a:pt x="13063" y="84975"/>
                        <a:pt x="776" y="101453"/>
                      </a:cubicBezTo>
                      <a:cubicBezTo>
                        <a:pt x="-2177" y="105358"/>
                        <a:pt x="4014" y="110025"/>
                        <a:pt x="7348" y="106692"/>
                      </a:cubicBezTo>
                      <a:cubicBezTo>
                        <a:pt x="19445" y="94404"/>
                        <a:pt x="28779" y="78783"/>
                        <a:pt x="39352" y="65258"/>
                      </a:cubicBezTo>
                      <a:cubicBezTo>
                        <a:pt x="53640" y="47065"/>
                        <a:pt x="64212" y="24110"/>
                        <a:pt x="80976" y="8298"/>
                      </a:cubicBezTo>
                      <a:cubicBezTo>
                        <a:pt x="85644" y="4012"/>
                        <a:pt x="78786" y="-2941"/>
                        <a:pt x="74214" y="1345"/>
                      </a:cubicBezTo>
                      <a:close/>
                    </a:path>
                  </a:pathLst>
                </a:custGeom>
                <a:solidFill>
                  <a:srgbClr val="323232"/>
                </a:solidFill>
                <a:ln w="9525" cap="flat">
                  <a:noFill/>
                  <a:prstDash val="solid"/>
                  <a:miter/>
                </a:ln>
              </p:spPr>
              <p:txBody>
                <a:bodyPr rtlCol="0" anchor="ctr"/>
                <a:lstStyle/>
                <a:p>
                  <a:endParaRPr lang="th-TH"/>
                </a:p>
              </p:txBody>
            </p:sp>
            <p:sp>
              <p:nvSpPr>
                <p:cNvPr id="55" name="Freeform: Shape 54">
                  <a:extLst>
                    <a:ext uri="{FF2B5EF4-FFF2-40B4-BE49-F238E27FC236}">
                      <a16:creationId xmlns:a16="http://schemas.microsoft.com/office/drawing/2014/main" id="{FCC05817-23A0-4F74-9BDA-D8393578B353}"/>
                    </a:ext>
                  </a:extLst>
                </p:cNvPr>
                <p:cNvSpPr/>
                <p:nvPr/>
              </p:nvSpPr>
              <p:spPr>
                <a:xfrm>
                  <a:off x="6139304" y="3745669"/>
                  <a:ext cx="119007" cy="284533"/>
                </a:xfrm>
                <a:custGeom>
                  <a:avLst/>
                  <a:gdLst>
                    <a:gd name="connsiteX0" fmla="*/ 94998 w 119007"/>
                    <a:gd name="connsiteY0" fmla="*/ 212634 h 284533"/>
                    <a:gd name="connsiteX1" fmla="*/ 64232 w 119007"/>
                    <a:gd name="connsiteY1" fmla="*/ 135386 h 284533"/>
                    <a:gd name="connsiteX2" fmla="*/ 35562 w 119007"/>
                    <a:gd name="connsiteY2" fmla="*/ 72521 h 284533"/>
                    <a:gd name="connsiteX3" fmla="*/ 9559 w 119007"/>
                    <a:gd name="connsiteY3" fmla="*/ 2513 h 284533"/>
                    <a:gd name="connsiteX4" fmla="*/ 701 w 119007"/>
                    <a:gd name="connsiteY4" fmla="*/ 7561 h 284533"/>
                    <a:gd name="connsiteX5" fmla="*/ 23656 w 119007"/>
                    <a:gd name="connsiteY5" fmla="*/ 70616 h 284533"/>
                    <a:gd name="connsiteX6" fmla="*/ 56136 w 119007"/>
                    <a:gd name="connsiteY6" fmla="*/ 142149 h 284533"/>
                    <a:gd name="connsiteX7" fmla="*/ 113762 w 119007"/>
                    <a:gd name="connsiteY7" fmla="*/ 282643 h 284533"/>
                    <a:gd name="connsiteX8" fmla="*/ 119001 w 119007"/>
                    <a:gd name="connsiteY8" fmla="*/ 281976 h 284533"/>
                    <a:gd name="connsiteX9" fmla="*/ 94998 w 119007"/>
                    <a:gd name="connsiteY9" fmla="*/ 212634 h 28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07" h="284533">
                      <a:moveTo>
                        <a:pt x="94998" y="212634"/>
                      </a:moveTo>
                      <a:cubicBezTo>
                        <a:pt x="84521" y="186917"/>
                        <a:pt x="73948" y="161390"/>
                        <a:pt x="64232" y="135386"/>
                      </a:cubicBezTo>
                      <a:cubicBezTo>
                        <a:pt x="56041" y="113574"/>
                        <a:pt x="45182" y="93667"/>
                        <a:pt x="35562" y="72521"/>
                      </a:cubicBezTo>
                      <a:cubicBezTo>
                        <a:pt x="25180" y="49757"/>
                        <a:pt x="22037" y="24420"/>
                        <a:pt x="9559" y="2513"/>
                      </a:cubicBezTo>
                      <a:cubicBezTo>
                        <a:pt x="6320" y="-3202"/>
                        <a:pt x="-2538" y="1846"/>
                        <a:pt x="701" y="7561"/>
                      </a:cubicBezTo>
                      <a:cubicBezTo>
                        <a:pt x="11940" y="27182"/>
                        <a:pt x="14988" y="49852"/>
                        <a:pt x="23656" y="70616"/>
                      </a:cubicBezTo>
                      <a:cubicBezTo>
                        <a:pt x="33848" y="94905"/>
                        <a:pt x="46802" y="117384"/>
                        <a:pt x="56136" y="142149"/>
                      </a:cubicBezTo>
                      <a:cubicBezTo>
                        <a:pt x="73948" y="189488"/>
                        <a:pt x="97284" y="234923"/>
                        <a:pt x="113762" y="282643"/>
                      </a:cubicBezTo>
                      <a:cubicBezTo>
                        <a:pt x="114715" y="285310"/>
                        <a:pt x="119192" y="285215"/>
                        <a:pt x="119001" y="281976"/>
                      </a:cubicBezTo>
                      <a:cubicBezTo>
                        <a:pt x="117477" y="257973"/>
                        <a:pt x="103952" y="234542"/>
                        <a:pt x="94998" y="212634"/>
                      </a:cubicBezTo>
                      <a:close/>
                    </a:path>
                  </a:pathLst>
                </a:custGeom>
                <a:solidFill>
                  <a:srgbClr val="323232"/>
                </a:solidFill>
                <a:ln w="9525" cap="flat">
                  <a:noFill/>
                  <a:prstDash val="solid"/>
                  <a:miter/>
                </a:ln>
              </p:spPr>
              <p:txBody>
                <a:bodyPr rtlCol="0" anchor="ctr"/>
                <a:lstStyle/>
                <a:p>
                  <a:endParaRPr lang="th-TH"/>
                </a:p>
              </p:txBody>
            </p:sp>
            <p:sp>
              <p:nvSpPr>
                <p:cNvPr id="56" name="Freeform: Shape 55">
                  <a:extLst>
                    <a:ext uri="{FF2B5EF4-FFF2-40B4-BE49-F238E27FC236}">
                      <a16:creationId xmlns:a16="http://schemas.microsoft.com/office/drawing/2014/main" id="{B096F545-AE73-4969-9F33-F295C71D77DD}"/>
                    </a:ext>
                  </a:extLst>
                </p:cNvPr>
                <p:cNvSpPr/>
                <p:nvPr/>
              </p:nvSpPr>
              <p:spPr>
                <a:xfrm>
                  <a:off x="5930276" y="4008688"/>
                  <a:ext cx="96387" cy="23030"/>
                </a:xfrm>
                <a:custGeom>
                  <a:avLst/>
                  <a:gdLst>
                    <a:gd name="connsiteX0" fmla="*/ 92952 w 96387"/>
                    <a:gd name="connsiteY0" fmla="*/ 3 h 23030"/>
                    <a:gd name="connsiteX1" fmla="*/ 1798 w 96387"/>
                    <a:gd name="connsiteY1" fmla="*/ 16481 h 23030"/>
                    <a:gd name="connsiteX2" fmla="*/ 1703 w 96387"/>
                    <a:gd name="connsiteY2" fmla="*/ 21243 h 23030"/>
                    <a:gd name="connsiteX3" fmla="*/ 60282 w 96387"/>
                    <a:gd name="connsiteY3" fmla="*/ 14862 h 23030"/>
                    <a:gd name="connsiteX4" fmla="*/ 96191 w 96387"/>
                    <a:gd name="connsiteY4" fmla="*/ 4479 h 23030"/>
                    <a:gd name="connsiteX5" fmla="*/ 92952 w 96387"/>
                    <a:gd name="connsiteY5" fmla="*/ 3 h 2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87" h="23030">
                      <a:moveTo>
                        <a:pt x="92952" y="3"/>
                      </a:moveTo>
                      <a:cubicBezTo>
                        <a:pt x="63044" y="1812"/>
                        <a:pt x="30659" y="8861"/>
                        <a:pt x="1798" y="16481"/>
                      </a:cubicBezTo>
                      <a:cubicBezTo>
                        <a:pt x="-583" y="17148"/>
                        <a:pt x="-583" y="20481"/>
                        <a:pt x="1703" y="21243"/>
                      </a:cubicBezTo>
                      <a:cubicBezTo>
                        <a:pt x="19229" y="26768"/>
                        <a:pt x="42756" y="18005"/>
                        <a:pt x="60282" y="14862"/>
                      </a:cubicBezTo>
                      <a:cubicBezTo>
                        <a:pt x="69616" y="13147"/>
                        <a:pt x="91619" y="15052"/>
                        <a:pt x="96191" y="4479"/>
                      </a:cubicBezTo>
                      <a:cubicBezTo>
                        <a:pt x="97048" y="2384"/>
                        <a:pt x="94953" y="-93"/>
                        <a:pt x="92952" y="3"/>
                      </a:cubicBezTo>
                      <a:close/>
                    </a:path>
                  </a:pathLst>
                </a:custGeom>
                <a:solidFill>
                  <a:srgbClr val="323232"/>
                </a:solidFill>
                <a:ln w="9525" cap="flat">
                  <a:noFill/>
                  <a:prstDash val="solid"/>
                  <a:miter/>
                </a:ln>
              </p:spPr>
              <p:txBody>
                <a:bodyPr rtlCol="0" anchor="ctr"/>
                <a:lstStyle/>
                <a:p>
                  <a:endParaRPr lang="th-TH"/>
                </a:p>
              </p:txBody>
            </p:sp>
            <p:sp>
              <p:nvSpPr>
                <p:cNvPr id="57" name="Freeform: Shape 56">
                  <a:extLst>
                    <a:ext uri="{FF2B5EF4-FFF2-40B4-BE49-F238E27FC236}">
                      <a16:creationId xmlns:a16="http://schemas.microsoft.com/office/drawing/2014/main" id="{40086228-F7C2-470D-9B9C-71C090616C1E}"/>
                    </a:ext>
                  </a:extLst>
                </p:cNvPr>
                <p:cNvSpPr/>
                <p:nvPr/>
              </p:nvSpPr>
              <p:spPr>
                <a:xfrm>
                  <a:off x="6016649" y="4008316"/>
                  <a:ext cx="32066" cy="124415"/>
                </a:xfrm>
                <a:custGeom>
                  <a:avLst/>
                  <a:gdLst>
                    <a:gd name="connsiteX0" fmla="*/ 23153 w 32066"/>
                    <a:gd name="connsiteY0" fmla="*/ 67431 h 124415"/>
                    <a:gd name="connsiteX1" fmla="*/ 8865 w 32066"/>
                    <a:gd name="connsiteY1" fmla="*/ 5042 h 124415"/>
                    <a:gd name="connsiteX2" fmla="*/ 7 w 32066"/>
                    <a:gd name="connsiteY2" fmla="*/ 4280 h 124415"/>
                    <a:gd name="connsiteX3" fmla="*/ 13628 w 32066"/>
                    <a:gd name="connsiteY3" fmla="*/ 65811 h 124415"/>
                    <a:gd name="connsiteX4" fmla="*/ 28963 w 32066"/>
                    <a:gd name="connsiteY4" fmla="*/ 123819 h 124415"/>
                    <a:gd name="connsiteX5" fmla="*/ 31820 w 32066"/>
                    <a:gd name="connsiteY5" fmla="*/ 122771 h 124415"/>
                    <a:gd name="connsiteX6" fmla="*/ 23153 w 32066"/>
                    <a:gd name="connsiteY6" fmla="*/ 67431 h 12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66" h="124415">
                      <a:moveTo>
                        <a:pt x="23153" y="67431"/>
                      </a:moveTo>
                      <a:cubicBezTo>
                        <a:pt x="18676" y="46571"/>
                        <a:pt x="9913" y="26473"/>
                        <a:pt x="8865" y="5042"/>
                      </a:cubicBezTo>
                      <a:cubicBezTo>
                        <a:pt x="8579" y="-1149"/>
                        <a:pt x="-279" y="-1911"/>
                        <a:pt x="7" y="4280"/>
                      </a:cubicBezTo>
                      <a:cubicBezTo>
                        <a:pt x="959" y="25616"/>
                        <a:pt x="8770" y="45142"/>
                        <a:pt x="13628" y="65811"/>
                      </a:cubicBezTo>
                      <a:cubicBezTo>
                        <a:pt x="17914" y="83909"/>
                        <a:pt x="17152" y="109055"/>
                        <a:pt x="28963" y="123819"/>
                      </a:cubicBezTo>
                      <a:cubicBezTo>
                        <a:pt x="30011" y="125057"/>
                        <a:pt x="31725" y="124200"/>
                        <a:pt x="31820" y="122771"/>
                      </a:cubicBezTo>
                      <a:cubicBezTo>
                        <a:pt x="33440" y="105626"/>
                        <a:pt x="26677" y="84290"/>
                        <a:pt x="23153" y="67431"/>
                      </a:cubicBezTo>
                      <a:close/>
                    </a:path>
                  </a:pathLst>
                </a:custGeom>
                <a:solidFill>
                  <a:srgbClr val="323232"/>
                </a:solidFill>
                <a:ln w="9525" cap="flat">
                  <a:noFill/>
                  <a:prstDash val="solid"/>
                  <a:miter/>
                </a:ln>
              </p:spPr>
              <p:txBody>
                <a:bodyPr rtlCol="0" anchor="ctr"/>
                <a:lstStyle/>
                <a:p>
                  <a:endParaRPr lang="th-TH"/>
                </a:p>
              </p:txBody>
            </p:sp>
            <p:sp>
              <p:nvSpPr>
                <p:cNvPr id="58" name="Freeform: Shape 57">
                  <a:extLst>
                    <a:ext uri="{FF2B5EF4-FFF2-40B4-BE49-F238E27FC236}">
                      <a16:creationId xmlns:a16="http://schemas.microsoft.com/office/drawing/2014/main" id="{13A5E404-1FEE-48EE-A80C-78870782BB1A}"/>
                    </a:ext>
                  </a:extLst>
                </p:cNvPr>
                <p:cNvSpPr/>
                <p:nvPr/>
              </p:nvSpPr>
              <p:spPr>
                <a:xfrm>
                  <a:off x="6015733" y="4005419"/>
                  <a:ext cx="192091" cy="13852"/>
                </a:xfrm>
                <a:custGeom>
                  <a:avLst/>
                  <a:gdLst>
                    <a:gd name="connsiteX0" fmla="*/ 187518 w 192091"/>
                    <a:gd name="connsiteY0" fmla="*/ 2890 h 13852"/>
                    <a:gd name="connsiteX1" fmla="*/ 141608 w 192091"/>
                    <a:gd name="connsiteY1" fmla="*/ 4129 h 13852"/>
                    <a:gd name="connsiteX2" fmla="*/ 88934 w 192091"/>
                    <a:gd name="connsiteY2" fmla="*/ 1462 h 13852"/>
                    <a:gd name="connsiteX3" fmla="*/ 2066 w 192091"/>
                    <a:gd name="connsiteY3" fmla="*/ 4795 h 13852"/>
                    <a:gd name="connsiteX4" fmla="*/ 2733 w 192091"/>
                    <a:gd name="connsiteY4" fmla="*/ 10510 h 13852"/>
                    <a:gd name="connsiteX5" fmla="*/ 92649 w 192091"/>
                    <a:gd name="connsiteY5" fmla="*/ 10510 h 13852"/>
                    <a:gd name="connsiteX6" fmla="*/ 141322 w 192091"/>
                    <a:gd name="connsiteY6" fmla="*/ 13558 h 13852"/>
                    <a:gd name="connsiteX7" fmla="*/ 187232 w 192091"/>
                    <a:gd name="connsiteY7" fmla="*/ 12320 h 13852"/>
                    <a:gd name="connsiteX8" fmla="*/ 187518 w 192091"/>
                    <a:gd name="connsiteY8" fmla="*/ 2890 h 1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091" h="13852">
                      <a:moveTo>
                        <a:pt x="187518" y="2890"/>
                      </a:moveTo>
                      <a:cubicBezTo>
                        <a:pt x="172088" y="2700"/>
                        <a:pt x="157038" y="5272"/>
                        <a:pt x="141608" y="4129"/>
                      </a:cubicBezTo>
                      <a:cubicBezTo>
                        <a:pt x="123796" y="2890"/>
                        <a:pt x="106937" y="319"/>
                        <a:pt x="88934" y="1462"/>
                      </a:cubicBezTo>
                      <a:cubicBezTo>
                        <a:pt x="61502" y="3176"/>
                        <a:pt x="28070" y="-4730"/>
                        <a:pt x="2066" y="4795"/>
                      </a:cubicBezTo>
                      <a:cubicBezTo>
                        <a:pt x="-791" y="5843"/>
                        <a:pt x="-791" y="10701"/>
                        <a:pt x="2733" y="10510"/>
                      </a:cubicBezTo>
                      <a:cubicBezTo>
                        <a:pt x="32737" y="8701"/>
                        <a:pt x="62645" y="11939"/>
                        <a:pt x="92649" y="10510"/>
                      </a:cubicBezTo>
                      <a:cubicBezTo>
                        <a:pt x="109223" y="9748"/>
                        <a:pt x="124939" y="12415"/>
                        <a:pt x="141322" y="13558"/>
                      </a:cubicBezTo>
                      <a:cubicBezTo>
                        <a:pt x="156752" y="14701"/>
                        <a:pt x="171802" y="12130"/>
                        <a:pt x="187232" y="12320"/>
                      </a:cubicBezTo>
                      <a:cubicBezTo>
                        <a:pt x="193614" y="12511"/>
                        <a:pt x="193709" y="2890"/>
                        <a:pt x="187518" y="2890"/>
                      </a:cubicBezTo>
                      <a:close/>
                    </a:path>
                  </a:pathLst>
                </a:custGeom>
                <a:solidFill>
                  <a:srgbClr val="323232"/>
                </a:solidFill>
                <a:ln w="9525" cap="flat">
                  <a:noFill/>
                  <a:prstDash val="solid"/>
                  <a:miter/>
                </a:ln>
              </p:spPr>
              <p:txBody>
                <a:bodyPr rtlCol="0" anchor="ctr"/>
                <a:lstStyle/>
                <a:p>
                  <a:endParaRPr lang="th-TH"/>
                </a:p>
              </p:txBody>
            </p:sp>
            <p:sp>
              <p:nvSpPr>
                <p:cNvPr id="59" name="Freeform: Shape 58">
                  <a:extLst>
                    <a:ext uri="{FF2B5EF4-FFF2-40B4-BE49-F238E27FC236}">
                      <a16:creationId xmlns:a16="http://schemas.microsoft.com/office/drawing/2014/main" id="{6F108E9F-9403-4ADD-87B9-F8279F9D3B4C}"/>
                    </a:ext>
                  </a:extLst>
                </p:cNvPr>
                <p:cNvSpPr/>
                <p:nvPr/>
              </p:nvSpPr>
              <p:spPr>
                <a:xfrm>
                  <a:off x="6173006" y="4007654"/>
                  <a:ext cx="28921" cy="125690"/>
                </a:xfrm>
                <a:custGeom>
                  <a:avLst/>
                  <a:gdLst>
                    <a:gd name="connsiteX0" fmla="*/ 27483 w 28921"/>
                    <a:gd name="connsiteY0" fmla="*/ 1322 h 125690"/>
                    <a:gd name="connsiteX1" fmla="*/ 23958 w 28921"/>
                    <a:gd name="connsiteY1" fmla="*/ 1322 h 125690"/>
                    <a:gd name="connsiteX2" fmla="*/ 336 w 28921"/>
                    <a:gd name="connsiteY2" fmla="*/ 119908 h 125690"/>
                    <a:gd name="connsiteX3" fmla="*/ 9385 w 28921"/>
                    <a:gd name="connsiteY3" fmla="*/ 122480 h 125690"/>
                    <a:gd name="connsiteX4" fmla="*/ 27483 w 28921"/>
                    <a:gd name="connsiteY4" fmla="*/ 1322 h 125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21" h="125690">
                      <a:moveTo>
                        <a:pt x="27483" y="1322"/>
                      </a:moveTo>
                      <a:cubicBezTo>
                        <a:pt x="27292" y="-393"/>
                        <a:pt x="24244" y="-488"/>
                        <a:pt x="23958" y="1322"/>
                      </a:cubicBezTo>
                      <a:cubicBezTo>
                        <a:pt x="18053" y="41898"/>
                        <a:pt x="15005" y="81237"/>
                        <a:pt x="336" y="119908"/>
                      </a:cubicBezTo>
                      <a:cubicBezTo>
                        <a:pt x="-1854" y="125623"/>
                        <a:pt x="7290" y="128195"/>
                        <a:pt x="9385" y="122480"/>
                      </a:cubicBezTo>
                      <a:cubicBezTo>
                        <a:pt x="23768" y="84570"/>
                        <a:pt x="32531" y="41898"/>
                        <a:pt x="27483" y="1322"/>
                      </a:cubicBezTo>
                      <a:close/>
                    </a:path>
                  </a:pathLst>
                </a:custGeom>
                <a:solidFill>
                  <a:srgbClr val="323232"/>
                </a:solidFill>
                <a:ln w="9525" cap="flat">
                  <a:noFill/>
                  <a:prstDash val="solid"/>
                  <a:miter/>
                </a:ln>
              </p:spPr>
              <p:txBody>
                <a:bodyPr rtlCol="0" anchor="ctr"/>
                <a:lstStyle/>
                <a:p>
                  <a:endParaRPr lang="th-TH"/>
                </a:p>
              </p:txBody>
            </p:sp>
            <p:sp>
              <p:nvSpPr>
                <p:cNvPr id="60" name="Freeform: Shape 59">
                  <a:extLst>
                    <a:ext uri="{FF2B5EF4-FFF2-40B4-BE49-F238E27FC236}">
                      <a16:creationId xmlns:a16="http://schemas.microsoft.com/office/drawing/2014/main" id="{5B8F08FA-7029-48FF-BD46-F6E90DB38D5C}"/>
                    </a:ext>
                  </a:extLst>
                </p:cNvPr>
                <p:cNvSpPr/>
                <p:nvPr/>
              </p:nvSpPr>
              <p:spPr>
                <a:xfrm>
                  <a:off x="6200911" y="4013031"/>
                  <a:ext cx="60158" cy="19653"/>
                </a:xfrm>
                <a:custGeom>
                  <a:avLst/>
                  <a:gdLst>
                    <a:gd name="connsiteX0" fmla="*/ 54061 w 60158"/>
                    <a:gd name="connsiteY0" fmla="*/ 11852 h 19653"/>
                    <a:gd name="connsiteX1" fmla="*/ 54252 w 60158"/>
                    <a:gd name="connsiteY1" fmla="*/ 11471 h 19653"/>
                    <a:gd name="connsiteX2" fmla="*/ 42821 w 60158"/>
                    <a:gd name="connsiteY2" fmla="*/ 8138 h 19653"/>
                    <a:gd name="connsiteX3" fmla="*/ 26629 w 60158"/>
                    <a:gd name="connsiteY3" fmla="*/ 3661 h 19653"/>
                    <a:gd name="connsiteX4" fmla="*/ 1769 w 60158"/>
                    <a:gd name="connsiteY4" fmla="*/ 422 h 19653"/>
                    <a:gd name="connsiteX5" fmla="*/ 1673 w 60158"/>
                    <a:gd name="connsiteY5" fmla="*/ 5090 h 19653"/>
                    <a:gd name="connsiteX6" fmla="*/ 27867 w 60158"/>
                    <a:gd name="connsiteY6" fmla="*/ 12614 h 19653"/>
                    <a:gd name="connsiteX7" fmla="*/ 54633 w 60158"/>
                    <a:gd name="connsiteY7" fmla="*/ 19568 h 19653"/>
                    <a:gd name="connsiteX8" fmla="*/ 60157 w 60158"/>
                    <a:gd name="connsiteY8" fmla="*/ 15472 h 19653"/>
                    <a:gd name="connsiteX9" fmla="*/ 60157 w 60158"/>
                    <a:gd name="connsiteY9" fmla="*/ 14996 h 19653"/>
                    <a:gd name="connsiteX10" fmla="*/ 54061 w 60158"/>
                    <a:gd name="connsiteY10" fmla="*/ 11852 h 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58" h="19653">
                      <a:moveTo>
                        <a:pt x="54061" y="11852"/>
                      </a:moveTo>
                      <a:cubicBezTo>
                        <a:pt x="54156" y="11757"/>
                        <a:pt x="54156" y="11567"/>
                        <a:pt x="54252" y="11471"/>
                      </a:cubicBezTo>
                      <a:cubicBezTo>
                        <a:pt x="53490" y="11852"/>
                        <a:pt x="44441" y="8519"/>
                        <a:pt x="42821" y="8138"/>
                      </a:cubicBezTo>
                      <a:cubicBezTo>
                        <a:pt x="37392" y="6709"/>
                        <a:pt x="31963" y="5090"/>
                        <a:pt x="26629" y="3661"/>
                      </a:cubicBezTo>
                      <a:cubicBezTo>
                        <a:pt x="18533" y="1470"/>
                        <a:pt x="10151" y="-1006"/>
                        <a:pt x="1769" y="422"/>
                      </a:cubicBezTo>
                      <a:cubicBezTo>
                        <a:pt x="-898" y="899"/>
                        <a:pt x="-231" y="4328"/>
                        <a:pt x="1673" y="5090"/>
                      </a:cubicBezTo>
                      <a:cubicBezTo>
                        <a:pt x="9960" y="8519"/>
                        <a:pt x="19200" y="10043"/>
                        <a:pt x="27867" y="12614"/>
                      </a:cubicBezTo>
                      <a:cubicBezTo>
                        <a:pt x="36726" y="15281"/>
                        <a:pt x="45584" y="18044"/>
                        <a:pt x="54633" y="19568"/>
                      </a:cubicBezTo>
                      <a:cubicBezTo>
                        <a:pt x="57395" y="20044"/>
                        <a:pt x="60062" y="18520"/>
                        <a:pt x="60157" y="15472"/>
                      </a:cubicBezTo>
                      <a:cubicBezTo>
                        <a:pt x="60157" y="15281"/>
                        <a:pt x="60157" y="15091"/>
                        <a:pt x="60157" y="14996"/>
                      </a:cubicBezTo>
                      <a:cubicBezTo>
                        <a:pt x="60252" y="11281"/>
                        <a:pt x="56538" y="10328"/>
                        <a:pt x="54061" y="11852"/>
                      </a:cubicBezTo>
                      <a:close/>
                    </a:path>
                  </a:pathLst>
                </a:custGeom>
                <a:solidFill>
                  <a:srgbClr val="323232"/>
                </a:solidFill>
                <a:ln w="9525" cap="flat">
                  <a:noFill/>
                  <a:prstDash val="solid"/>
                  <a:miter/>
                </a:ln>
              </p:spPr>
              <p:txBody>
                <a:bodyPr rtlCol="0" anchor="ctr"/>
                <a:lstStyle/>
                <a:p>
                  <a:endParaRPr lang="th-TH"/>
                </a:p>
              </p:txBody>
            </p:sp>
            <p:sp>
              <p:nvSpPr>
                <p:cNvPr id="61" name="Freeform: Shape 60">
                  <a:extLst>
                    <a:ext uri="{FF2B5EF4-FFF2-40B4-BE49-F238E27FC236}">
                      <a16:creationId xmlns:a16="http://schemas.microsoft.com/office/drawing/2014/main" id="{13796C32-CE5E-4038-8A8F-3666BD77ECB2}"/>
                    </a:ext>
                  </a:extLst>
                </p:cNvPr>
                <p:cNvSpPr/>
                <p:nvPr/>
              </p:nvSpPr>
              <p:spPr>
                <a:xfrm>
                  <a:off x="6115665" y="3747317"/>
                  <a:ext cx="88319" cy="273635"/>
                </a:xfrm>
                <a:custGeom>
                  <a:avLst/>
                  <a:gdLst>
                    <a:gd name="connsiteX0" fmla="*/ 73870 w 88319"/>
                    <a:gd name="connsiteY0" fmla="*/ 205081 h 273635"/>
                    <a:gd name="connsiteX1" fmla="*/ 50343 w 88319"/>
                    <a:gd name="connsiteY1" fmla="*/ 124880 h 273635"/>
                    <a:gd name="connsiteX2" fmla="*/ 23483 w 88319"/>
                    <a:gd name="connsiteY2" fmla="*/ 54205 h 273635"/>
                    <a:gd name="connsiteX3" fmla="*/ 8148 w 88319"/>
                    <a:gd name="connsiteY3" fmla="*/ 2198 h 273635"/>
                    <a:gd name="connsiteX4" fmla="*/ 528 w 88319"/>
                    <a:gd name="connsiteY4" fmla="*/ 6485 h 273635"/>
                    <a:gd name="connsiteX5" fmla="*/ 16244 w 88319"/>
                    <a:gd name="connsiteY5" fmla="*/ 60396 h 273635"/>
                    <a:gd name="connsiteX6" fmla="*/ 43200 w 88319"/>
                    <a:gd name="connsiteY6" fmla="*/ 131072 h 273635"/>
                    <a:gd name="connsiteX7" fmla="*/ 64440 w 88319"/>
                    <a:gd name="connsiteY7" fmla="*/ 202795 h 273635"/>
                    <a:gd name="connsiteX8" fmla="*/ 83300 w 88319"/>
                    <a:gd name="connsiteY8" fmla="*/ 271851 h 273635"/>
                    <a:gd name="connsiteX9" fmla="*/ 88062 w 88319"/>
                    <a:gd name="connsiteY9" fmla="*/ 271279 h 273635"/>
                    <a:gd name="connsiteX10" fmla="*/ 73870 w 88319"/>
                    <a:gd name="connsiteY10" fmla="*/ 205081 h 27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319" h="273635">
                      <a:moveTo>
                        <a:pt x="73870" y="205081"/>
                      </a:moveTo>
                      <a:cubicBezTo>
                        <a:pt x="67298" y="177935"/>
                        <a:pt x="60154" y="151074"/>
                        <a:pt x="50343" y="124880"/>
                      </a:cubicBezTo>
                      <a:cubicBezTo>
                        <a:pt x="41485" y="101258"/>
                        <a:pt x="31293" y="78208"/>
                        <a:pt x="23483" y="54205"/>
                      </a:cubicBezTo>
                      <a:cubicBezTo>
                        <a:pt x="17863" y="37155"/>
                        <a:pt x="16720" y="18010"/>
                        <a:pt x="8148" y="2198"/>
                      </a:cubicBezTo>
                      <a:cubicBezTo>
                        <a:pt x="5481" y="-2755"/>
                        <a:pt x="-2044" y="1532"/>
                        <a:pt x="528" y="6485"/>
                      </a:cubicBezTo>
                      <a:cubicBezTo>
                        <a:pt x="9195" y="22677"/>
                        <a:pt x="10434" y="43061"/>
                        <a:pt x="16244" y="60396"/>
                      </a:cubicBezTo>
                      <a:cubicBezTo>
                        <a:pt x="24340" y="84304"/>
                        <a:pt x="34341" y="107449"/>
                        <a:pt x="43200" y="131072"/>
                      </a:cubicBezTo>
                      <a:cubicBezTo>
                        <a:pt x="51963" y="154503"/>
                        <a:pt x="58344" y="178506"/>
                        <a:pt x="64440" y="202795"/>
                      </a:cubicBezTo>
                      <a:cubicBezTo>
                        <a:pt x="70251" y="225845"/>
                        <a:pt x="79490" y="248515"/>
                        <a:pt x="83300" y="271851"/>
                      </a:cubicBezTo>
                      <a:cubicBezTo>
                        <a:pt x="83776" y="274708"/>
                        <a:pt x="87872" y="273851"/>
                        <a:pt x="88062" y="271279"/>
                      </a:cubicBezTo>
                      <a:cubicBezTo>
                        <a:pt x="90158" y="249562"/>
                        <a:pt x="78918" y="225941"/>
                        <a:pt x="73870" y="205081"/>
                      </a:cubicBezTo>
                      <a:close/>
                    </a:path>
                  </a:pathLst>
                </a:custGeom>
                <a:solidFill>
                  <a:srgbClr val="323232"/>
                </a:solidFill>
                <a:ln w="9525" cap="flat">
                  <a:noFill/>
                  <a:prstDash val="solid"/>
                  <a:miter/>
                </a:ln>
              </p:spPr>
              <p:txBody>
                <a:bodyPr rtlCol="0" anchor="ctr"/>
                <a:lstStyle/>
                <a:p>
                  <a:endParaRPr lang="th-TH"/>
                </a:p>
              </p:txBody>
            </p:sp>
            <p:sp>
              <p:nvSpPr>
                <p:cNvPr id="62" name="Freeform: Shape 61">
                  <a:extLst>
                    <a:ext uri="{FF2B5EF4-FFF2-40B4-BE49-F238E27FC236}">
                      <a16:creationId xmlns:a16="http://schemas.microsoft.com/office/drawing/2014/main" id="{0DF32ABB-5243-4C0D-8237-C5B73B6D6CE9}"/>
                    </a:ext>
                  </a:extLst>
                </p:cNvPr>
                <p:cNvSpPr/>
                <p:nvPr/>
              </p:nvSpPr>
              <p:spPr>
                <a:xfrm>
                  <a:off x="6016461" y="3751551"/>
                  <a:ext cx="62132" cy="258210"/>
                </a:xfrm>
                <a:custGeom>
                  <a:avLst/>
                  <a:gdLst>
                    <a:gd name="connsiteX0" fmla="*/ 52678 w 62132"/>
                    <a:gd name="connsiteY0" fmla="*/ 4442 h 258210"/>
                    <a:gd name="connsiteX1" fmla="*/ 5 w 62132"/>
                    <a:gd name="connsiteY1" fmla="*/ 255140 h 258210"/>
                    <a:gd name="connsiteX2" fmla="*/ 6101 w 62132"/>
                    <a:gd name="connsiteY2" fmla="*/ 255997 h 258210"/>
                    <a:gd name="connsiteX3" fmla="*/ 36581 w 62132"/>
                    <a:gd name="connsiteY3" fmla="*/ 121504 h 258210"/>
                    <a:gd name="connsiteX4" fmla="*/ 62108 w 62132"/>
                    <a:gd name="connsiteY4" fmla="*/ 4632 h 258210"/>
                    <a:gd name="connsiteX5" fmla="*/ 52678 w 62132"/>
                    <a:gd name="connsiteY5" fmla="*/ 4442 h 2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32" h="258210">
                      <a:moveTo>
                        <a:pt x="52678" y="4442"/>
                      </a:moveTo>
                      <a:cubicBezTo>
                        <a:pt x="44963" y="89405"/>
                        <a:pt x="4958" y="169605"/>
                        <a:pt x="5" y="255140"/>
                      </a:cubicBezTo>
                      <a:cubicBezTo>
                        <a:pt x="-186" y="258664"/>
                        <a:pt x="5244" y="259426"/>
                        <a:pt x="6101" y="255997"/>
                      </a:cubicBezTo>
                      <a:cubicBezTo>
                        <a:pt x="17531" y="211610"/>
                        <a:pt x="25627" y="166081"/>
                        <a:pt x="36581" y="121504"/>
                      </a:cubicBezTo>
                      <a:cubicBezTo>
                        <a:pt x="46106" y="82737"/>
                        <a:pt x="58393" y="44447"/>
                        <a:pt x="62108" y="4632"/>
                      </a:cubicBezTo>
                      <a:cubicBezTo>
                        <a:pt x="62679" y="-1464"/>
                        <a:pt x="53154" y="-1559"/>
                        <a:pt x="52678" y="4442"/>
                      </a:cubicBezTo>
                      <a:close/>
                    </a:path>
                  </a:pathLst>
                </a:custGeom>
                <a:solidFill>
                  <a:srgbClr val="323232"/>
                </a:solidFill>
                <a:ln w="9525" cap="flat">
                  <a:noFill/>
                  <a:prstDash val="solid"/>
                  <a:miter/>
                </a:ln>
              </p:spPr>
              <p:txBody>
                <a:bodyPr rtlCol="0" anchor="ctr"/>
                <a:lstStyle/>
                <a:p>
                  <a:endParaRPr lang="th-TH"/>
                </a:p>
              </p:txBody>
            </p:sp>
            <p:sp>
              <p:nvSpPr>
                <p:cNvPr id="63" name="Freeform: Shape 62">
                  <a:extLst>
                    <a:ext uri="{FF2B5EF4-FFF2-40B4-BE49-F238E27FC236}">
                      <a16:creationId xmlns:a16="http://schemas.microsoft.com/office/drawing/2014/main" id="{433A318C-FCD1-453A-B38F-440AEA2226BC}"/>
                    </a:ext>
                  </a:extLst>
                </p:cNvPr>
                <p:cNvSpPr/>
                <p:nvPr/>
              </p:nvSpPr>
              <p:spPr>
                <a:xfrm>
                  <a:off x="6021279" y="4009426"/>
                  <a:ext cx="88737" cy="118388"/>
                </a:xfrm>
                <a:custGeom>
                  <a:avLst/>
                  <a:gdLst>
                    <a:gd name="connsiteX0" fmla="*/ 75959 w 88737"/>
                    <a:gd name="connsiteY0" fmla="*/ 92324 h 118388"/>
                    <a:gd name="connsiteX1" fmla="*/ 50813 w 88737"/>
                    <a:gd name="connsiteY1" fmla="*/ 49937 h 118388"/>
                    <a:gd name="connsiteX2" fmla="*/ 2521 w 88737"/>
                    <a:gd name="connsiteY2" fmla="*/ 26 h 118388"/>
                    <a:gd name="connsiteX3" fmla="*/ 616 w 88737"/>
                    <a:gd name="connsiteY3" fmla="*/ 3170 h 118388"/>
                    <a:gd name="connsiteX4" fmla="*/ 47193 w 88737"/>
                    <a:gd name="connsiteY4" fmla="*/ 61653 h 118388"/>
                    <a:gd name="connsiteX5" fmla="*/ 82721 w 88737"/>
                    <a:gd name="connsiteY5" fmla="*/ 117374 h 118388"/>
                    <a:gd name="connsiteX6" fmla="*/ 88627 w 88737"/>
                    <a:gd name="connsiteY6" fmla="*/ 114993 h 118388"/>
                    <a:gd name="connsiteX7" fmla="*/ 75959 w 88737"/>
                    <a:gd name="connsiteY7" fmla="*/ 92324 h 11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37" h="118388">
                      <a:moveTo>
                        <a:pt x="75959" y="92324"/>
                      </a:moveTo>
                      <a:cubicBezTo>
                        <a:pt x="66719" y="78798"/>
                        <a:pt x="59576" y="63749"/>
                        <a:pt x="50813" y="49937"/>
                      </a:cubicBezTo>
                      <a:cubicBezTo>
                        <a:pt x="39287" y="31649"/>
                        <a:pt x="25857" y="4694"/>
                        <a:pt x="2521" y="26"/>
                      </a:cubicBezTo>
                      <a:cubicBezTo>
                        <a:pt x="902" y="-259"/>
                        <a:pt x="-1003" y="1836"/>
                        <a:pt x="616" y="3170"/>
                      </a:cubicBezTo>
                      <a:cubicBezTo>
                        <a:pt x="20904" y="19838"/>
                        <a:pt x="33572" y="39460"/>
                        <a:pt x="47193" y="61653"/>
                      </a:cubicBezTo>
                      <a:cubicBezTo>
                        <a:pt x="58147" y="79465"/>
                        <a:pt x="67005" y="103087"/>
                        <a:pt x="82721" y="117374"/>
                      </a:cubicBezTo>
                      <a:cubicBezTo>
                        <a:pt x="85103" y="119565"/>
                        <a:pt x="88246" y="117946"/>
                        <a:pt x="88627" y="114993"/>
                      </a:cubicBezTo>
                      <a:cubicBezTo>
                        <a:pt x="89865" y="106325"/>
                        <a:pt x="80435" y="98991"/>
                        <a:pt x="75959" y="92324"/>
                      </a:cubicBezTo>
                      <a:close/>
                    </a:path>
                  </a:pathLst>
                </a:custGeom>
                <a:solidFill>
                  <a:srgbClr val="323232"/>
                </a:solidFill>
                <a:ln w="9525" cap="flat">
                  <a:noFill/>
                  <a:prstDash val="solid"/>
                  <a:miter/>
                </a:ln>
              </p:spPr>
              <p:txBody>
                <a:bodyPr rtlCol="0" anchor="ctr"/>
                <a:lstStyle/>
                <a:p>
                  <a:endParaRPr lang="th-TH"/>
                </a:p>
              </p:txBody>
            </p:sp>
            <p:sp>
              <p:nvSpPr>
                <p:cNvPr id="64" name="Freeform: Shape 63">
                  <a:extLst>
                    <a:ext uri="{FF2B5EF4-FFF2-40B4-BE49-F238E27FC236}">
                      <a16:creationId xmlns:a16="http://schemas.microsoft.com/office/drawing/2014/main" id="{E23CE6DC-8E0D-48F9-BDE0-C05F0C448493}"/>
                    </a:ext>
                  </a:extLst>
                </p:cNvPr>
                <p:cNvSpPr/>
                <p:nvPr/>
              </p:nvSpPr>
              <p:spPr>
                <a:xfrm>
                  <a:off x="6101935" y="4004675"/>
                  <a:ext cx="104044" cy="122207"/>
                </a:xfrm>
                <a:custGeom>
                  <a:avLst/>
                  <a:gdLst>
                    <a:gd name="connsiteX0" fmla="*/ 94172 w 104044"/>
                    <a:gd name="connsiteY0" fmla="*/ 2111 h 122207"/>
                    <a:gd name="connsiteX1" fmla="*/ 37594 w 104044"/>
                    <a:gd name="connsiteY1" fmla="*/ 67738 h 122207"/>
                    <a:gd name="connsiteX2" fmla="*/ 446 w 104044"/>
                    <a:gd name="connsiteY2" fmla="*/ 118316 h 122207"/>
                    <a:gd name="connsiteX3" fmla="*/ 3304 w 104044"/>
                    <a:gd name="connsiteY3" fmla="*/ 122126 h 122207"/>
                    <a:gd name="connsiteX4" fmla="*/ 45309 w 104044"/>
                    <a:gd name="connsiteY4" fmla="*/ 74501 h 122207"/>
                    <a:gd name="connsiteX5" fmla="*/ 103030 w 104044"/>
                    <a:gd name="connsiteY5" fmla="*/ 7350 h 122207"/>
                    <a:gd name="connsiteX6" fmla="*/ 94172 w 104044"/>
                    <a:gd name="connsiteY6" fmla="*/ 2111 h 1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44" h="122207">
                      <a:moveTo>
                        <a:pt x="94172" y="2111"/>
                      </a:moveTo>
                      <a:cubicBezTo>
                        <a:pt x="76551" y="24780"/>
                        <a:pt x="55405" y="44973"/>
                        <a:pt x="37594" y="67738"/>
                      </a:cubicBezTo>
                      <a:cubicBezTo>
                        <a:pt x="24640" y="84216"/>
                        <a:pt x="13114" y="101647"/>
                        <a:pt x="446" y="118316"/>
                      </a:cubicBezTo>
                      <a:cubicBezTo>
                        <a:pt x="-983" y="120126"/>
                        <a:pt x="1303" y="122698"/>
                        <a:pt x="3304" y="122126"/>
                      </a:cubicBezTo>
                      <a:cubicBezTo>
                        <a:pt x="20830" y="117078"/>
                        <a:pt x="35022" y="87455"/>
                        <a:pt x="45309" y="74501"/>
                      </a:cubicBezTo>
                      <a:cubicBezTo>
                        <a:pt x="63692" y="51355"/>
                        <a:pt x="85028" y="30495"/>
                        <a:pt x="103030" y="7350"/>
                      </a:cubicBezTo>
                      <a:cubicBezTo>
                        <a:pt x="107031" y="2206"/>
                        <a:pt x="98173" y="-3033"/>
                        <a:pt x="94172" y="2111"/>
                      </a:cubicBezTo>
                      <a:close/>
                    </a:path>
                  </a:pathLst>
                </a:custGeom>
                <a:solidFill>
                  <a:srgbClr val="323232"/>
                </a:solidFill>
                <a:ln w="9525" cap="flat">
                  <a:noFill/>
                  <a:prstDash val="solid"/>
                  <a:miter/>
                </a:ln>
              </p:spPr>
              <p:txBody>
                <a:bodyPr rtlCol="0" anchor="ctr"/>
                <a:lstStyle/>
                <a:p>
                  <a:endParaRPr lang="th-TH"/>
                </a:p>
              </p:txBody>
            </p:sp>
          </p:grpSp>
          <p:sp>
            <p:nvSpPr>
              <p:cNvPr id="49" name="Freeform: Shape 48">
                <a:extLst>
                  <a:ext uri="{FF2B5EF4-FFF2-40B4-BE49-F238E27FC236}">
                    <a16:creationId xmlns:a16="http://schemas.microsoft.com/office/drawing/2014/main" id="{ABEBA838-310B-4530-85EC-F000AD28A49E}"/>
                  </a:ext>
                </a:extLst>
              </p:cNvPr>
              <p:cNvSpPr/>
              <p:nvPr/>
            </p:nvSpPr>
            <p:spPr>
              <a:xfrm>
                <a:off x="6083751" y="2719958"/>
                <a:ext cx="16958" cy="987159"/>
              </a:xfrm>
              <a:custGeom>
                <a:avLst/>
                <a:gdLst>
                  <a:gd name="connsiteX0" fmla="*/ 16058 w 16958"/>
                  <a:gd name="connsiteY0" fmla="*/ 0 h 987159"/>
                  <a:gd name="connsiteX1" fmla="*/ 818 w 16958"/>
                  <a:gd name="connsiteY1" fmla="*/ 0 h 987159"/>
                  <a:gd name="connsiteX2" fmla="*/ 1676 w 16958"/>
                  <a:gd name="connsiteY2" fmla="*/ 208597 h 987159"/>
                  <a:gd name="connsiteX3" fmla="*/ 1580 w 16958"/>
                  <a:gd name="connsiteY3" fmla="*/ 466439 h 987159"/>
                  <a:gd name="connsiteX4" fmla="*/ 1580 w 16958"/>
                  <a:gd name="connsiteY4" fmla="*/ 717137 h 987159"/>
                  <a:gd name="connsiteX5" fmla="*/ 5105 w 16958"/>
                  <a:gd name="connsiteY5" fmla="*/ 982218 h 987159"/>
                  <a:gd name="connsiteX6" fmla="*/ 11772 w 16958"/>
                  <a:gd name="connsiteY6" fmla="*/ 982313 h 987159"/>
                  <a:gd name="connsiteX7" fmla="*/ 15201 w 16958"/>
                  <a:gd name="connsiteY7" fmla="*/ 724567 h 987159"/>
                  <a:gd name="connsiteX8" fmla="*/ 15201 w 16958"/>
                  <a:gd name="connsiteY8" fmla="*/ 466725 h 987159"/>
                  <a:gd name="connsiteX9" fmla="*/ 15201 w 16958"/>
                  <a:gd name="connsiteY9" fmla="*/ 216027 h 987159"/>
                  <a:gd name="connsiteX10" fmla="*/ 16058 w 16958"/>
                  <a:gd name="connsiteY10" fmla="*/ 0 h 98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58" h="987159">
                    <a:moveTo>
                      <a:pt x="16058" y="0"/>
                    </a:moveTo>
                    <a:lnTo>
                      <a:pt x="818" y="0"/>
                    </a:lnTo>
                    <a:cubicBezTo>
                      <a:pt x="-1468" y="69152"/>
                      <a:pt x="1771" y="140303"/>
                      <a:pt x="1676" y="208597"/>
                    </a:cubicBezTo>
                    <a:lnTo>
                      <a:pt x="1580" y="466439"/>
                    </a:lnTo>
                    <a:cubicBezTo>
                      <a:pt x="1580" y="549974"/>
                      <a:pt x="1390" y="633508"/>
                      <a:pt x="1580" y="717137"/>
                    </a:cubicBezTo>
                    <a:cubicBezTo>
                      <a:pt x="1676" y="804863"/>
                      <a:pt x="-1658" y="894969"/>
                      <a:pt x="5105" y="982218"/>
                    </a:cubicBezTo>
                    <a:cubicBezTo>
                      <a:pt x="5581" y="988695"/>
                      <a:pt x="11201" y="988886"/>
                      <a:pt x="11772" y="982313"/>
                    </a:cubicBezTo>
                    <a:cubicBezTo>
                      <a:pt x="18344" y="897446"/>
                      <a:pt x="15106" y="809911"/>
                      <a:pt x="15201" y="724567"/>
                    </a:cubicBezTo>
                    <a:cubicBezTo>
                      <a:pt x="15392" y="638651"/>
                      <a:pt x="15201" y="552641"/>
                      <a:pt x="15201" y="466725"/>
                    </a:cubicBezTo>
                    <a:cubicBezTo>
                      <a:pt x="15201" y="383191"/>
                      <a:pt x="15201" y="299657"/>
                      <a:pt x="15201" y="216027"/>
                    </a:cubicBezTo>
                    <a:cubicBezTo>
                      <a:pt x="15106" y="145256"/>
                      <a:pt x="18535" y="71533"/>
                      <a:pt x="16058" y="0"/>
                    </a:cubicBezTo>
                    <a:close/>
                  </a:path>
                </a:pathLst>
              </a:custGeom>
              <a:solidFill>
                <a:srgbClr val="323232"/>
              </a:solidFill>
              <a:ln w="9525" cap="flat">
                <a:noFill/>
                <a:prstDash val="solid"/>
                <a:miter/>
              </a:ln>
            </p:spPr>
            <p:txBody>
              <a:bodyPr rtlCol="0" anchor="ctr"/>
              <a:lstStyle/>
              <a:p>
                <a:endParaRPr lang="th-TH"/>
              </a:p>
            </p:txBody>
          </p:sp>
        </p:grpSp>
        <p:grpSp>
          <p:nvGrpSpPr>
            <p:cNvPr id="26" name="Graphic 1">
              <a:extLst>
                <a:ext uri="{FF2B5EF4-FFF2-40B4-BE49-F238E27FC236}">
                  <a16:creationId xmlns:a16="http://schemas.microsoft.com/office/drawing/2014/main" id="{EF8EA5D1-B3D8-4488-AC3D-6E5D30ACA53C}"/>
                </a:ext>
              </a:extLst>
            </p:cNvPr>
            <p:cNvGrpSpPr/>
            <p:nvPr/>
          </p:nvGrpSpPr>
          <p:grpSpPr>
            <a:xfrm>
              <a:off x="8763279" y="0"/>
              <a:ext cx="748165" cy="1352013"/>
              <a:chOff x="6148342" y="2719387"/>
              <a:chExt cx="331326" cy="805862"/>
            </a:xfrm>
          </p:grpSpPr>
          <p:sp>
            <p:nvSpPr>
              <p:cNvPr id="27" name="Freeform: Shape 26">
                <a:extLst>
                  <a:ext uri="{FF2B5EF4-FFF2-40B4-BE49-F238E27FC236}">
                    <a16:creationId xmlns:a16="http://schemas.microsoft.com/office/drawing/2014/main" id="{5F833359-2C9B-45AE-BCCC-0F46E6B20681}"/>
                  </a:ext>
                </a:extLst>
              </p:cNvPr>
              <p:cNvSpPr/>
              <p:nvPr/>
            </p:nvSpPr>
            <p:spPr>
              <a:xfrm>
                <a:off x="6251180" y="3130005"/>
                <a:ext cx="119202" cy="297571"/>
              </a:xfrm>
              <a:custGeom>
                <a:avLst/>
                <a:gdLst>
                  <a:gd name="connsiteX0" fmla="*/ 117806 w 119202"/>
                  <a:gd name="connsiteY0" fmla="*/ 150309 h 297571"/>
                  <a:gd name="connsiteX1" fmla="*/ 98089 w 119202"/>
                  <a:gd name="connsiteY1" fmla="*/ 85158 h 297571"/>
                  <a:gd name="connsiteX2" fmla="*/ 94755 w 119202"/>
                  <a:gd name="connsiteY2" fmla="*/ 54869 h 297571"/>
                  <a:gd name="connsiteX3" fmla="*/ 58941 w 119202"/>
                  <a:gd name="connsiteY3" fmla="*/ 5 h 297571"/>
                  <a:gd name="connsiteX4" fmla="*/ 22461 w 119202"/>
                  <a:gd name="connsiteY4" fmla="*/ 53250 h 297571"/>
                  <a:gd name="connsiteX5" fmla="*/ 19794 w 119202"/>
                  <a:gd name="connsiteY5" fmla="*/ 90873 h 297571"/>
                  <a:gd name="connsiteX6" fmla="*/ 2649 w 119202"/>
                  <a:gd name="connsiteY6" fmla="*/ 147833 h 297571"/>
                  <a:gd name="connsiteX7" fmla="*/ 59322 w 119202"/>
                  <a:gd name="connsiteY7" fmla="*/ 297566 h 297571"/>
                  <a:gd name="connsiteX8" fmla="*/ 117806 w 119202"/>
                  <a:gd name="connsiteY8" fmla="*/ 150309 h 29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02" h="297571">
                    <a:moveTo>
                      <a:pt x="117806" y="150309"/>
                    </a:moveTo>
                    <a:cubicBezTo>
                      <a:pt x="114853" y="122591"/>
                      <a:pt x="107900" y="101636"/>
                      <a:pt x="98089" y="85158"/>
                    </a:cubicBezTo>
                    <a:cubicBezTo>
                      <a:pt x="97327" y="74109"/>
                      <a:pt x="96280" y="62393"/>
                      <a:pt x="94755" y="54869"/>
                    </a:cubicBezTo>
                    <a:cubicBezTo>
                      <a:pt x="88564" y="24198"/>
                      <a:pt x="76849" y="386"/>
                      <a:pt x="58941" y="5"/>
                    </a:cubicBezTo>
                    <a:cubicBezTo>
                      <a:pt x="42273" y="-376"/>
                      <a:pt x="27318" y="22198"/>
                      <a:pt x="22461" y="53250"/>
                    </a:cubicBezTo>
                    <a:cubicBezTo>
                      <a:pt x="20460" y="65918"/>
                      <a:pt x="19984" y="78396"/>
                      <a:pt x="19794" y="90873"/>
                    </a:cubicBezTo>
                    <a:cubicBezTo>
                      <a:pt x="12079" y="106018"/>
                      <a:pt x="6554" y="124306"/>
                      <a:pt x="2649" y="147833"/>
                    </a:cubicBezTo>
                    <a:cubicBezTo>
                      <a:pt x="-9448" y="220794"/>
                      <a:pt x="21699" y="296709"/>
                      <a:pt x="59322" y="297566"/>
                    </a:cubicBezTo>
                    <a:cubicBezTo>
                      <a:pt x="99232" y="298328"/>
                      <a:pt x="125712" y="224414"/>
                      <a:pt x="117806" y="150309"/>
                    </a:cubicBezTo>
                    <a:close/>
                  </a:path>
                </a:pathLst>
              </a:custGeom>
              <a:solidFill>
                <a:srgbClr val="FFFFFF"/>
              </a:solidFill>
              <a:ln w="9525"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3B416F26-6A9A-423D-8CF3-5C782E0FB0F2}"/>
                  </a:ext>
                </a:extLst>
              </p:cNvPr>
              <p:cNvSpPr/>
              <p:nvPr/>
            </p:nvSpPr>
            <p:spPr>
              <a:xfrm>
                <a:off x="6304071" y="3063101"/>
                <a:ext cx="19382" cy="9474"/>
              </a:xfrm>
              <a:custGeom>
                <a:avLst/>
                <a:gdLst>
                  <a:gd name="connsiteX0" fmla="*/ 18528 w 19382"/>
                  <a:gd name="connsiteY0" fmla="*/ 4329 h 9474"/>
                  <a:gd name="connsiteX1" fmla="*/ 3193 w 19382"/>
                  <a:gd name="connsiteY1" fmla="*/ 424 h 9474"/>
                  <a:gd name="connsiteX2" fmla="*/ 4241 w 19382"/>
                  <a:gd name="connsiteY2" fmla="*/ 9092 h 9474"/>
                  <a:gd name="connsiteX3" fmla="*/ 10432 w 19382"/>
                  <a:gd name="connsiteY3" fmla="*/ 8997 h 9474"/>
                  <a:gd name="connsiteX4" fmla="*/ 16338 w 19382"/>
                  <a:gd name="connsiteY4" fmla="*/ 9473 h 9474"/>
                  <a:gd name="connsiteX5" fmla="*/ 18528 w 19382"/>
                  <a:gd name="connsiteY5" fmla="*/ 4329 h 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82" h="9474">
                    <a:moveTo>
                      <a:pt x="18528" y="4329"/>
                    </a:moveTo>
                    <a:cubicBezTo>
                      <a:pt x="14623" y="710"/>
                      <a:pt x="8337" y="-814"/>
                      <a:pt x="3193" y="424"/>
                    </a:cubicBezTo>
                    <a:cubicBezTo>
                      <a:pt x="-1665" y="1567"/>
                      <a:pt x="-712" y="8997"/>
                      <a:pt x="4241" y="9092"/>
                    </a:cubicBezTo>
                    <a:cubicBezTo>
                      <a:pt x="6336" y="9092"/>
                      <a:pt x="8337" y="8806"/>
                      <a:pt x="10432" y="8997"/>
                    </a:cubicBezTo>
                    <a:cubicBezTo>
                      <a:pt x="12432" y="9187"/>
                      <a:pt x="14337" y="9378"/>
                      <a:pt x="16338" y="9473"/>
                    </a:cubicBezTo>
                    <a:cubicBezTo>
                      <a:pt x="18909" y="9568"/>
                      <a:pt x="20433" y="6139"/>
                      <a:pt x="18528" y="4329"/>
                    </a:cubicBezTo>
                    <a:close/>
                  </a:path>
                </a:pathLst>
              </a:custGeom>
              <a:solidFill>
                <a:srgbClr val="323232"/>
              </a:solidFill>
              <a:ln w="9525" cap="flat">
                <a:noFill/>
                <a:prstDash val="solid"/>
                <a:miter/>
              </a:ln>
            </p:spPr>
            <p:txBody>
              <a:bodyPr rtlCol="0" anchor="ctr"/>
              <a:lstStyle/>
              <a:p>
                <a:endParaRPr lang="th-TH"/>
              </a:p>
            </p:txBody>
          </p:sp>
          <p:grpSp>
            <p:nvGrpSpPr>
              <p:cNvPr id="29" name="Graphic 1">
                <a:extLst>
                  <a:ext uri="{FF2B5EF4-FFF2-40B4-BE49-F238E27FC236}">
                    <a16:creationId xmlns:a16="http://schemas.microsoft.com/office/drawing/2014/main" id="{D899E43E-A30A-4433-B42B-AA2818C46C0A}"/>
                  </a:ext>
                </a:extLst>
              </p:cNvPr>
              <p:cNvGrpSpPr/>
              <p:nvPr/>
            </p:nvGrpSpPr>
            <p:grpSpPr>
              <a:xfrm>
                <a:off x="6148342" y="3062007"/>
                <a:ext cx="331326" cy="463242"/>
                <a:chOff x="6148342" y="3062007"/>
                <a:chExt cx="331326" cy="463242"/>
              </a:xfrm>
              <a:solidFill>
                <a:srgbClr val="323232"/>
              </a:solidFill>
            </p:grpSpPr>
            <p:sp>
              <p:nvSpPr>
                <p:cNvPr id="31" name="Freeform: Shape 30">
                  <a:extLst>
                    <a:ext uri="{FF2B5EF4-FFF2-40B4-BE49-F238E27FC236}">
                      <a16:creationId xmlns:a16="http://schemas.microsoft.com/office/drawing/2014/main" id="{58479D0E-196D-4481-AC1E-A266DC3232DC}"/>
                    </a:ext>
                  </a:extLst>
                </p:cNvPr>
                <p:cNvSpPr/>
                <p:nvPr/>
              </p:nvSpPr>
              <p:spPr>
                <a:xfrm>
                  <a:off x="6148342" y="3141284"/>
                  <a:ext cx="112865" cy="280196"/>
                </a:xfrm>
                <a:custGeom>
                  <a:avLst/>
                  <a:gdLst>
                    <a:gd name="connsiteX0" fmla="*/ 103487 w 112865"/>
                    <a:gd name="connsiteY0" fmla="*/ 4346 h 280196"/>
                    <a:gd name="connsiteX1" fmla="*/ 77483 w 112865"/>
                    <a:gd name="connsiteY1" fmla="*/ 76736 h 280196"/>
                    <a:gd name="connsiteX2" fmla="*/ 49480 w 112865"/>
                    <a:gd name="connsiteY2" fmla="*/ 151317 h 280196"/>
                    <a:gd name="connsiteX3" fmla="*/ 18905 w 112865"/>
                    <a:gd name="connsiteY3" fmla="*/ 225231 h 280196"/>
                    <a:gd name="connsiteX4" fmla="*/ 45 w 112865"/>
                    <a:gd name="connsiteY4" fmla="*/ 277713 h 280196"/>
                    <a:gd name="connsiteX5" fmla="*/ 4998 w 112865"/>
                    <a:gd name="connsiteY5" fmla="*/ 278475 h 280196"/>
                    <a:gd name="connsiteX6" fmla="*/ 35954 w 112865"/>
                    <a:gd name="connsiteY6" fmla="*/ 211229 h 280196"/>
                    <a:gd name="connsiteX7" fmla="*/ 62339 w 112865"/>
                    <a:gd name="connsiteY7" fmla="*/ 142268 h 280196"/>
                    <a:gd name="connsiteX8" fmla="*/ 90437 w 112865"/>
                    <a:gd name="connsiteY8" fmla="*/ 68354 h 280196"/>
                    <a:gd name="connsiteX9" fmla="*/ 112821 w 112865"/>
                    <a:gd name="connsiteY9" fmla="*/ 4441 h 280196"/>
                    <a:gd name="connsiteX10" fmla="*/ 103487 w 112865"/>
                    <a:gd name="connsiteY10" fmla="*/ 4346 h 28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865" h="280196">
                      <a:moveTo>
                        <a:pt x="103487" y="4346"/>
                      </a:moveTo>
                      <a:cubicBezTo>
                        <a:pt x="100058" y="29682"/>
                        <a:pt x="86342" y="53019"/>
                        <a:pt x="77483" y="76736"/>
                      </a:cubicBezTo>
                      <a:cubicBezTo>
                        <a:pt x="68244" y="101691"/>
                        <a:pt x="58148" y="126171"/>
                        <a:pt x="49480" y="151317"/>
                      </a:cubicBezTo>
                      <a:cubicBezTo>
                        <a:pt x="40717" y="176748"/>
                        <a:pt x="31382" y="201323"/>
                        <a:pt x="18905" y="225231"/>
                      </a:cubicBezTo>
                      <a:cubicBezTo>
                        <a:pt x="10713" y="240947"/>
                        <a:pt x="-812" y="259330"/>
                        <a:pt x="45" y="277713"/>
                      </a:cubicBezTo>
                      <a:cubicBezTo>
                        <a:pt x="140" y="280571"/>
                        <a:pt x="3950" y="281142"/>
                        <a:pt x="4998" y="278475"/>
                      </a:cubicBezTo>
                      <a:cubicBezTo>
                        <a:pt x="13666" y="254949"/>
                        <a:pt x="25096" y="233803"/>
                        <a:pt x="35954" y="211229"/>
                      </a:cubicBezTo>
                      <a:cubicBezTo>
                        <a:pt x="46622" y="189036"/>
                        <a:pt x="54052" y="165414"/>
                        <a:pt x="62339" y="142268"/>
                      </a:cubicBezTo>
                      <a:cubicBezTo>
                        <a:pt x="71197" y="117503"/>
                        <a:pt x="80912" y="92928"/>
                        <a:pt x="90437" y="68354"/>
                      </a:cubicBezTo>
                      <a:cubicBezTo>
                        <a:pt x="98724" y="47113"/>
                        <a:pt x="109678" y="27301"/>
                        <a:pt x="112821" y="4441"/>
                      </a:cubicBezTo>
                      <a:cubicBezTo>
                        <a:pt x="113583" y="-1464"/>
                        <a:pt x="104344" y="-1464"/>
                        <a:pt x="103487" y="4346"/>
                      </a:cubicBezTo>
                      <a:close/>
                    </a:path>
                  </a:pathLst>
                </a:custGeom>
                <a:solidFill>
                  <a:srgbClr val="323232"/>
                </a:solidFill>
                <a:ln w="9525"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1D56884A-CA48-4D8B-9869-CA8DBE3E5763}"/>
                    </a:ext>
                  </a:extLst>
                </p:cNvPr>
                <p:cNvSpPr/>
                <p:nvPr/>
              </p:nvSpPr>
              <p:spPr>
                <a:xfrm>
                  <a:off x="6253580" y="3062007"/>
                  <a:ext cx="118485" cy="88936"/>
                </a:xfrm>
                <a:custGeom>
                  <a:avLst/>
                  <a:gdLst>
                    <a:gd name="connsiteX0" fmla="*/ 114548 w 118485"/>
                    <a:gd name="connsiteY0" fmla="*/ 78671 h 88936"/>
                    <a:gd name="connsiteX1" fmla="*/ 97499 w 118485"/>
                    <a:gd name="connsiteY1" fmla="*/ 45714 h 88936"/>
                    <a:gd name="connsiteX2" fmla="*/ 72829 w 118485"/>
                    <a:gd name="connsiteY2" fmla="*/ 5042 h 88936"/>
                    <a:gd name="connsiteX3" fmla="*/ 69400 w 118485"/>
                    <a:gd name="connsiteY3" fmla="*/ 2566 h 88936"/>
                    <a:gd name="connsiteX4" fmla="*/ 66828 w 118485"/>
                    <a:gd name="connsiteY4" fmla="*/ 566 h 88936"/>
                    <a:gd name="connsiteX5" fmla="*/ 24823 w 118485"/>
                    <a:gd name="connsiteY5" fmla="*/ 36761 h 88936"/>
                    <a:gd name="connsiteX6" fmla="*/ 725 w 118485"/>
                    <a:gd name="connsiteY6" fmla="*/ 81052 h 88936"/>
                    <a:gd name="connsiteX7" fmla="*/ 4344 w 118485"/>
                    <a:gd name="connsiteY7" fmla="*/ 88196 h 88936"/>
                    <a:gd name="connsiteX8" fmla="*/ 113310 w 118485"/>
                    <a:gd name="connsiteY8" fmla="*/ 88672 h 88936"/>
                    <a:gd name="connsiteX9" fmla="*/ 114548 w 118485"/>
                    <a:gd name="connsiteY9" fmla="*/ 78671 h 8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485" h="88936">
                      <a:moveTo>
                        <a:pt x="114548" y="78671"/>
                      </a:moveTo>
                      <a:cubicBezTo>
                        <a:pt x="106833" y="68574"/>
                        <a:pt x="103214" y="57144"/>
                        <a:pt x="97499" y="45714"/>
                      </a:cubicBezTo>
                      <a:cubicBezTo>
                        <a:pt x="90450" y="31522"/>
                        <a:pt x="80258" y="19139"/>
                        <a:pt x="72829" y="5042"/>
                      </a:cubicBezTo>
                      <a:cubicBezTo>
                        <a:pt x="71972" y="3518"/>
                        <a:pt x="70733" y="2756"/>
                        <a:pt x="69400" y="2566"/>
                      </a:cubicBezTo>
                      <a:cubicBezTo>
                        <a:pt x="68828" y="1613"/>
                        <a:pt x="68066" y="947"/>
                        <a:pt x="66828" y="566"/>
                      </a:cubicBezTo>
                      <a:cubicBezTo>
                        <a:pt x="49493" y="-4483"/>
                        <a:pt x="32348" y="25616"/>
                        <a:pt x="24823" y="36761"/>
                      </a:cubicBezTo>
                      <a:cubicBezTo>
                        <a:pt x="22537" y="40190"/>
                        <a:pt x="534" y="71908"/>
                        <a:pt x="725" y="81052"/>
                      </a:cubicBezTo>
                      <a:cubicBezTo>
                        <a:pt x="-895" y="83719"/>
                        <a:pt x="153" y="88005"/>
                        <a:pt x="4344" y="88196"/>
                      </a:cubicBezTo>
                      <a:cubicBezTo>
                        <a:pt x="40634" y="89434"/>
                        <a:pt x="77020" y="88767"/>
                        <a:pt x="113310" y="88672"/>
                      </a:cubicBezTo>
                      <a:cubicBezTo>
                        <a:pt x="119787" y="88767"/>
                        <a:pt x="120168" y="79718"/>
                        <a:pt x="114548" y="78671"/>
                      </a:cubicBezTo>
                      <a:close/>
                    </a:path>
                  </a:pathLst>
                </a:custGeom>
                <a:solidFill>
                  <a:srgbClr val="323232"/>
                </a:solidFill>
                <a:ln w="9525"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1D286CBE-AA3D-4977-9C52-4AB2768D21F9}"/>
                    </a:ext>
                  </a:extLst>
                </p:cNvPr>
                <p:cNvSpPr/>
                <p:nvPr/>
              </p:nvSpPr>
              <p:spPr>
                <a:xfrm>
                  <a:off x="6151081" y="3414512"/>
                  <a:ext cx="71906" cy="105500"/>
                </a:xfrm>
                <a:custGeom>
                  <a:avLst/>
                  <a:gdLst>
                    <a:gd name="connsiteX0" fmla="*/ 71601 w 71906"/>
                    <a:gd name="connsiteY0" fmla="*/ 100974 h 105500"/>
                    <a:gd name="connsiteX1" fmla="*/ 39407 w 71906"/>
                    <a:gd name="connsiteY1" fmla="*/ 51254 h 105500"/>
                    <a:gd name="connsiteX2" fmla="*/ 3879 w 71906"/>
                    <a:gd name="connsiteY2" fmla="*/ 962 h 105500"/>
                    <a:gd name="connsiteX3" fmla="*/ 69 w 71906"/>
                    <a:gd name="connsiteY3" fmla="*/ 2486 h 105500"/>
                    <a:gd name="connsiteX4" fmla="*/ 33597 w 71906"/>
                    <a:gd name="connsiteY4" fmla="*/ 58207 h 105500"/>
                    <a:gd name="connsiteX5" fmla="*/ 67506 w 71906"/>
                    <a:gd name="connsiteY5" fmla="*/ 104975 h 105500"/>
                    <a:gd name="connsiteX6" fmla="*/ 71601 w 71906"/>
                    <a:gd name="connsiteY6" fmla="*/ 100974 h 10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06" h="105500">
                      <a:moveTo>
                        <a:pt x="71601" y="100974"/>
                      </a:moveTo>
                      <a:cubicBezTo>
                        <a:pt x="63505" y="83925"/>
                        <a:pt x="49789" y="67256"/>
                        <a:pt x="39407" y="51254"/>
                      </a:cubicBezTo>
                      <a:cubicBezTo>
                        <a:pt x="28168" y="34109"/>
                        <a:pt x="15118" y="18202"/>
                        <a:pt x="3879" y="962"/>
                      </a:cubicBezTo>
                      <a:cubicBezTo>
                        <a:pt x="2641" y="-943"/>
                        <a:pt x="-503" y="200"/>
                        <a:pt x="69" y="2486"/>
                      </a:cubicBezTo>
                      <a:cubicBezTo>
                        <a:pt x="5593" y="23727"/>
                        <a:pt x="22357" y="39824"/>
                        <a:pt x="33597" y="58207"/>
                      </a:cubicBezTo>
                      <a:cubicBezTo>
                        <a:pt x="43122" y="73638"/>
                        <a:pt x="51980" y="94688"/>
                        <a:pt x="67506" y="104975"/>
                      </a:cubicBezTo>
                      <a:cubicBezTo>
                        <a:pt x="70077" y="106785"/>
                        <a:pt x="72840" y="103546"/>
                        <a:pt x="71601" y="100974"/>
                      </a:cubicBezTo>
                      <a:close/>
                    </a:path>
                  </a:pathLst>
                </a:custGeom>
                <a:solidFill>
                  <a:srgbClr val="323232"/>
                </a:solidFill>
                <a:ln w="9525"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8FAAC24C-692A-48A5-98B5-4F662B0D63E7}"/>
                    </a:ext>
                  </a:extLst>
                </p:cNvPr>
                <p:cNvSpPr/>
                <p:nvPr/>
              </p:nvSpPr>
              <p:spPr>
                <a:xfrm>
                  <a:off x="6216504" y="3512509"/>
                  <a:ext cx="187506" cy="12740"/>
                </a:xfrm>
                <a:custGeom>
                  <a:avLst/>
                  <a:gdLst>
                    <a:gd name="connsiteX0" fmla="*/ 182581 w 187506"/>
                    <a:gd name="connsiteY0" fmla="*/ 2406 h 12740"/>
                    <a:gd name="connsiteX1" fmla="*/ 138861 w 187506"/>
                    <a:gd name="connsiteY1" fmla="*/ 786 h 12740"/>
                    <a:gd name="connsiteX2" fmla="*/ 88950 w 187506"/>
                    <a:gd name="connsiteY2" fmla="*/ 1834 h 12740"/>
                    <a:gd name="connsiteX3" fmla="*/ 3606 w 187506"/>
                    <a:gd name="connsiteY3" fmla="*/ 24 h 12740"/>
                    <a:gd name="connsiteX4" fmla="*/ 2558 w 187506"/>
                    <a:gd name="connsiteY4" fmla="*/ 7168 h 12740"/>
                    <a:gd name="connsiteX5" fmla="*/ 93427 w 187506"/>
                    <a:gd name="connsiteY5" fmla="*/ 10788 h 12740"/>
                    <a:gd name="connsiteX6" fmla="*/ 146576 w 187506"/>
                    <a:gd name="connsiteY6" fmla="*/ 10311 h 12740"/>
                    <a:gd name="connsiteX7" fmla="*/ 184676 w 187506"/>
                    <a:gd name="connsiteY7" fmla="*/ 10311 h 12740"/>
                    <a:gd name="connsiteX8" fmla="*/ 182581 w 187506"/>
                    <a:gd name="connsiteY8" fmla="*/ 2406 h 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06" h="12740">
                      <a:moveTo>
                        <a:pt x="182581" y="2406"/>
                      </a:moveTo>
                      <a:cubicBezTo>
                        <a:pt x="167912" y="5073"/>
                        <a:pt x="153625" y="1072"/>
                        <a:pt x="138861" y="786"/>
                      </a:cubicBezTo>
                      <a:cubicBezTo>
                        <a:pt x="122192" y="405"/>
                        <a:pt x="105523" y="1358"/>
                        <a:pt x="88950" y="1834"/>
                      </a:cubicBezTo>
                      <a:cubicBezTo>
                        <a:pt x="60946" y="2501"/>
                        <a:pt x="31419" y="2977"/>
                        <a:pt x="3606" y="24"/>
                      </a:cubicBezTo>
                      <a:cubicBezTo>
                        <a:pt x="-490" y="-452"/>
                        <a:pt x="-1442" y="6216"/>
                        <a:pt x="2558" y="7168"/>
                      </a:cubicBezTo>
                      <a:cubicBezTo>
                        <a:pt x="30466" y="14217"/>
                        <a:pt x="64852" y="11454"/>
                        <a:pt x="93427" y="10788"/>
                      </a:cubicBezTo>
                      <a:cubicBezTo>
                        <a:pt x="110953" y="10311"/>
                        <a:pt x="129050" y="9073"/>
                        <a:pt x="146576" y="10311"/>
                      </a:cubicBezTo>
                      <a:cubicBezTo>
                        <a:pt x="159721" y="11264"/>
                        <a:pt x="172103" y="15264"/>
                        <a:pt x="184676" y="10311"/>
                      </a:cubicBezTo>
                      <a:cubicBezTo>
                        <a:pt x="189439" y="8311"/>
                        <a:pt x="187819" y="1453"/>
                        <a:pt x="182581" y="2406"/>
                      </a:cubicBezTo>
                      <a:close/>
                    </a:path>
                  </a:pathLst>
                </a:custGeom>
                <a:solidFill>
                  <a:srgbClr val="323232"/>
                </a:solidFill>
                <a:ln w="9525"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E3009108-D7CB-4B33-BE0D-43E7805A89B7}"/>
                    </a:ext>
                  </a:extLst>
                </p:cNvPr>
                <p:cNvSpPr/>
                <p:nvPr/>
              </p:nvSpPr>
              <p:spPr>
                <a:xfrm>
                  <a:off x="6396690" y="3413557"/>
                  <a:ext cx="82548" cy="107830"/>
                </a:xfrm>
                <a:custGeom>
                  <a:avLst/>
                  <a:gdLst>
                    <a:gd name="connsiteX0" fmla="*/ 74214 w 82548"/>
                    <a:gd name="connsiteY0" fmla="*/ 1345 h 107830"/>
                    <a:gd name="connsiteX1" fmla="*/ 37352 w 82548"/>
                    <a:gd name="connsiteY1" fmla="*/ 51732 h 107830"/>
                    <a:gd name="connsiteX2" fmla="*/ 776 w 82548"/>
                    <a:gd name="connsiteY2" fmla="*/ 101453 h 107830"/>
                    <a:gd name="connsiteX3" fmla="*/ 7348 w 82548"/>
                    <a:gd name="connsiteY3" fmla="*/ 106692 h 107830"/>
                    <a:gd name="connsiteX4" fmla="*/ 39352 w 82548"/>
                    <a:gd name="connsiteY4" fmla="*/ 65258 h 107830"/>
                    <a:gd name="connsiteX5" fmla="*/ 80976 w 82548"/>
                    <a:gd name="connsiteY5" fmla="*/ 8298 h 107830"/>
                    <a:gd name="connsiteX6" fmla="*/ 74214 w 82548"/>
                    <a:gd name="connsiteY6" fmla="*/ 1345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48" h="107830">
                      <a:moveTo>
                        <a:pt x="74214" y="1345"/>
                      </a:moveTo>
                      <a:cubicBezTo>
                        <a:pt x="58878" y="15537"/>
                        <a:pt x="50020" y="35254"/>
                        <a:pt x="37352" y="51732"/>
                      </a:cubicBezTo>
                      <a:cubicBezTo>
                        <a:pt x="24779" y="68115"/>
                        <a:pt x="13063" y="84975"/>
                        <a:pt x="776" y="101453"/>
                      </a:cubicBezTo>
                      <a:cubicBezTo>
                        <a:pt x="-2177" y="105358"/>
                        <a:pt x="4014" y="110025"/>
                        <a:pt x="7348" y="106692"/>
                      </a:cubicBezTo>
                      <a:cubicBezTo>
                        <a:pt x="19445" y="94404"/>
                        <a:pt x="28779" y="78783"/>
                        <a:pt x="39352" y="65258"/>
                      </a:cubicBezTo>
                      <a:cubicBezTo>
                        <a:pt x="53640" y="47065"/>
                        <a:pt x="64212" y="24110"/>
                        <a:pt x="80976" y="8298"/>
                      </a:cubicBezTo>
                      <a:cubicBezTo>
                        <a:pt x="85644" y="4012"/>
                        <a:pt x="78881" y="-2941"/>
                        <a:pt x="74214" y="1345"/>
                      </a:cubicBezTo>
                      <a:close/>
                    </a:path>
                  </a:pathLst>
                </a:custGeom>
                <a:solidFill>
                  <a:srgbClr val="323232"/>
                </a:solidFill>
                <a:ln w="9525"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18088A58-E9C2-4629-A9A5-7973805B404D}"/>
                    </a:ext>
                  </a:extLst>
                </p:cNvPr>
                <p:cNvSpPr/>
                <p:nvPr/>
              </p:nvSpPr>
              <p:spPr>
                <a:xfrm>
                  <a:off x="6357903" y="3136450"/>
                  <a:ext cx="119006" cy="284533"/>
                </a:xfrm>
                <a:custGeom>
                  <a:avLst/>
                  <a:gdLst>
                    <a:gd name="connsiteX0" fmla="*/ 94998 w 119006"/>
                    <a:gd name="connsiteY0" fmla="*/ 212634 h 284533"/>
                    <a:gd name="connsiteX1" fmla="*/ 64232 w 119006"/>
                    <a:gd name="connsiteY1" fmla="*/ 135386 h 284533"/>
                    <a:gd name="connsiteX2" fmla="*/ 35562 w 119006"/>
                    <a:gd name="connsiteY2" fmla="*/ 72521 h 284533"/>
                    <a:gd name="connsiteX3" fmla="*/ 9559 w 119006"/>
                    <a:gd name="connsiteY3" fmla="*/ 2513 h 284533"/>
                    <a:gd name="connsiteX4" fmla="*/ 701 w 119006"/>
                    <a:gd name="connsiteY4" fmla="*/ 7561 h 284533"/>
                    <a:gd name="connsiteX5" fmla="*/ 23656 w 119006"/>
                    <a:gd name="connsiteY5" fmla="*/ 70616 h 284533"/>
                    <a:gd name="connsiteX6" fmla="*/ 56136 w 119006"/>
                    <a:gd name="connsiteY6" fmla="*/ 142149 h 284533"/>
                    <a:gd name="connsiteX7" fmla="*/ 113762 w 119006"/>
                    <a:gd name="connsiteY7" fmla="*/ 282643 h 284533"/>
                    <a:gd name="connsiteX8" fmla="*/ 119001 w 119006"/>
                    <a:gd name="connsiteY8" fmla="*/ 281976 h 284533"/>
                    <a:gd name="connsiteX9" fmla="*/ 94998 w 119006"/>
                    <a:gd name="connsiteY9" fmla="*/ 212634 h 28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06" h="284533">
                      <a:moveTo>
                        <a:pt x="94998" y="212634"/>
                      </a:moveTo>
                      <a:cubicBezTo>
                        <a:pt x="84521" y="186917"/>
                        <a:pt x="73948" y="161390"/>
                        <a:pt x="64232" y="135386"/>
                      </a:cubicBezTo>
                      <a:cubicBezTo>
                        <a:pt x="56041" y="113574"/>
                        <a:pt x="45182" y="93667"/>
                        <a:pt x="35562" y="72521"/>
                      </a:cubicBezTo>
                      <a:cubicBezTo>
                        <a:pt x="25180" y="49757"/>
                        <a:pt x="22037" y="24420"/>
                        <a:pt x="9559" y="2513"/>
                      </a:cubicBezTo>
                      <a:cubicBezTo>
                        <a:pt x="6320" y="-3202"/>
                        <a:pt x="-2538" y="1846"/>
                        <a:pt x="701" y="7561"/>
                      </a:cubicBezTo>
                      <a:cubicBezTo>
                        <a:pt x="11940" y="27182"/>
                        <a:pt x="14988" y="49852"/>
                        <a:pt x="23656" y="70616"/>
                      </a:cubicBezTo>
                      <a:cubicBezTo>
                        <a:pt x="33848" y="94905"/>
                        <a:pt x="46802" y="117384"/>
                        <a:pt x="56136" y="142149"/>
                      </a:cubicBezTo>
                      <a:cubicBezTo>
                        <a:pt x="73948" y="189488"/>
                        <a:pt x="97284" y="234923"/>
                        <a:pt x="113762" y="282643"/>
                      </a:cubicBezTo>
                      <a:cubicBezTo>
                        <a:pt x="114715" y="285310"/>
                        <a:pt x="119192" y="285215"/>
                        <a:pt x="119001" y="281976"/>
                      </a:cubicBezTo>
                      <a:cubicBezTo>
                        <a:pt x="117477" y="257973"/>
                        <a:pt x="103952" y="234542"/>
                        <a:pt x="94998" y="212634"/>
                      </a:cubicBezTo>
                      <a:close/>
                    </a:path>
                  </a:pathLst>
                </a:custGeom>
                <a:solidFill>
                  <a:srgbClr val="323232"/>
                </a:solidFill>
                <a:ln w="9525"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62542E2F-945F-4840-8A74-22155219199B}"/>
                    </a:ext>
                  </a:extLst>
                </p:cNvPr>
                <p:cNvSpPr/>
                <p:nvPr/>
              </p:nvSpPr>
              <p:spPr>
                <a:xfrm>
                  <a:off x="6148875" y="3399469"/>
                  <a:ext cx="96427" cy="23029"/>
                </a:xfrm>
                <a:custGeom>
                  <a:avLst/>
                  <a:gdLst>
                    <a:gd name="connsiteX0" fmla="*/ 92952 w 96427"/>
                    <a:gd name="connsiteY0" fmla="*/ 3 h 23029"/>
                    <a:gd name="connsiteX1" fmla="*/ 1798 w 96427"/>
                    <a:gd name="connsiteY1" fmla="*/ 16481 h 23029"/>
                    <a:gd name="connsiteX2" fmla="*/ 1703 w 96427"/>
                    <a:gd name="connsiteY2" fmla="*/ 21243 h 23029"/>
                    <a:gd name="connsiteX3" fmla="*/ 60282 w 96427"/>
                    <a:gd name="connsiteY3" fmla="*/ 14862 h 23029"/>
                    <a:gd name="connsiteX4" fmla="*/ 96191 w 96427"/>
                    <a:gd name="connsiteY4" fmla="*/ 4479 h 23029"/>
                    <a:gd name="connsiteX5" fmla="*/ 92952 w 96427"/>
                    <a:gd name="connsiteY5" fmla="*/ 3 h 2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427" h="23029">
                      <a:moveTo>
                        <a:pt x="92952" y="3"/>
                      </a:moveTo>
                      <a:cubicBezTo>
                        <a:pt x="63044" y="1812"/>
                        <a:pt x="30659" y="8861"/>
                        <a:pt x="1798" y="16481"/>
                      </a:cubicBezTo>
                      <a:cubicBezTo>
                        <a:pt x="-583" y="17148"/>
                        <a:pt x="-583" y="20481"/>
                        <a:pt x="1703" y="21243"/>
                      </a:cubicBezTo>
                      <a:cubicBezTo>
                        <a:pt x="19229" y="26768"/>
                        <a:pt x="42756" y="18005"/>
                        <a:pt x="60282" y="14862"/>
                      </a:cubicBezTo>
                      <a:cubicBezTo>
                        <a:pt x="69616" y="13147"/>
                        <a:pt x="91619" y="15052"/>
                        <a:pt x="96191" y="4479"/>
                      </a:cubicBezTo>
                      <a:cubicBezTo>
                        <a:pt x="97143" y="2479"/>
                        <a:pt x="95048" y="-93"/>
                        <a:pt x="92952" y="3"/>
                      </a:cubicBezTo>
                      <a:close/>
                    </a:path>
                  </a:pathLst>
                </a:custGeom>
                <a:solidFill>
                  <a:srgbClr val="323232"/>
                </a:solidFill>
                <a:ln w="9525"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6ED5F32B-974B-48F6-A96D-7A4339C5F76A}"/>
                    </a:ext>
                  </a:extLst>
                </p:cNvPr>
                <p:cNvSpPr/>
                <p:nvPr/>
              </p:nvSpPr>
              <p:spPr>
                <a:xfrm>
                  <a:off x="6235248" y="3399097"/>
                  <a:ext cx="32069" cy="124414"/>
                </a:xfrm>
                <a:custGeom>
                  <a:avLst/>
                  <a:gdLst>
                    <a:gd name="connsiteX0" fmla="*/ 23153 w 32069"/>
                    <a:gd name="connsiteY0" fmla="*/ 67431 h 124414"/>
                    <a:gd name="connsiteX1" fmla="*/ 8865 w 32069"/>
                    <a:gd name="connsiteY1" fmla="*/ 5042 h 124414"/>
                    <a:gd name="connsiteX2" fmla="*/ 7 w 32069"/>
                    <a:gd name="connsiteY2" fmla="*/ 4280 h 124414"/>
                    <a:gd name="connsiteX3" fmla="*/ 13628 w 32069"/>
                    <a:gd name="connsiteY3" fmla="*/ 65811 h 124414"/>
                    <a:gd name="connsiteX4" fmla="*/ 28963 w 32069"/>
                    <a:gd name="connsiteY4" fmla="*/ 123819 h 124414"/>
                    <a:gd name="connsiteX5" fmla="*/ 31820 w 32069"/>
                    <a:gd name="connsiteY5" fmla="*/ 122771 h 124414"/>
                    <a:gd name="connsiteX6" fmla="*/ 23153 w 32069"/>
                    <a:gd name="connsiteY6" fmla="*/ 67431 h 12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69" h="124414">
                      <a:moveTo>
                        <a:pt x="23153" y="67431"/>
                      </a:moveTo>
                      <a:cubicBezTo>
                        <a:pt x="18676" y="46571"/>
                        <a:pt x="9913" y="26473"/>
                        <a:pt x="8865" y="5042"/>
                      </a:cubicBezTo>
                      <a:cubicBezTo>
                        <a:pt x="8579" y="-1149"/>
                        <a:pt x="-279" y="-1911"/>
                        <a:pt x="7" y="4280"/>
                      </a:cubicBezTo>
                      <a:cubicBezTo>
                        <a:pt x="959" y="25616"/>
                        <a:pt x="8770" y="45142"/>
                        <a:pt x="13628" y="65811"/>
                      </a:cubicBezTo>
                      <a:cubicBezTo>
                        <a:pt x="17914" y="83909"/>
                        <a:pt x="17152" y="109055"/>
                        <a:pt x="28963" y="123819"/>
                      </a:cubicBezTo>
                      <a:cubicBezTo>
                        <a:pt x="30011" y="125057"/>
                        <a:pt x="31725" y="124200"/>
                        <a:pt x="31820" y="122771"/>
                      </a:cubicBezTo>
                      <a:cubicBezTo>
                        <a:pt x="33440" y="105721"/>
                        <a:pt x="26772" y="84290"/>
                        <a:pt x="23153" y="67431"/>
                      </a:cubicBezTo>
                      <a:close/>
                    </a:path>
                  </a:pathLst>
                </a:custGeom>
                <a:solidFill>
                  <a:srgbClr val="323232"/>
                </a:solidFill>
                <a:ln w="9525"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429CD72B-F39A-47C6-8F36-C3E156CCBE2F}"/>
                    </a:ext>
                  </a:extLst>
                </p:cNvPr>
                <p:cNvSpPr/>
                <p:nvPr/>
              </p:nvSpPr>
              <p:spPr>
                <a:xfrm>
                  <a:off x="6234427" y="3396200"/>
                  <a:ext cx="192056" cy="13852"/>
                </a:xfrm>
                <a:custGeom>
                  <a:avLst/>
                  <a:gdLst>
                    <a:gd name="connsiteX0" fmla="*/ 187518 w 192056"/>
                    <a:gd name="connsiteY0" fmla="*/ 2890 h 13852"/>
                    <a:gd name="connsiteX1" fmla="*/ 141608 w 192056"/>
                    <a:gd name="connsiteY1" fmla="*/ 4129 h 13852"/>
                    <a:gd name="connsiteX2" fmla="*/ 88934 w 192056"/>
                    <a:gd name="connsiteY2" fmla="*/ 1462 h 13852"/>
                    <a:gd name="connsiteX3" fmla="*/ 2066 w 192056"/>
                    <a:gd name="connsiteY3" fmla="*/ 4795 h 13852"/>
                    <a:gd name="connsiteX4" fmla="*/ 2733 w 192056"/>
                    <a:gd name="connsiteY4" fmla="*/ 10510 h 13852"/>
                    <a:gd name="connsiteX5" fmla="*/ 92649 w 192056"/>
                    <a:gd name="connsiteY5" fmla="*/ 10510 h 13852"/>
                    <a:gd name="connsiteX6" fmla="*/ 141322 w 192056"/>
                    <a:gd name="connsiteY6" fmla="*/ 13558 h 13852"/>
                    <a:gd name="connsiteX7" fmla="*/ 187232 w 192056"/>
                    <a:gd name="connsiteY7" fmla="*/ 12320 h 13852"/>
                    <a:gd name="connsiteX8" fmla="*/ 187518 w 192056"/>
                    <a:gd name="connsiteY8" fmla="*/ 2890 h 1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056" h="13852">
                      <a:moveTo>
                        <a:pt x="187518" y="2890"/>
                      </a:moveTo>
                      <a:cubicBezTo>
                        <a:pt x="172088" y="2700"/>
                        <a:pt x="157038" y="5272"/>
                        <a:pt x="141608" y="4129"/>
                      </a:cubicBezTo>
                      <a:cubicBezTo>
                        <a:pt x="123796" y="2890"/>
                        <a:pt x="106937" y="319"/>
                        <a:pt x="88934" y="1462"/>
                      </a:cubicBezTo>
                      <a:cubicBezTo>
                        <a:pt x="61502" y="3176"/>
                        <a:pt x="28070" y="-4730"/>
                        <a:pt x="2066" y="4795"/>
                      </a:cubicBezTo>
                      <a:cubicBezTo>
                        <a:pt x="-791" y="5843"/>
                        <a:pt x="-791" y="10701"/>
                        <a:pt x="2733" y="10510"/>
                      </a:cubicBezTo>
                      <a:cubicBezTo>
                        <a:pt x="32737" y="8701"/>
                        <a:pt x="62645" y="11939"/>
                        <a:pt x="92649" y="10510"/>
                      </a:cubicBezTo>
                      <a:cubicBezTo>
                        <a:pt x="109223" y="9748"/>
                        <a:pt x="124939" y="12415"/>
                        <a:pt x="141322" y="13558"/>
                      </a:cubicBezTo>
                      <a:cubicBezTo>
                        <a:pt x="156752" y="14701"/>
                        <a:pt x="171802" y="12130"/>
                        <a:pt x="187232" y="12320"/>
                      </a:cubicBezTo>
                      <a:cubicBezTo>
                        <a:pt x="193519" y="12606"/>
                        <a:pt x="193709" y="2986"/>
                        <a:pt x="187518" y="2890"/>
                      </a:cubicBezTo>
                      <a:close/>
                    </a:path>
                  </a:pathLst>
                </a:custGeom>
                <a:solidFill>
                  <a:srgbClr val="323232"/>
                </a:solidFill>
                <a:ln w="9525"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1640F0F0-0A07-471B-B6E8-B75F8E5AD536}"/>
                    </a:ext>
                  </a:extLst>
                </p:cNvPr>
                <p:cNvSpPr/>
                <p:nvPr/>
              </p:nvSpPr>
              <p:spPr>
                <a:xfrm>
                  <a:off x="6391605" y="3398531"/>
                  <a:ext cx="28929" cy="125690"/>
                </a:xfrm>
                <a:custGeom>
                  <a:avLst/>
                  <a:gdLst>
                    <a:gd name="connsiteX0" fmla="*/ 27483 w 28929"/>
                    <a:gd name="connsiteY0" fmla="*/ 1322 h 125690"/>
                    <a:gd name="connsiteX1" fmla="*/ 23959 w 28929"/>
                    <a:gd name="connsiteY1" fmla="*/ 1322 h 125690"/>
                    <a:gd name="connsiteX2" fmla="*/ 336 w 28929"/>
                    <a:gd name="connsiteY2" fmla="*/ 119908 h 125690"/>
                    <a:gd name="connsiteX3" fmla="*/ 9385 w 28929"/>
                    <a:gd name="connsiteY3" fmla="*/ 122480 h 125690"/>
                    <a:gd name="connsiteX4" fmla="*/ 27483 w 28929"/>
                    <a:gd name="connsiteY4" fmla="*/ 1322 h 125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29" h="125690">
                      <a:moveTo>
                        <a:pt x="27483" y="1322"/>
                      </a:moveTo>
                      <a:cubicBezTo>
                        <a:pt x="27292" y="-393"/>
                        <a:pt x="24244" y="-488"/>
                        <a:pt x="23959" y="1322"/>
                      </a:cubicBezTo>
                      <a:cubicBezTo>
                        <a:pt x="18053" y="41898"/>
                        <a:pt x="15005" y="81237"/>
                        <a:pt x="336" y="119908"/>
                      </a:cubicBezTo>
                      <a:cubicBezTo>
                        <a:pt x="-1854" y="125623"/>
                        <a:pt x="7290" y="128195"/>
                        <a:pt x="9385" y="122480"/>
                      </a:cubicBezTo>
                      <a:cubicBezTo>
                        <a:pt x="23863" y="84570"/>
                        <a:pt x="32531" y="41898"/>
                        <a:pt x="27483" y="1322"/>
                      </a:cubicBezTo>
                      <a:close/>
                    </a:path>
                  </a:pathLst>
                </a:custGeom>
                <a:solidFill>
                  <a:srgbClr val="323232"/>
                </a:solidFill>
                <a:ln w="9525"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1FF2B8AB-52E9-47A9-A466-092D4F11CB12}"/>
                    </a:ext>
                  </a:extLst>
                </p:cNvPr>
                <p:cNvSpPr/>
                <p:nvPr/>
              </p:nvSpPr>
              <p:spPr>
                <a:xfrm>
                  <a:off x="6419510" y="3403907"/>
                  <a:ext cx="60158" cy="19653"/>
                </a:xfrm>
                <a:custGeom>
                  <a:avLst/>
                  <a:gdLst>
                    <a:gd name="connsiteX0" fmla="*/ 54061 w 60158"/>
                    <a:gd name="connsiteY0" fmla="*/ 11852 h 19653"/>
                    <a:gd name="connsiteX1" fmla="*/ 54252 w 60158"/>
                    <a:gd name="connsiteY1" fmla="*/ 11471 h 19653"/>
                    <a:gd name="connsiteX2" fmla="*/ 42821 w 60158"/>
                    <a:gd name="connsiteY2" fmla="*/ 8138 h 19653"/>
                    <a:gd name="connsiteX3" fmla="*/ 26629 w 60158"/>
                    <a:gd name="connsiteY3" fmla="*/ 3661 h 19653"/>
                    <a:gd name="connsiteX4" fmla="*/ 1769 w 60158"/>
                    <a:gd name="connsiteY4" fmla="*/ 422 h 19653"/>
                    <a:gd name="connsiteX5" fmla="*/ 1673 w 60158"/>
                    <a:gd name="connsiteY5" fmla="*/ 5090 h 19653"/>
                    <a:gd name="connsiteX6" fmla="*/ 27867 w 60158"/>
                    <a:gd name="connsiteY6" fmla="*/ 12614 h 19653"/>
                    <a:gd name="connsiteX7" fmla="*/ 54632 w 60158"/>
                    <a:gd name="connsiteY7" fmla="*/ 19568 h 19653"/>
                    <a:gd name="connsiteX8" fmla="*/ 60157 w 60158"/>
                    <a:gd name="connsiteY8" fmla="*/ 15472 h 19653"/>
                    <a:gd name="connsiteX9" fmla="*/ 60157 w 60158"/>
                    <a:gd name="connsiteY9" fmla="*/ 14900 h 19653"/>
                    <a:gd name="connsiteX10" fmla="*/ 54061 w 60158"/>
                    <a:gd name="connsiteY10" fmla="*/ 11852 h 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58" h="19653">
                      <a:moveTo>
                        <a:pt x="54061" y="11852"/>
                      </a:moveTo>
                      <a:cubicBezTo>
                        <a:pt x="54156" y="11757"/>
                        <a:pt x="54156" y="11567"/>
                        <a:pt x="54252" y="11471"/>
                      </a:cubicBezTo>
                      <a:cubicBezTo>
                        <a:pt x="53490" y="11852"/>
                        <a:pt x="44441" y="8519"/>
                        <a:pt x="42821" y="8138"/>
                      </a:cubicBezTo>
                      <a:cubicBezTo>
                        <a:pt x="37392" y="6709"/>
                        <a:pt x="31963" y="5090"/>
                        <a:pt x="26629" y="3661"/>
                      </a:cubicBezTo>
                      <a:cubicBezTo>
                        <a:pt x="18533" y="1470"/>
                        <a:pt x="10151" y="-1006"/>
                        <a:pt x="1769" y="422"/>
                      </a:cubicBezTo>
                      <a:cubicBezTo>
                        <a:pt x="-898" y="899"/>
                        <a:pt x="-231" y="4328"/>
                        <a:pt x="1673" y="5090"/>
                      </a:cubicBezTo>
                      <a:cubicBezTo>
                        <a:pt x="9960" y="8519"/>
                        <a:pt x="19200" y="10043"/>
                        <a:pt x="27867" y="12614"/>
                      </a:cubicBezTo>
                      <a:cubicBezTo>
                        <a:pt x="36725" y="15281"/>
                        <a:pt x="45584" y="18044"/>
                        <a:pt x="54632" y="19568"/>
                      </a:cubicBezTo>
                      <a:cubicBezTo>
                        <a:pt x="57395" y="20044"/>
                        <a:pt x="60062" y="18520"/>
                        <a:pt x="60157" y="15472"/>
                      </a:cubicBezTo>
                      <a:cubicBezTo>
                        <a:pt x="60157" y="15281"/>
                        <a:pt x="60157" y="15091"/>
                        <a:pt x="60157" y="14900"/>
                      </a:cubicBezTo>
                      <a:cubicBezTo>
                        <a:pt x="60252" y="11186"/>
                        <a:pt x="56538" y="10233"/>
                        <a:pt x="54061" y="11852"/>
                      </a:cubicBezTo>
                      <a:close/>
                    </a:path>
                  </a:pathLst>
                </a:custGeom>
                <a:solidFill>
                  <a:srgbClr val="323232"/>
                </a:solidFill>
                <a:ln w="9525" cap="flat">
                  <a:noFill/>
                  <a:prstDash val="solid"/>
                  <a:miter/>
                </a:ln>
              </p:spPr>
              <p:txBody>
                <a:bodyPr rtlCol="0" anchor="ctr"/>
                <a:lstStyle/>
                <a:p>
                  <a:endParaRPr lang="th-TH"/>
                </a:p>
              </p:txBody>
            </p:sp>
            <p:sp>
              <p:nvSpPr>
                <p:cNvPr id="42" name="Freeform: Shape 41">
                  <a:extLst>
                    <a:ext uri="{FF2B5EF4-FFF2-40B4-BE49-F238E27FC236}">
                      <a16:creationId xmlns:a16="http://schemas.microsoft.com/office/drawing/2014/main" id="{7D424758-7C91-4F32-A02E-CCFCB875FFA9}"/>
                    </a:ext>
                  </a:extLst>
                </p:cNvPr>
                <p:cNvSpPr/>
                <p:nvPr/>
              </p:nvSpPr>
              <p:spPr>
                <a:xfrm>
                  <a:off x="6334359" y="3138098"/>
                  <a:ext cx="88299" cy="273635"/>
                </a:xfrm>
                <a:custGeom>
                  <a:avLst/>
                  <a:gdLst>
                    <a:gd name="connsiteX0" fmla="*/ 73870 w 88299"/>
                    <a:gd name="connsiteY0" fmla="*/ 205081 h 273635"/>
                    <a:gd name="connsiteX1" fmla="*/ 50343 w 88299"/>
                    <a:gd name="connsiteY1" fmla="*/ 124880 h 273635"/>
                    <a:gd name="connsiteX2" fmla="*/ 23483 w 88299"/>
                    <a:gd name="connsiteY2" fmla="*/ 54205 h 273635"/>
                    <a:gd name="connsiteX3" fmla="*/ 8148 w 88299"/>
                    <a:gd name="connsiteY3" fmla="*/ 2198 h 273635"/>
                    <a:gd name="connsiteX4" fmla="*/ 528 w 88299"/>
                    <a:gd name="connsiteY4" fmla="*/ 6485 h 273635"/>
                    <a:gd name="connsiteX5" fmla="*/ 16244 w 88299"/>
                    <a:gd name="connsiteY5" fmla="*/ 60396 h 273635"/>
                    <a:gd name="connsiteX6" fmla="*/ 43200 w 88299"/>
                    <a:gd name="connsiteY6" fmla="*/ 131072 h 273635"/>
                    <a:gd name="connsiteX7" fmla="*/ 64440 w 88299"/>
                    <a:gd name="connsiteY7" fmla="*/ 202795 h 273635"/>
                    <a:gd name="connsiteX8" fmla="*/ 83300 w 88299"/>
                    <a:gd name="connsiteY8" fmla="*/ 271851 h 273635"/>
                    <a:gd name="connsiteX9" fmla="*/ 88062 w 88299"/>
                    <a:gd name="connsiteY9" fmla="*/ 271280 h 273635"/>
                    <a:gd name="connsiteX10" fmla="*/ 73870 w 88299"/>
                    <a:gd name="connsiteY10" fmla="*/ 205081 h 27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299" h="273635">
                      <a:moveTo>
                        <a:pt x="73870" y="205081"/>
                      </a:moveTo>
                      <a:cubicBezTo>
                        <a:pt x="67298" y="177935"/>
                        <a:pt x="60154" y="151074"/>
                        <a:pt x="50343" y="124880"/>
                      </a:cubicBezTo>
                      <a:cubicBezTo>
                        <a:pt x="41485" y="101258"/>
                        <a:pt x="31293" y="78208"/>
                        <a:pt x="23483" y="54205"/>
                      </a:cubicBezTo>
                      <a:cubicBezTo>
                        <a:pt x="17863" y="37155"/>
                        <a:pt x="16720" y="18010"/>
                        <a:pt x="8148" y="2198"/>
                      </a:cubicBezTo>
                      <a:cubicBezTo>
                        <a:pt x="5481" y="-2755"/>
                        <a:pt x="-2044" y="1532"/>
                        <a:pt x="528" y="6485"/>
                      </a:cubicBezTo>
                      <a:cubicBezTo>
                        <a:pt x="9195" y="22677"/>
                        <a:pt x="10434" y="43061"/>
                        <a:pt x="16244" y="60396"/>
                      </a:cubicBezTo>
                      <a:cubicBezTo>
                        <a:pt x="24340" y="84304"/>
                        <a:pt x="34341" y="107450"/>
                        <a:pt x="43200" y="131072"/>
                      </a:cubicBezTo>
                      <a:cubicBezTo>
                        <a:pt x="51963" y="154503"/>
                        <a:pt x="58344" y="178506"/>
                        <a:pt x="64440" y="202795"/>
                      </a:cubicBezTo>
                      <a:cubicBezTo>
                        <a:pt x="70251" y="225845"/>
                        <a:pt x="79490" y="248515"/>
                        <a:pt x="83300" y="271851"/>
                      </a:cubicBezTo>
                      <a:cubicBezTo>
                        <a:pt x="83776" y="274709"/>
                        <a:pt x="87872" y="273851"/>
                        <a:pt x="88062" y="271280"/>
                      </a:cubicBezTo>
                      <a:cubicBezTo>
                        <a:pt x="90063" y="249658"/>
                        <a:pt x="78918" y="226036"/>
                        <a:pt x="73870" y="205081"/>
                      </a:cubicBezTo>
                      <a:close/>
                    </a:path>
                  </a:pathLst>
                </a:custGeom>
                <a:solidFill>
                  <a:srgbClr val="323232"/>
                </a:solidFill>
                <a:ln w="9525" cap="flat">
                  <a:noFill/>
                  <a:prstDash val="solid"/>
                  <a:miter/>
                </a:ln>
              </p:spPr>
              <p:txBody>
                <a:bodyPr rtlCol="0" anchor="ctr"/>
                <a:lstStyle/>
                <a:p>
                  <a:endParaRPr lang="th-TH"/>
                </a:p>
              </p:txBody>
            </p:sp>
            <p:sp>
              <p:nvSpPr>
                <p:cNvPr id="43" name="Freeform: Shape 42">
                  <a:extLst>
                    <a:ext uri="{FF2B5EF4-FFF2-40B4-BE49-F238E27FC236}">
                      <a16:creationId xmlns:a16="http://schemas.microsoft.com/office/drawing/2014/main" id="{627F98EF-904E-446D-9C8D-7651240E6BA8}"/>
                    </a:ext>
                  </a:extLst>
                </p:cNvPr>
                <p:cNvSpPr/>
                <p:nvPr/>
              </p:nvSpPr>
              <p:spPr>
                <a:xfrm>
                  <a:off x="6235060" y="3142427"/>
                  <a:ext cx="62132" cy="258210"/>
                </a:xfrm>
                <a:custGeom>
                  <a:avLst/>
                  <a:gdLst>
                    <a:gd name="connsiteX0" fmla="*/ 52678 w 62132"/>
                    <a:gd name="connsiteY0" fmla="*/ 4442 h 258210"/>
                    <a:gd name="connsiteX1" fmla="*/ 5 w 62132"/>
                    <a:gd name="connsiteY1" fmla="*/ 255140 h 258210"/>
                    <a:gd name="connsiteX2" fmla="*/ 6101 w 62132"/>
                    <a:gd name="connsiteY2" fmla="*/ 255997 h 258210"/>
                    <a:gd name="connsiteX3" fmla="*/ 36581 w 62132"/>
                    <a:gd name="connsiteY3" fmla="*/ 121504 h 258210"/>
                    <a:gd name="connsiteX4" fmla="*/ 62108 w 62132"/>
                    <a:gd name="connsiteY4" fmla="*/ 4632 h 258210"/>
                    <a:gd name="connsiteX5" fmla="*/ 52678 w 62132"/>
                    <a:gd name="connsiteY5" fmla="*/ 4442 h 2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32" h="258210">
                      <a:moveTo>
                        <a:pt x="52678" y="4442"/>
                      </a:moveTo>
                      <a:cubicBezTo>
                        <a:pt x="44963" y="89405"/>
                        <a:pt x="4958" y="169605"/>
                        <a:pt x="5" y="255140"/>
                      </a:cubicBezTo>
                      <a:cubicBezTo>
                        <a:pt x="-186" y="258664"/>
                        <a:pt x="5244" y="259426"/>
                        <a:pt x="6101" y="255997"/>
                      </a:cubicBezTo>
                      <a:cubicBezTo>
                        <a:pt x="17531" y="211610"/>
                        <a:pt x="25627" y="166081"/>
                        <a:pt x="36581" y="121504"/>
                      </a:cubicBezTo>
                      <a:cubicBezTo>
                        <a:pt x="46106" y="82737"/>
                        <a:pt x="58393" y="44447"/>
                        <a:pt x="62108" y="4632"/>
                      </a:cubicBezTo>
                      <a:cubicBezTo>
                        <a:pt x="62679" y="-1464"/>
                        <a:pt x="53250" y="-1559"/>
                        <a:pt x="52678" y="4442"/>
                      </a:cubicBezTo>
                      <a:close/>
                    </a:path>
                  </a:pathLst>
                </a:custGeom>
                <a:solidFill>
                  <a:srgbClr val="323232"/>
                </a:solidFill>
                <a:ln w="9525" cap="flat">
                  <a:noFill/>
                  <a:prstDash val="solid"/>
                  <a:miter/>
                </a:ln>
              </p:spPr>
              <p:txBody>
                <a:bodyPr rtlCol="0" anchor="ctr"/>
                <a:lstStyle/>
                <a:p>
                  <a:endParaRPr lang="th-TH"/>
                </a:p>
              </p:txBody>
            </p:sp>
            <p:sp>
              <p:nvSpPr>
                <p:cNvPr id="44" name="Freeform: Shape 43">
                  <a:extLst>
                    <a:ext uri="{FF2B5EF4-FFF2-40B4-BE49-F238E27FC236}">
                      <a16:creationId xmlns:a16="http://schemas.microsoft.com/office/drawing/2014/main" id="{9325568A-AC97-430C-B6DB-2DFED28FA4BD}"/>
                    </a:ext>
                  </a:extLst>
                </p:cNvPr>
                <p:cNvSpPr/>
                <p:nvPr/>
              </p:nvSpPr>
              <p:spPr>
                <a:xfrm>
                  <a:off x="6239878" y="3400207"/>
                  <a:ext cx="88738" cy="118388"/>
                </a:xfrm>
                <a:custGeom>
                  <a:avLst/>
                  <a:gdLst>
                    <a:gd name="connsiteX0" fmla="*/ 75959 w 88738"/>
                    <a:gd name="connsiteY0" fmla="*/ 92324 h 118388"/>
                    <a:gd name="connsiteX1" fmla="*/ 50813 w 88738"/>
                    <a:gd name="connsiteY1" fmla="*/ 49937 h 118388"/>
                    <a:gd name="connsiteX2" fmla="*/ 2521 w 88738"/>
                    <a:gd name="connsiteY2" fmla="*/ 26 h 118388"/>
                    <a:gd name="connsiteX3" fmla="*/ 616 w 88738"/>
                    <a:gd name="connsiteY3" fmla="*/ 3170 h 118388"/>
                    <a:gd name="connsiteX4" fmla="*/ 47193 w 88738"/>
                    <a:gd name="connsiteY4" fmla="*/ 61653 h 118388"/>
                    <a:gd name="connsiteX5" fmla="*/ 82721 w 88738"/>
                    <a:gd name="connsiteY5" fmla="*/ 117374 h 118388"/>
                    <a:gd name="connsiteX6" fmla="*/ 88627 w 88738"/>
                    <a:gd name="connsiteY6" fmla="*/ 114993 h 118388"/>
                    <a:gd name="connsiteX7" fmla="*/ 75959 w 88738"/>
                    <a:gd name="connsiteY7" fmla="*/ 92324 h 11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38" h="118388">
                      <a:moveTo>
                        <a:pt x="75959" y="92324"/>
                      </a:moveTo>
                      <a:cubicBezTo>
                        <a:pt x="66719" y="78798"/>
                        <a:pt x="59576" y="63749"/>
                        <a:pt x="50813" y="49937"/>
                      </a:cubicBezTo>
                      <a:cubicBezTo>
                        <a:pt x="39287" y="31649"/>
                        <a:pt x="25857" y="4694"/>
                        <a:pt x="2521" y="26"/>
                      </a:cubicBezTo>
                      <a:cubicBezTo>
                        <a:pt x="902" y="-259"/>
                        <a:pt x="-1003" y="1836"/>
                        <a:pt x="616" y="3170"/>
                      </a:cubicBezTo>
                      <a:cubicBezTo>
                        <a:pt x="20904" y="19838"/>
                        <a:pt x="33572" y="39460"/>
                        <a:pt x="47193" y="61653"/>
                      </a:cubicBezTo>
                      <a:cubicBezTo>
                        <a:pt x="58147" y="79465"/>
                        <a:pt x="67005" y="103087"/>
                        <a:pt x="82721" y="117374"/>
                      </a:cubicBezTo>
                      <a:cubicBezTo>
                        <a:pt x="85103" y="119565"/>
                        <a:pt x="88246" y="117946"/>
                        <a:pt x="88627" y="114993"/>
                      </a:cubicBezTo>
                      <a:cubicBezTo>
                        <a:pt x="89865" y="106325"/>
                        <a:pt x="80531" y="98991"/>
                        <a:pt x="75959" y="92324"/>
                      </a:cubicBezTo>
                      <a:close/>
                    </a:path>
                  </a:pathLst>
                </a:custGeom>
                <a:solidFill>
                  <a:srgbClr val="323232"/>
                </a:solidFill>
                <a:ln w="9525" cap="flat">
                  <a:noFill/>
                  <a:prstDash val="solid"/>
                  <a:miter/>
                </a:ln>
              </p:spPr>
              <p:txBody>
                <a:bodyPr rtlCol="0" anchor="ctr"/>
                <a:lstStyle/>
                <a:p>
                  <a:endParaRPr lang="th-TH"/>
                </a:p>
              </p:txBody>
            </p:sp>
            <p:sp>
              <p:nvSpPr>
                <p:cNvPr id="45" name="Freeform: Shape 44">
                  <a:extLst>
                    <a:ext uri="{FF2B5EF4-FFF2-40B4-BE49-F238E27FC236}">
                      <a16:creationId xmlns:a16="http://schemas.microsoft.com/office/drawing/2014/main" id="{4EA0B39E-03C4-437C-8DD1-D47887BDA751}"/>
                    </a:ext>
                  </a:extLst>
                </p:cNvPr>
                <p:cNvSpPr/>
                <p:nvPr/>
              </p:nvSpPr>
              <p:spPr>
                <a:xfrm>
                  <a:off x="6320534" y="3395534"/>
                  <a:ext cx="104044" cy="122224"/>
                </a:xfrm>
                <a:custGeom>
                  <a:avLst/>
                  <a:gdLst>
                    <a:gd name="connsiteX0" fmla="*/ 94172 w 104044"/>
                    <a:gd name="connsiteY0" fmla="*/ 2128 h 122224"/>
                    <a:gd name="connsiteX1" fmla="*/ 37594 w 104044"/>
                    <a:gd name="connsiteY1" fmla="*/ 67755 h 122224"/>
                    <a:gd name="connsiteX2" fmla="*/ 446 w 104044"/>
                    <a:gd name="connsiteY2" fmla="*/ 118333 h 122224"/>
                    <a:gd name="connsiteX3" fmla="*/ 3304 w 104044"/>
                    <a:gd name="connsiteY3" fmla="*/ 122143 h 122224"/>
                    <a:gd name="connsiteX4" fmla="*/ 45309 w 104044"/>
                    <a:gd name="connsiteY4" fmla="*/ 74518 h 122224"/>
                    <a:gd name="connsiteX5" fmla="*/ 103030 w 104044"/>
                    <a:gd name="connsiteY5" fmla="*/ 7367 h 122224"/>
                    <a:gd name="connsiteX6" fmla="*/ 94172 w 104044"/>
                    <a:gd name="connsiteY6" fmla="*/ 2128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44" h="122224">
                      <a:moveTo>
                        <a:pt x="94172" y="2128"/>
                      </a:moveTo>
                      <a:cubicBezTo>
                        <a:pt x="76551" y="24798"/>
                        <a:pt x="55405" y="44991"/>
                        <a:pt x="37594" y="67755"/>
                      </a:cubicBezTo>
                      <a:cubicBezTo>
                        <a:pt x="24640" y="84234"/>
                        <a:pt x="13114" y="101664"/>
                        <a:pt x="446" y="118333"/>
                      </a:cubicBezTo>
                      <a:cubicBezTo>
                        <a:pt x="-983" y="120143"/>
                        <a:pt x="1303" y="122715"/>
                        <a:pt x="3304" y="122143"/>
                      </a:cubicBezTo>
                      <a:cubicBezTo>
                        <a:pt x="20830" y="117095"/>
                        <a:pt x="35022" y="87472"/>
                        <a:pt x="45309" y="74518"/>
                      </a:cubicBezTo>
                      <a:cubicBezTo>
                        <a:pt x="63692" y="51372"/>
                        <a:pt x="85028" y="30513"/>
                        <a:pt x="103030" y="7367"/>
                      </a:cubicBezTo>
                      <a:cubicBezTo>
                        <a:pt x="107031" y="2128"/>
                        <a:pt x="98173" y="-3015"/>
                        <a:pt x="94172" y="2128"/>
                      </a:cubicBezTo>
                      <a:close/>
                    </a:path>
                  </a:pathLst>
                </a:custGeom>
                <a:solidFill>
                  <a:srgbClr val="323232"/>
                </a:solidFill>
                <a:ln w="9525" cap="flat">
                  <a:noFill/>
                  <a:prstDash val="solid"/>
                  <a:miter/>
                </a:ln>
              </p:spPr>
              <p:txBody>
                <a:bodyPr rtlCol="0" anchor="ctr"/>
                <a:lstStyle/>
                <a:p>
                  <a:endParaRPr lang="th-TH"/>
                </a:p>
              </p:txBody>
            </p:sp>
          </p:grpSp>
          <p:sp>
            <p:nvSpPr>
              <p:cNvPr id="30" name="Freeform: Shape 29">
                <a:extLst>
                  <a:ext uri="{FF2B5EF4-FFF2-40B4-BE49-F238E27FC236}">
                    <a16:creationId xmlns:a16="http://schemas.microsoft.com/office/drawing/2014/main" id="{3E45373A-B0F4-41B6-90AE-B5DF40CD68FA}"/>
                  </a:ext>
                </a:extLst>
              </p:cNvPr>
              <p:cNvSpPr/>
              <p:nvPr/>
            </p:nvSpPr>
            <p:spPr>
              <a:xfrm>
                <a:off x="6303192" y="2719387"/>
                <a:ext cx="15074" cy="378512"/>
              </a:xfrm>
              <a:custGeom>
                <a:avLst/>
                <a:gdLst>
                  <a:gd name="connsiteX0" fmla="*/ 14359 w 15074"/>
                  <a:gd name="connsiteY0" fmla="*/ 0 h 378512"/>
                  <a:gd name="connsiteX1" fmla="*/ 739 w 15074"/>
                  <a:gd name="connsiteY1" fmla="*/ 0 h 378512"/>
                  <a:gd name="connsiteX2" fmla="*/ 739 w 15074"/>
                  <a:gd name="connsiteY2" fmla="*/ 108490 h 378512"/>
                  <a:gd name="connsiteX3" fmla="*/ 4263 w 15074"/>
                  <a:gd name="connsiteY3" fmla="*/ 373571 h 378512"/>
                  <a:gd name="connsiteX4" fmla="*/ 10930 w 15074"/>
                  <a:gd name="connsiteY4" fmla="*/ 373666 h 378512"/>
                  <a:gd name="connsiteX5" fmla="*/ 14359 w 15074"/>
                  <a:gd name="connsiteY5" fmla="*/ 115919 h 378512"/>
                  <a:gd name="connsiteX6" fmla="*/ 14359 w 15074"/>
                  <a:gd name="connsiteY6" fmla="*/ 0 h 37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74" h="378512">
                    <a:moveTo>
                      <a:pt x="14359" y="0"/>
                    </a:moveTo>
                    <a:lnTo>
                      <a:pt x="739" y="0"/>
                    </a:lnTo>
                    <a:cubicBezTo>
                      <a:pt x="739" y="36195"/>
                      <a:pt x="643" y="72295"/>
                      <a:pt x="739" y="108490"/>
                    </a:cubicBezTo>
                    <a:cubicBezTo>
                      <a:pt x="834" y="196215"/>
                      <a:pt x="-2500" y="286322"/>
                      <a:pt x="4263" y="373571"/>
                    </a:cubicBezTo>
                    <a:cubicBezTo>
                      <a:pt x="4739" y="380048"/>
                      <a:pt x="10359" y="380238"/>
                      <a:pt x="10930" y="373666"/>
                    </a:cubicBezTo>
                    <a:cubicBezTo>
                      <a:pt x="17503" y="288798"/>
                      <a:pt x="14264" y="201263"/>
                      <a:pt x="14359" y="115919"/>
                    </a:cubicBezTo>
                    <a:cubicBezTo>
                      <a:pt x="14455" y="77248"/>
                      <a:pt x="14455" y="38672"/>
                      <a:pt x="14359" y="0"/>
                    </a:cubicBezTo>
                    <a:close/>
                  </a:path>
                </a:pathLst>
              </a:custGeom>
              <a:solidFill>
                <a:srgbClr val="323232"/>
              </a:solidFill>
              <a:ln w="9525" cap="flat">
                <a:noFill/>
                <a:prstDash val="solid"/>
                <a:miter/>
              </a:ln>
            </p:spPr>
            <p:txBody>
              <a:bodyPr rtlCol="0" anchor="ctr"/>
              <a:lstStyle/>
              <a:p>
                <a:endParaRPr lang="th-TH"/>
              </a:p>
            </p:txBody>
          </p:sp>
        </p:grpSp>
      </p:grpSp>
      <p:grpSp>
        <p:nvGrpSpPr>
          <p:cNvPr id="185" name="Group 184">
            <a:extLst>
              <a:ext uri="{FF2B5EF4-FFF2-40B4-BE49-F238E27FC236}">
                <a16:creationId xmlns:a16="http://schemas.microsoft.com/office/drawing/2014/main" id="{9EEF054F-3E1A-40BB-A97A-245242AC4833}"/>
              </a:ext>
            </a:extLst>
          </p:cNvPr>
          <p:cNvGrpSpPr/>
          <p:nvPr/>
        </p:nvGrpSpPr>
        <p:grpSpPr>
          <a:xfrm>
            <a:off x="9818606" y="1999827"/>
            <a:ext cx="4746788" cy="6254448"/>
            <a:chOff x="4836343" y="1188146"/>
            <a:chExt cx="2979632" cy="4308052"/>
          </a:xfrm>
        </p:grpSpPr>
        <p:grpSp>
          <p:nvGrpSpPr>
            <p:cNvPr id="88" name="Graphic 83">
              <a:extLst>
                <a:ext uri="{FF2B5EF4-FFF2-40B4-BE49-F238E27FC236}">
                  <a16:creationId xmlns:a16="http://schemas.microsoft.com/office/drawing/2014/main" id="{DD5E1F00-0823-465E-AE73-CC97581221BC}"/>
                </a:ext>
              </a:extLst>
            </p:cNvPr>
            <p:cNvGrpSpPr/>
            <p:nvPr/>
          </p:nvGrpSpPr>
          <p:grpSpPr>
            <a:xfrm>
              <a:off x="4836343" y="2120039"/>
              <a:ext cx="1674603" cy="1856032"/>
              <a:chOff x="5091398" y="2628973"/>
              <a:chExt cx="1213465" cy="1248177"/>
            </a:xfrm>
            <a:solidFill>
              <a:srgbClr val="527068"/>
            </a:solidFill>
          </p:grpSpPr>
          <p:sp>
            <p:nvSpPr>
              <p:cNvPr id="89" name="Freeform: Shape 88">
                <a:extLst>
                  <a:ext uri="{FF2B5EF4-FFF2-40B4-BE49-F238E27FC236}">
                    <a16:creationId xmlns:a16="http://schemas.microsoft.com/office/drawing/2014/main" id="{9E20D336-B62A-41B1-97B9-77EC1887F1A5}"/>
                  </a:ext>
                </a:extLst>
              </p:cNvPr>
              <p:cNvSpPr/>
              <p:nvPr/>
            </p:nvSpPr>
            <p:spPr>
              <a:xfrm>
                <a:off x="5826442" y="3404234"/>
                <a:ext cx="418242" cy="85247"/>
              </a:xfrm>
              <a:custGeom>
                <a:avLst/>
                <a:gdLst>
                  <a:gd name="connsiteX0" fmla="*/ 149257 w 418242"/>
                  <a:gd name="connsiteY0" fmla="*/ 38957 h 85247"/>
                  <a:gd name="connsiteX1" fmla="*/ 0 w 418242"/>
                  <a:gd name="connsiteY1" fmla="*/ 0 h 85247"/>
                  <a:gd name="connsiteX2" fmla="*/ 161163 w 418242"/>
                  <a:gd name="connsiteY2" fmla="*/ 78581 h 85247"/>
                  <a:gd name="connsiteX3" fmla="*/ 284893 w 418242"/>
                  <a:gd name="connsiteY3" fmla="*/ 82963 h 85247"/>
                  <a:gd name="connsiteX4" fmla="*/ 352616 w 418242"/>
                  <a:gd name="connsiteY4" fmla="*/ 76295 h 85247"/>
                  <a:gd name="connsiteX5" fmla="*/ 418243 w 418242"/>
                  <a:gd name="connsiteY5" fmla="*/ 82010 h 85247"/>
                  <a:gd name="connsiteX6" fmla="*/ 416909 w 418242"/>
                  <a:gd name="connsiteY6" fmla="*/ 78010 h 85247"/>
                  <a:gd name="connsiteX7" fmla="*/ 149257 w 418242"/>
                  <a:gd name="connsiteY7" fmla="*/ 38957 h 8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242" h="85247">
                    <a:moveTo>
                      <a:pt x="149257" y="38957"/>
                    </a:moveTo>
                    <a:cubicBezTo>
                      <a:pt x="101727" y="39148"/>
                      <a:pt x="42767" y="30385"/>
                      <a:pt x="0" y="0"/>
                    </a:cubicBezTo>
                    <a:cubicBezTo>
                      <a:pt x="44196" y="41720"/>
                      <a:pt x="105347" y="67437"/>
                      <a:pt x="161163" y="78581"/>
                    </a:cubicBezTo>
                    <a:cubicBezTo>
                      <a:pt x="203264" y="86582"/>
                      <a:pt x="244507" y="86487"/>
                      <a:pt x="284893" y="82963"/>
                    </a:cubicBezTo>
                    <a:cubicBezTo>
                      <a:pt x="307562" y="80963"/>
                      <a:pt x="329851" y="77533"/>
                      <a:pt x="352616" y="76295"/>
                    </a:cubicBezTo>
                    <a:cubicBezTo>
                      <a:pt x="374142" y="75057"/>
                      <a:pt x="396431" y="79820"/>
                      <a:pt x="418243" y="82010"/>
                    </a:cubicBezTo>
                    <a:cubicBezTo>
                      <a:pt x="417767" y="80582"/>
                      <a:pt x="417290" y="79343"/>
                      <a:pt x="416909" y="78010"/>
                    </a:cubicBezTo>
                    <a:cubicBezTo>
                      <a:pt x="326422" y="16669"/>
                      <a:pt x="235268" y="39624"/>
                      <a:pt x="149257" y="38957"/>
                    </a:cubicBezTo>
                    <a:close/>
                  </a:path>
                </a:pathLst>
              </a:custGeom>
              <a:grpFill/>
              <a:ln w="9525"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4E259C2B-469D-442A-9E83-0EE1B9903E17}"/>
                  </a:ext>
                </a:extLst>
              </p:cNvPr>
              <p:cNvSpPr/>
              <p:nvPr/>
            </p:nvSpPr>
            <p:spPr>
              <a:xfrm>
                <a:off x="5799104" y="3365627"/>
                <a:ext cx="437580" cy="97376"/>
              </a:xfrm>
              <a:custGeom>
                <a:avLst/>
                <a:gdLst>
                  <a:gd name="connsiteX0" fmla="*/ 265559 w 437580"/>
                  <a:gd name="connsiteY0" fmla="*/ 61182 h 97376"/>
                  <a:gd name="connsiteX1" fmla="*/ 437580 w 437580"/>
                  <a:gd name="connsiteY1" fmla="*/ 97377 h 97376"/>
                  <a:gd name="connsiteX2" fmla="*/ 252414 w 437580"/>
                  <a:gd name="connsiteY2" fmla="*/ 8604 h 97376"/>
                  <a:gd name="connsiteX3" fmla="*/ 5336 w 437580"/>
                  <a:gd name="connsiteY3" fmla="*/ 698 h 97376"/>
                  <a:gd name="connsiteX4" fmla="*/ 668 w 437580"/>
                  <a:gd name="connsiteY4" fmla="*/ 6032 h 97376"/>
                  <a:gd name="connsiteX5" fmla="*/ 478 w 437580"/>
                  <a:gd name="connsiteY5" fmla="*/ 7937 h 97376"/>
                  <a:gd name="connsiteX6" fmla="*/ 265559 w 437580"/>
                  <a:gd name="connsiteY6" fmla="*/ 61182 h 9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580" h="97376">
                    <a:moveTo>
                      <a:pt x="265559" y="61182"/>
                    </a:moveTo>
                    <a:cubicBezTo>
                      <a:pt x="317946" y="59563"/>
                      <a:pt x="379859" y="60706"/>
                      <a:pt x="437580" y="97377"/>
                    </a:cubicBezTo>
                    <a:cubicBezTo>
                      <a:pt x="381097" y="27559"/>
                      <a:pt x="312707" y="3270"/>
                      <a:pt x="252414" y="8604"/>
                    </a:cubicBezTo>
                    <a:cubicBezTo>
                      <a:pt x="172309" y="17272"/>
                      <a:pt x="88108" y="54610"/>
                      <a:pt x="5336" y="698"/>
                    </a:cubicBezTo>
                    <a:cubicBezTo>
                      <a:pt x="1430" y="-1778"/>
                      <a:pt x="-1332" y="2889"/>
                      <a:pt x="668" y="6032"/>
                    </a:cubicBezTo>
                    <a:cubicBezTo>
                      <a:pt x="287" y="6508"/>
                      <a:pt x="97" y="7270"/>
                      <a:pt x="478" y="7937"/>
                    </a:cubicBezTo>
                    <a:cubicBezTo>
                      <a:pt x="79535" y="82708"/>
                      <a:pt x="174309" y="65182"/>
                      <a:pt x="265559" y="61182"/>
                    </a:cubicBezTo>
                    <a:close/>
                  </a:path>
                </a:pathLst>
              </a:custGeom>
              <a:grpFill/>
              <a:ln w="9525"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2457F2A2-D7C8-4619-823E-7F3C23009050}"/>
                  </a:ext>
                </a:extLst>
              </p:cNvPr>
              <p:cNvSpPr/>
              <p:nvPr/>
            </p:nvSpPr>
            <p:spPr>
              <a:xfrm>
                <a:off x="5799581" y="3373469"/>
                <a:ext cx="443769" cy="108775"/>
              </a:xfrm>
              <a:custGeom>
                <a:avLst/>
                <a:gdLst>
                  <a:gd name="connsiteX0" fmla="*/ 176117 w 443769"/>
                  <a:gd name="connsiteY0" fmla="*/ 69723 h 108775"/>
                  <a:gd name="connsiteX1" fmla="*/ 443770 w 443769"/>
                  <a:gd name="connsiteY1" fmla="*/ 108775 h 108775"/>
                  <a:gd name="connsiteX2" fmla="*/ 437102 w 443769"/>
                  <a:gd name="connsiteY2" fmla="*/ 89440 h 108775"/>
                  <a:gd name="connsiteX3" fmla="*/ 265081 w 443769"/>
                  <a:gd name="connsiteY3" fmla="*/ 53245 h 108775"/>
                  <a:gd name="connsiteX4" fmla="*/ 0 w 443769"/>
                  <a:gd name="connsiteY4" fmla="*/ 0 h 108775"/>
                  <a:gd name="connsiteX5" fmla="*/ 95 w 443769"/>
                  <a:gd name="connsiteY5" fmla="*/ 191 h 108775"/>
                  <a:gd name="connsiteX6" fmla="*/ 26670 w 443769"/>
                  <a:gd name="connsiteY6" fmla="*/ 30575 h 108775"/>
                  <a:gd name="connsiteX7" fmla="*/ 26860 w 443769"/>
                  <a:gd name="connsiteY7" fmla="*/ 30766 h 108775"/>
                  <a:gd name="connsiteX8" fmla="*/ 176117 w 443769"/>
                  <a:gd name="connsiteY8" fmla="*/ 69723 h 10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769" h="108775">
                    <a:moveTo>
                      <a:pt x="176117" y="69723"/>
                    </a:moveTo>
                    <a:cubicBezTo>
                      <a:pt x="262128" y="70390"/>
                      <a:pt x="353282" y="47339"/>
                      <a:pt x="443770" y="108775"/>
                    </a:cubicBezTo>
                    <a:cubicBezTo>
                      <a:pt x="441674" y="102394"/>
                      <a:pt x="439388" y="95917"/>
                      <a:pt x="437102" y="89440"/>
                    </a:cubicBezTo>
                    <a:cubicBezTo>
                      <a:pt x="379381" y="52864"/>
                      <a:pt x="317468" y="51625"/>
                      <a:pt x="265081" y="53245"/>
                    </a:cubicBezTo>
                    <a:cubicBezTo>
                      <a:pt x="173831" y="57341"/>
                      <a:pt x="79058" y="74771"/>
                      <a:pt x="0" y="0"/>
                    </a:cubicBezTo>
                    <a:cubicBezTo>
                      <a:pt x="0" y="95"/>
                      <a:pt x="0" y="191"/>
                      <a:pt x="95" y="191"/>
                    </a:cubicBezTo>
                    <a:cubicBezTo>
                      <a:pt x="8096" y="11430"/>
                      <a:pt x="17050" y="21526"/>
                      <a:pt x="26670" y="30575"/>
                    </a:cubicBezTo>
                    <a:cubicBezTo>
                      <a:pt x="26765" y="30671"/>
                      <a:pt x="26860" y="30671"/>
                      <a:pt x="26860" y="30766"/>
                    </a:cubicBezTo>
                    <a:cubicBezTo>
                      <a:pt x="69628" y="61150"/>
                      <a:pt x="128492" y="69913"/>
                      <a:pt x="176117" y="69723"/>
                    </a:cubicBezTo>
                    <a:close/>
                  </a:path>
                </a:pathLst>
              </a:custGeom>
              <a:grpFill/>
              <a:ln w="9525" cap="flat">
                <a:noFill/>
                <a:prstDash val="solid"/>
                <a:miter/>
              </a:ln>
            </p:spPr>
            <p:txBody>
              <a:bodyPr rtlCol="0" anchor="ctr"/>
              <a:lstStyle/>
              <a:p>
                <a:endParaRPr lang="th-TH"/>
              </a:p>
            </p:txBody>
          </p:sp>
          <p:sp>
            <p:nvSpPr>
              <p:cNvPr id="92" name="Freeform: Shape 91">
                <a:extLst>
                  <a:ext uri="{FF2B5EF4-FFF2-40B4-BE49-F238E27FC236}">
                    <a16:creationId xmlns:a16="http://schemas.microsoft.com/office/drawing/2014/main" id="{A031820E-7940-4979-A1A9-339A136B984B}"/>
                  </a:ext>
                </a:extLst>
              </p:cNvPr>
              <p:cNvSpPr/>
              <p:nvPr/>
            </p:nvSpPr>
            <p:spPr>
              <a:xfrm>
                <a:off x="5864542" y="2994279"/>
                <a:ext cx="204216" cy="164210"/>
              </a:xfrm>
              <a:custGeom>
                <a:avLst/>
                <a:gdLst>
                  <a:gd name="connsiteX0" fmla="*/ 190119 w 204216"/>
                  <a:gd name="connsiteY0" fmla="*/ 153067 h 164210"/>
                  <a:gd name="connsiteX1" fmla="*/ 193167 w 204216"/>
                  <a:gd name="connsiteY1" fmla="*/ 154115 h 164210"/>
                  <a:gd name="connsiteX2" fmla="*/ 197834 w 204216"/>
                  <a:gd name="connsiteY2" fmla="*/ 158972 h 164210"/>
                  <a:gd name="connsiteX3" fmla="*/ 204216 w 204216"/>
                  <a:gd name="connsiteY3" fmla="*/ 164211 h 164210"/>
                  <a:gd name="connsiteX4" fmla="*/ 202025 w 204216"/>
                  <a:gd name="connsiteY4" fmla="*/ 159163 h 164210"/>
                  <a:gd name="connsiteX5" fmla="*/ 0 w 204216"/>
                  <a:gd name="connsiteY5" fmla="*/ 0 h 164210"/>
                  <a:gd name="connsiteX6" fmla="*/ 9049 w 204216"/>
                  <a:gd name="connsiteY6" fmla="*/ 15431 h 164210"/>
                  <a:gd name="connsiteX7" fmla="*/ 4382 w 204216"/>
                  <a:gd name="connsiteY7" fmla="*/ 21622 h 164210"/>
                  <a:gd name="connsiteX8" fmla="*/ 149162 w 204216"/>
                  <a:gd name="connsiteY8" fmla="*/ 129635 h 164210"/>
                  <a:gd name="connsiteX9" fmla="*/ 190119 w 204216"/>
                  <a:gd name="connsiteY9" fmla="*/ 153067 h 164210"/>
                  <a:gd name="connsiteX10" fmla="*/ 190119 w 204216"/>
                  <a:gd name="connsiteY10" fmla="*/ 153067 h 16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 h="164210">
                    <a:moveTo>
                      <a:pt x="190119" y="153067"/>
                    </a:moveTo>
                    <a:cubicBezTo>
                      <a:pt x="191072" y="153448"/>
                      <a:pt x="192119" y="153734"/>
                      <a:pt x="193167" y="154115"/>
                    </a:cubicBezTo>
                    <a:cubicBezTo>
                      <a:pt x="195644" y="154972"/>
                      <a:pt x="197168" y="156972"/>
                      <a:pt x="197834" y="158972"/>
                    </a:cubicBezTo>
                    <a:cubicBezTo>
                      <a:pt x="199930" y="160592"/>
                      <a:pt x="202121" y="162306"/>
                      <a:pt x="204216" y="164211"/>
                    </a:cubicBezTo>
                    <a:cubicBezTo>
                      <a:pt x="203454" y="162592"/>
                      <a:pt x="202692" y="160782"/>
                      <a:pt x="202025" y="159163"/>
                    </a:cubicBezTo>
                    <a:cubicBezTo>
                      <a:pt x="145828" y="98965"/>
                      <a:pt x="77533" y="43529"/>
                      <a:pt x="0" y="0"/>
                    </a:cubicBezTo>
                    <a:cubicBezTo>
                      <a:pt x="3143" y="5144"/>
                      <a:pt x="6191" y="10287"/>
                      <a:pt x="9049" y="15431"/>
                    </a:cubicBezTo>
                    <a:cubicBezTo>
                      <a:pt x="11906" y="20383"/>
                      <a:pt x="8573" y="22574"/>
                      <a:pt x="4382" y="21622"/>
                    </a:cubicBezTo>
                    <a:cubicBezTo>
                      <a:pt x="57626" y="52769"/>
                      <a:pt x="106299" y="89630"/>
                      <a:pt x="149162" y="129635"/>
                    </a:cubicBezTo>
                    <a:cubicBezTo>
                      <a:pt x="162687" y="135350"/>
                      <a:pt x="176213" y="143065"/>
                      <a:pt x="190119" y="153067"/>
                    </a:cubicBezTo>
                    <a:cubicBezTo>
                      <a:pt x="190024" y="153067"/>
                      <a:pt x="190024" y="153067"/>
                      <a:pt x="190119" y="153067"/>
                    </a:cubicBezTo>
                    <a:close/>
                  </a:path>
                </a:pathLst>
              </a:custGeom>
              <a:grpFill/>
              <a:ln w="9525" cap="flat">
                <a:noFill/>
                <a:prstDash val="solid"/>
                <a:miter/>
              </a:ln>
            </p:spPr>
            <p:txBody>
              <a:bodyPr rtlCol="0" anchor="ctr"/>
              <a:lstStyle/>
              <a:p>
                <a:endParaRPr lang="th-TH"/>
              </a:p>
            </p:txBody>
          </p:sp>
          <p:sp>
            <p:nvSpPr>
              <p:cNvPr id="93" name="Freeform: Shape 92">
                <a:extLst>
                  <a:ext uri="{FF2B5EF4-FFF2-40B4-BE49-F238E27FC236}">
                    <a16:creationId xmlns:a16="http://schemas.microsoft.com/office/drawing/2014/main" id="{6D6818B0-DF68-47BF-B627-2CB92EC89881}"/>
                  </a:ext>
                </a:extLst>
              </p:cNvPr>
              <p:cNvSpPr/>
              <p:nvPr/>
            </p:nvSpPr>
            <p:spPr>
              <a:xfrm>
                <a:off x="6082188" y="3170491"/>
                <a:ext cx="22193" cy="32384"/>
              </a:xfrm>
              <a:custGeom>
                <a:avLst/>
                <a:gdLst>
                  <a:gd name="connsiteX0" fmla="*/ 4000 w 22193"/>
                  <a:gd name="connsiteY0" fmla="*/ 10763 h 32384"/>
                  <a:gd name="connsiteX1" fmla="*/ 22193 w 22193"/>
                  <a:gd name="connsiteY1" fmla="*/ 32385 h 32384"/>
                  <a:gd name="connsiteX2" fmla="*/ 2476 w 22193"/>
                  <a:gd name="connsiteY2" fmla="*/ 2858 h 32384"/>
                  <a:gd name="connsiteX3" fmla="*/ 2381 w 22193"/>
                  <a:gd name="connsiteY3" fmla="*/ 2762 h 32384"/>
                  <a:gd name="connsiteX4" fmla="*/ 2286 w 22193"/>
                  <a:gd name="connsiteY4" fmla="*/ 2667 h 32384"/>
                  <a:gd name="connsiteX5" fmla="*/ 2191 w 22193"/>
                  <a:gd name="connsiteY5" fmla="*/ 2572 h 32384"/>
                  <a:gd name="connsiteX6" fmla="*/ 2095 w 22193"/>
                  <a:gd name="connsiteY6" fmla="*/ 2477 h 32384"/>
                  <a:gd name="connsiteX7" fmla="*/ 2000 w 22193"/>
                  <a:gd name="connsiteY7" fmla="*/ 2286 h 32384"/>
                  <a:gd name="connsiteX8" fmla="*/ 0 w 22193"/>
                  <a:gd name="connsiteY8" fmla="*/ 0 h 32384"/>
                  <a:gd name="connsiteX9" fmla="*/ 3524 w 22193"/>
                  <a:gd name="connsiteY9" fmla="*/ 8477 h 32384"/>
                  <a:gd name="connsiteX10" fmla="*/ 4000 w 22193"/>
                  <a:gd name="connsiteY10" fmla="*/ 10763 h 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93" h="32384">
                    <a:moveTo>
                      <a:pt x="4000" y="10763"/>
                    </a:moveTo>
                    <a:cubicBezTo>
                      <a:pt x="10287" y="17526"/>
                      <a:pt x="16288" y="24670"/>
                      <a:pt x="22193" y="32385"/>
                    </a:cubicBezTo>
                    <a:cubicBezTo>
                      <a:pt x="15716" y="22479"/>
                      <a:pt x="9239" y="12668"/>
                      <a:pt x="2476" y="2858"/>
                    </a:cubicBezTo>
                    <a:cubicBezTo>
                      <a:pt x="2476" y="2858"/>
                      <a:pt x="2476" y="2762"/>
                      <a:pt x="2381" y="2762"/>
                    </a:cubicBezTo>
                    <a:cubicBezTo>
                      <a:pt x="2381" y="2762"/>
                      <a:pt x="2381" y="2667"/>
                      <a:pt x="2286" y="2667"/>
                    </a:cubicBezTo>
                    <a:cubicBezTo>
                      <a:pt x="2286" y="2667"/>
                      <a:pt x="2191" y="2572"/>
                      <a:pt x="2191" y="2572"/>
                    </a:cubicBezTo>
                    <a:cubicBezTo>
                      <a:pt x="2191" y="2572"/>
                      <a:pt x="2095" y="2477"/>
                      <a:pt x="2095" y="2477"/>
                    </a:cubicBezTo>
                    <a:cubicBezTo>
                      <a:pt x="2095" y="2381"/>
                      <a:pt x="2095" y="2381"/>
                      <a:pt x="2000" y="2286"/>
                    </a:cubicBezTo>
                    <a:cubicBezTo>
                      <a:pt x="1333" y="1524"/>
                      <a:pt x="667" y="762"/>
                      <a:pt x="0" y="0"/>
                    </a:cubicBezTo>
                    <a:cubicBezTo>
                      <a:pt x="1143" y="2762"/>
                      <a:pt x="2286" y="5620"/>
                      <a:pt x="3524" y="8477"/>
                    </a:cubicBezTo>
                    <a:cubicBezTo>
                      <a:pt x="3715" y="9334"/>
                      <a:pt x="3905" y="10096"/>
                      <a:pt x="4000" y="10763"/>
                    </a:cubicBezTo>
                    <a:close/>
                  </a:path>
                </a:pathLst>
              </a:custGeom>
              <a:grpFill/>
              <a:ln w="9525" cap="flat">
                <a:noFill/>
                <a:prstDash val="solid"/>
                <a:miter/>
              </a:ln>
            </p:spPr>
            <p:txBody>
              <a:bodyPr rtlCol="0" anchor="ctr"/>
              <a:lstStyle/>
              <a:p>
                <a:endParaRPr lang="th-TH"/>
              </a:p>
            </p:txBody>
          </p:sp>
          <p:sp>
            <p:nvSpPr>
              <p:cNvPr id="94" name="Freeform: Shape 93">
                <a:extLst>
                  <a:ext uri="{FF2B5EF4-FFF2-40B4-BE49-F238E27FC236}">
                    <a16:creationId xmlns:a16="http://schemas.microsoft.com/office/drawing/2014/main" id="{8BA018CE-9249-4DE3-B4D9-A3DB659CD6D6}"/>
                  </a:ext>
                </a:extLst>
              </p:cNvPr>
              <p:cNvSpPr/>
              <p:nvPr/>
            </p:nvSpPr>
            <p:spPr>
              <a:xfrm>
                <a:off x="6045612" y="3155156"/>
                <a:ext cx="259251" cy="721995"/>
              </a:xfrm>
              <a:custGeom>
                <a:avLst/>
                <a:gdLst>
                  <a:gd name="connsiteX0" fmla="*/ 220694 w 259251"/>
                  <a:gd name="connsiteY0" fmla="*/ 345662 h 721995"/>
                  <a:gd name="connsiteX1" fmla="*/ 220694 w 259251"/>
                  <a:gd name="connsiteY1" fmla="*/ 345662 h 721995"/>
                  <a:gd name="connsiteX2" fmla="*/ 214122 w 259251"/>
                  <a:gd name="connsiteY2" fmla="*/ 324803 h 721995"/>
                  <a:gd name="connsiteX3" fmla="*/ 192595 w 259251"/>
                  <a:gd name="connsiteY3" fmla="*/ 266319 h 721995"/>
                  <a:gd name="connsiteX4" fmla="*/ 187452 w 259251"/>
                  <a:gd name="connsiteY4" fmla="*/ 254032 h 721995"/>
                  <a:gd name="connsiteX5" fmla="*/ 182690 w 259251"/>
                  <a:gd name="connsiteY5" fmla="*/ 242983 h 721995"/>
                  <a:gd name="connsiteX6" fmla="*/ 182880 w 259251"/>
                  <a:gd name="connsiteY6" fmla="*/ 245650 h 721995"/>
                  <a:gd name="connsiteX7" fmla="*/ 185261 w 259251"/>
                  <a:gd name="connsiteY7" fmla="*/ 269938 h 721995"/>
                  <a:gd name="connsiteX8" fmla="*/ 169736 w 259251"/>
                  <a:gd name="connsiteY8" fmla="*/ 234315 h 721995"/>
                  <a:gd name="connsiteX9" fmla="*/ 169545 w 259251"/>
                  <a:gd name="connsiteY9" fmla="*/ 230981 h 721995"/>
                  <a:gd name="connsiteX10" fmla="*/ 156877 w 259251"/>
                  <a:gd name="connsiteY10" fmla="*/ 189833 h 721995"/>
                  <a:gd name="connsiteX11" fmla="*/ 156781 w 259251"/>
                  <a:gd name="connsiteY11" fmla="*/ 189738 h 721995"/>
                  <a:gd name="connsiteX12" fmla="*/ 156686 w 259251"/>
                  <a:gd name="connsiteY12" fmla="*/ 189452 h 721995"/>
                  <a:gd name="connsiteX13" fmla="*/ 155067 w 259251"/>
                  <a:gd name="connsiteY13" fmla="*/ 186404 h 721995"/>
                  <a:gd name="connsiteX14" fmla="*/ 52959 w 259251"/>
                  <a:gd name="connsiteY14" fmla="*/ 34576 h 721995"/>
                  <a:gd name="connsiteX15" fmla="*/ 60579 w 259251"/>
                  <a:gd name="connsiteY15" fmla="*/ 48482 h 721995"/>
                  <a:gd name="connsiteX16" fmla="*/ 60103 w 259251"/>
                  <a:gd name="connsiteY16" fmla="*/ 49721 h 721995"/>
                  <a:gd name="connsiteX17" fmla="*/ 60579 w 259251"/>
                  <a:gd name="connsiteY17" fmla="*/ 50292 h 721995"/>
                  <a:gd name="connsiteX18" fmla="*/ 60293 w 259251"/>
                  <a:gd name="connsiteY18" fmla="*/ 50673 h 721995"/>
                  <a:gd name="connsiteX19" fmla="*/ 40100 w 259251"/>
                  <a:gd name="connsiteY19" fmla="*/ 28004 h 721995"/>
                  <a:gd name="connsiteX20" fmla="*/ 32004 w 259251"/>
                  <a:gd name="connsiteY20" fmla="*/ 24670 h 721995"/>
                  <a:gd name="connsiteX21" fmla="*/ 28956 w 259251"/>
                  <a:gd name="connsiteY21" fmla="*/ 17240 h 721995"/>
                  <a:gd name="connsiteX22" fmla="*/ 13430 w 259251"/>
                  <a:gd name="connsiteY22" fmla="*/ 3810 h 721995"/>
                  <a:gd name="connsiteX23" fmla="*/ 12478 w 259251"/>
                  <a:gd name="connsiteY23" fmla="*/ 3715 h 721995"/>
                  <a:gd name="connsiteX24" fmla="*/ 0 w 259251"/>
                  <a:gd name="connsiteY24" fmla="*/ 0 h 721995"/>
                  <a:gd name="connsiteX25" fmla="*/ 116872 w 259251"/>
                  <a:gd name="connsiteY25" fmla="*/ 152019 h 721995"/>
                  <a:gd name="connsiteX26" fmla="*/ 131255 w 259251"/>
                  <a:gd name="connsiteY26" fmla="*/ 157829 h 721995"/>
                  <a:gd name="connsiteX27" fmla="*/ 135255 w 259251"/>
                  <a:gd name="connsiteY27" fmla="*/ 168974 h 721995"/>
                  <a:gd name="connsiteX28" fmla="*/ 133350 w 259251"/>
                  <a:gd name="connsiteY28" fmla="*/ 169640 h 721995"/>
                  <a:gd name="connsiteX29" fmla="*/ 132302 w 259251"/>
                  <a:gd name="connsiteY29" fmla="*/ 169354 h 721995"/>
                  <a:gd name="connsiteX30" fmla="*/ 130969 w 259251"/>
                  <a:gd name="connsiteY30" fmla="*/ 168783 h 721995"/>
                  <a:gd name="connsiteX31" fmla="*/ 152781 w 259251"/>
                  <a:gd name="connsiteY31" fmla="*/ 201073 h 721995"/>
                  <a:gd name="connsiteX32" fmla="*/ 148019 w 259251"/>
                  <a:gd name="connsiteY32" fmla="*/ 202597 h 721995"/>
                  <a:gd name="connsiteX33" fmla="*/ 133540 w 259251"/>
                  <a:gd name="connsiteY33" fmla="*/ 180880 h 721995"/>
                  <a:gd name="connsiteX34" fmla="*/ 162592 w 259251"/>
                  <a:gd name="connsiteY34" fmla="*/ 238125 h 721995"/>
                  <a:gd name="connsiteX35" fmla="*/ 177832 w 259251"/>
                  <a:gd name="connsiteY35" fmla="*/ 273367 h 721995"/>
                  <a:gd name="connsiteX36" fmla="*/ 191072 w 259251"/>
                  <a:gd name="connsiteY36" fmla="*/ 307943 h 721995"/>
                  <a:gd name="connsiteX37" fmla="*/ 197739 w 259251"/>
                  <a:gd name="connsiteY37" fmla="*/ 327279 h 721995"/>
                  <a:gd name="connsiteX38" fmla="*/ 199073 w 259251"/>
                  <a:gd name="connsiteY38" fmla="*/ 331280 h 721995"/>
                  <a:gd name="connsiteX39" fmla="*/ 235363 w 259251"/>
                  <a:gd name="connsiteY39" fmla="*/ 715994 h 721995"/>
                  <a:gd name="connsiteX40" fmla="*/ 251079 w 259251"/>
                  <a:gd name="connsiteY40" fmla="*/ 721995 h 721995"/>
                  <a:gd name="connsiteX41" fmla="*/ 220694 w 259251"/>
                  <a:gd name="connsiteY41" fmla="*/ 345662 h 72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9251" h="721995">
                    <a:moveTo>
                      <a:pt x="220694" y="345662"/>
                    </a:moveTo>
                    <a:cubicBezTo>
                      <a:pt x="220694" y="345662"/>
                      <a:pt x="220694" y="345662"/>
                      <a:pt x="220694" y="345662"/>
                    </a:cubicBezTo>
                    <a:cubicBezTo>
                      <a:pt x="218599" y="338709"/>
                      <a:pt x="216408" y="331756"/>
                      <a:pt x="214122" y="324803"/>
                    </a:cubicBezTo>
                    <a:cubicBezTo>
                      <a:pt x="207740" y="305562"/>
                      <a:pt x="200597" y="285941"/>
                      <a:pt x="192595" y="266319"/>
                    </a:cubicBezTo>
                    <a:cubicBezTo>
                      <a:pt x="190881" y="262223"/>
                      <a:pt x="189167" y="258128"/>
                      <a:pt x="187452" y="254032"/>
                    </a:cubicBezTo>
                    <a:cubicBezTo>
                      <a:pt x="185928" y="250317"/>
                      <a:pt x="184309" y="246602"/>
                      <a:pt x="182690" y="242983"/>
                    </a:cubicBezTo>
                    <a:cubicBezTo>
                      <a:pt x="182690" y="243840"/>
                      <a:pt x="182785" y="244697"/>
                      <a:pt x="182880" y="245650"/>
                    </a:cubicBezTo>
                    <a:cubicBezTo>
                      <a:pt x="183452" y="253651"/>
                      <a:pt x="184214" y="261747"/>
                      <a:pt x="185261" y="269938"/>
                    </a:cubicBezTo>
                    <a:cubicBezTo>
                      <a:pt x="180403" y="258128"/>
                      <a:pt x="175260" y="246221"/>
                      <a:pt x="169736" y="234315"/>
                    </a:cubicBezTo>
                    <a:cubicBezTo>
                      <a:pt x="169640" y="233077"/>
                      <a:pt x="169640" y="232029"/>
                      <a:pt x="169545" y="230981"/>
                    </a:cubicBezTo>
                    <a:cubicBezTo>
                      <a:pt x="165259" y="217170"/>
                      <a:pt x="161068" y="203549"/>
                      <a:pt x="156877" y="189833"/>
                    </a:cubicBezTo>
                    <a:cubicBezTo>
                      <a:pt x="156877" y="189833"/>
                      <a:pt x="156781" y="189833"/>
                      <a:pt x="156781" y="189738"/>
                    </a:cubicBezTo>
                    <a:cubicBezTo>
                      <a:pt x="156686" y="189643"/>
                      <a:pt x="156686" y="189643"/>
                      <a:pt x="156686" y="189452"/>
                    </a:cubicBezTo>
                    <a:cubicBezTo>
                      <a:pt x="156115" y="188500"/>
                      <a:pt x="155639" y="187452"/>
                      <a:pt x="155067" y="186404"/>
                    </a:cubicBezTo>
                    <a:cubicBezTo>
                      <a:pt x="128492" y="136208"/>
                      <a:pt x="94679" y="84392"/>
                      <a:pt x="52959" y="34576"/>
                    </a:cubicBezTo>
                    <a:cubicBezTo>
                      <a:pt x="55435" y="39243"/>
                      <a:pt x="58007" y="43720"/>
                      <a:pt x="60579" y="48482"/>
                    </a:cubicBezTo>
                    <a:cubicBezTo>
                      <a:pt x="60960" y="49244"/>
                      <a:pt x="60674" y="49816"/>
                      <a:pt x="60103" y="49721"/>
                    </a:cubicBezTo>
                    <a:cubicBezTo>
                      <a:pt x="60198" y="49911"/>
                      <a:pt x="60293" y="50101"/>
                      <a:pt x="60579" y="50292"/>
                    </a:cubicBezTo>
                    <a:cubicBezTo>
                      <a:pt x="60865" y="50673"/>
                      <a:pt x="60579" y="51149"/>
                      <a:pt x="60293" y="50673"/>
                    </a:cubicBezTo>
                    <a:cubicBezTo>
                      <a:pt x="53721" y="42577"/>
                      <a:pt x="46958" y="34957"/>
                      <a:pt x="40100" y="28004"/>
                    </a:cubicBezTo>
                    <a:cubicBezTo>
                      <a:pt x="38767" y="30575"/>
                      <a:pt x="34100" y="29718"/>
                      <a:pt x="32004" y="24670"/>
                    </a:cubicBezTo>
                    <a:cubicBezTo>
                      <a:pt x="30956" y="22193"/>
                      <a:pt x="30004" y="19717"/>
                      <a:pt x="28956" y="17240"/>
                    </a:cubicBezTo>
                    <a:cubicBezTo>
                      <a:pt x="23813" y="12573"/>
                      <a:pt x="18669" y="8001"/>
                      <a:pt x="13430" y="3810"/>
                    </a:cubicBezTo>
                    <a:cubicBezTo>
                      <a:pt x="13144" y="3715"/>
                      <a:pt x="12859" y="3810"/>
                      <a:pt x="12478" y="3715"/>
                    </a:cubicBezTo>
                    <a:cubicBezTo>
                      <a:pt x="8287" y="2381"/>
                      <a:pt x="4096" y="1143"/>
                      <a:pt x="0" y="0"/>
                    </a:cubicBezTo>
                    <a:cubicBezTo>
                      <a:pt x="46958" y="48578"/>
                      <a:pt x="85820" y="100584"/>
                      <a:pt x="116872" y="152019"/>
                    </a:cubicBezTo>
                    <a:cubicBezTo>
                      <a:pt x="121539" y="153734"/>
                      <a:pt x="126397" y="155638"/>
                      <a:pt x="131255" y="157829"/>
                    </a:cubicBezTo>
                    <a:cubicBezTo>
                      <a:pt x="135541" y="159734"/>
                      <a:pt x="137255" y="166878"/>
                      <a:pt x="135255" y="168974"/>
                    </a:cubicBezTo>
                    <a:cubicBezTo>
                      <a:pt x="134874" y="169545"/>
                      <a:pt x="134112" y="169736"/>
                      <a:pt x="133350" y="169640"/>
                    </a:cubicBezTo>
                    <a:cubicBezTo>
                      <a:pt x="133064" y="169640"/>
                      <a:pt x="132588" y="169450"/>
                      <a:pt x="132302" y="169354"/>
                    </a:cubicBezTo>
                    <a:cubicBezTo>
                      <a:pt x="131826" y="169164"/>
                      <a:pt x="131350" y="168974"/>
                      <a:pt x="130969" y="168783"/>
                    </a:cubicBezTo>
                    <a:cubicBezTo>
                      <a:pt x="139446" y="177737"/>
                      <a:pt x="147066" y="188309"/>
                      <a:pt x="152781" y="201073"/>
                    </a:cubicBezTo>
                    <a:cubicBezTo>
                      <a:pt x="155067" y="206121"/>
                      <a:pt x="150400" y="207359"/>
                      <a:pt x="148019" y="202597"/>
                    </a:cubicBezTo>
                    <a:cubicBezTo>
                      <a:pt x="144113" y="194405"/>
                      <a:pt x="139256" y="187452"/>
                      <a:pt x="133540" y="180880"/>
                    </a:cubicBezTo>
                    <a:cubicBezTo>
                      <a:pt x="144304" y="200311"/>
                      <a:pt x="153924" y="219456"/>
                      <a:pt x="162592" y="238125"/>
                    </a:cubicBezTo>
                    <a:cubicBezTo>
                      <a:pt x="168021" y="249936"/>
                      <a:pt x="173069" y="261652"/>
                      <a:pt x="177832" y="273367"/>
                    </a:cubicBezTo>
                    <a:cubicBezTo>
                      <a:pt x="182594" y="284988"/>
                      <a:pt x="187071" y="296513"/>
                      <a:pt x="191072" y="307943"/>
                    </a:cubicBezTo>
                    <a:cubicBezTo>
                      <a:pt x="193453" y="314420"/>
                      <a:pt x="195739" y="320897"/>
                      <a:pt x="197739" y="327279"/>
                    </a:cubicBezTo>
                    <a:cubicBezTo>
                      <a:pt x="198215" y="328708"/>
                      <a:pt x="198692" y="329946"/>
                      <a:pt x="199073" y="331280"/>
                    </a:cubicBezTo>
                    <a:cubicBezTo>
                      <a:pt x="269653" y="549974"/>
                      <a:pt x="233363" y="716375"/>
                      <a:pt x="235363" y="715994"/>
                    </a:cubicBezTo>
                    <a:cubicBezTo>
                      <a:pt x="240602" y="717995"/>
                      <a:pt x="245840" y="719900"/>
                      <a:pt x="251079" y="721995"/>
                    </a:cubicBezTo>
                    <a:cubicBezTo>
                      <a:pt x="249174" y="722186"/>
                      <a:pt x="284798" y="561118"/>
                      <a:pt x="220694" y="345662"/>
                    </a:cubicBezTo>
                    <a:close/>
                  </a:path>
                </a:pathLst>
              </a:custGeom>
              <a:grpFill/>
              <a:ln w="9525"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id="{91635DAF-6551-4BBC-81A4-9A95382CB84D}"/>
                  </a:ext>
                </a:extLst>
              </p:cNvPr>
              <p:cNvSpPr/>
              <p:nvPr/>
            </p:nvSpPr>
            <p:spPr>
              <a:xfrm>
                <a:off x="5746813" y="2939986"/>
                <a:ext cx="116490" cy="72675"/>
              </a:xfrm>
              <a:custGeom>
                <a:avLst/>
                <a:gdLst>
                  <a:gd name="connsiteX0" fmla="*/ 98489 w 116490"/>
                  <a:gd name="connsiteY0" fmla="*/ 43720 h 72675"/>
                  <a:gd name="connsiteX1" fmla="*/ 98489 w 116490"/>
                  <a:gd name="connsiteY1" fmla="*/ 43720 h 72675"/>
                  <a:gd name="connsiteX2" fmla="*/ 0 w 116490"/>
                  <a:gd name="connsiteY2" fmla="*/ 0 h 72675"/>
                  <a:gd name="connsiteX3" fmla="*/ 98965 w 116490"/>
                  <a:gd name="connsiteY3" fmla="*/ 55435 h 72675"/>
                  <a:gd name="connsiteX4" fmla="*/ 42767 w 116490"/>
                  <a:gd name="connsiteY4" fmla="*/ 35242 h 72675"/>
                  <a:gd name="connsiteX5" fmla="*/ 116491 w 116490"/>
                  <a:gd name="connsiteY5" fmla="*/ 72676 h 72675"/>
                  <a:gd name="connsiteX6" fmla="*/ 114681 w 116490"/>
                  <a:gd name="connsiteY6" fmla="*/ 70294 h 72675"/>
                  <a:gd name="connsiteX7" fmla="*/ 98489 w 116490"/>
                  <a:gd name="connsiteY7" fmla="*/ 43720 h 7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490" h="72675">
                    <a:moveTo>
                      <a:pt x="98489" y="43720"/>
                    </a:moveTo>
                    <a:cubicBezTo>
                      <a:pt x="98489" y="43624"/>
                      <a:pt x="98489" y="43624"/>
                      <a:pt x="98489" y="43720"/>
                    </a:cubicBezTo>
                    <a:cubicBezTo>
                      <a:pt x="66866" y="27051"/>
                      <a:pt x="34004" y="12287"/>
                      <a:pt x="0" y="0"/>
                    </a:cubicBezTo>
                    <a:cubicBezTo>
                      <a:pt x="33814" y="16478"/>
                      <a:pt x="66961" y="35052"/>
                      <a:pt x="98965" y="55435"/>
                    </a:cubicBezTo>
                    <a:cubicBezTo>
                      <a:pt x="80010" y="47244"/>
                      <a:pt x="61436" y="40576"/>
                      <a:pt x="42767" y="35242"/>
                    </a:cubicBezTo>
                    <a:cubicBezTo>
                      <a:pt x="68104" y="46482"/>
                      <a:pt x="92678" y="58960"/>
                      <a:pt x="116491" y="72676"/>
                    </a:cubicBezTo>
                    <a:cubicBezTo>
                      <a:pt x="115824" y="72009"/>
                      <a:pt x="115157" y="71247"/>
                      <a:pt x="114681" y="70294"/>
                    </a:cubicBezTo>
                    <a:cubicBezTo>
                      <a:pt x="109442" y="61246"/>
                      <a:pt x="104013" y="52483"/>
                      <a:pt x="98489" y="43720"/>
                    </a:cubicBezTo>
                    <a:close/>
                  </a:path>
                </a:pathLst>
              </a:custGeom>
              <a:grpFill/>
              <a:ln w="9525"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F752CB33-9DF5-4A50-A0F1-6BD8E39C62E3}"/>
                  </a:ext>
                </a:extLst>
              </p:cNvPr>
              <p:cNvSpPr/>
              <p:nvPr/>
            </p:nvSpPr>
            <p:spPr>
              <a:xfrm>
                <a:off x="5488218" y="3091014"/>
                <a:ext cx="514341" cy="66884"/>
              </a:xfrm>
              <a:custGeom>
                <a:avLst/>
                <a:gdLst>
                  <a:gd name="connsiteX0" fmla="*/ 328032 w 514341"/>
                  <a:gd name="connsiteY0" fmla="*/ 37663 h 66884"/>
                  <a:gd name="connsiteX1" fmla="*/ 514341 w 514341"/>
                  <a:gd name="connsiteY1" fmla="*/ 28233 h 66884"/>
                  <a:gd name="connsiteX2" fmla="*/ 331652 w 514341"/>
                  <a:gd name="connsiteY2" fmla="*/ 3182 h 66884"/>
                  <a:gd name="connsiteX3" fmla="*/ 5039 w 514341"/>
                  <a:gd name="connsiteY3" fmla="*/ 49474 h 66884"/>
                  <a:gd name="connsiteX4" fmla="*/ 277 w 514341"/>
                  <a:gd name="connsiteY4" fmla="*/ 55951 h 66884"/>
                  <a:gd name="connsiteX5" fmla="*/ 277 w 514341"/>
                  <a:gd name="connsiteY5" fmla="*/ 56046 h 66884"/>
                  <a:gd name="connsiteX6" fmla="*/ 328032 w 514341"/>
                  <a:gd name="connsiteY6" fmla="*/ 37663 h 6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341" h="66884">
                    <a:moveTo>
                      <a:pt x="328032" y="37663"/>
                    </a:moveTo>
                    <a:cubicBezTo>
                      <a:pt x="384039" y="22708"/>
                      <a:pt x="444904" y="3182"/>
                      <a:pt x="514341" y="28233"/>
                    </a:cubicBezTo>
                    <a:cubicBezTo>
                      <a:pt x="450905" y="-2342"/>
                      <a:pt x="386706" y="-3200"/>
                      <a:pt x="331652" y="3182"/>
                    </a:cubicBezTo>
                    <a:cubicBezTo>
                      <a:pt x="219638" y="16612"/>
                      <a:pt x="113529" y="40330"/>
                      <a:pt x="5039" y="49474"/>
                    </a:cubicBezTo>
                    <a:cubicBezTo>
                      <a:pt x="1229" y="49759"/>
                      <a:pt x="-771" y="53093"/>
                      <a:pt x="277" y="55951"/>
                    </a:cubicBezTo>
                    <a:cubicBezTo>
                      <a:pt x="277" y="55951"/>
                      <a:pt x="277" y="55951"/>
                      <a:pt x="277" y="56046"/>
                    </a:cubicBezTo>
                    <a:cubicBezTo>
                      <a:pt x="109910" y="77382"/>
                      <a:pt x="223257" y="65095"/>
                      <a:pt x="328032" y="37663"/>
                    </a:cubicBezTo>
                    <a:close/>
                  </a:path>
                </a:pathLst>
              </a:custGeom>
              <a:grpFill/>
              <a:ln w="9525" cap="flat">
                <a:noFill/>
                <a:prstDash val="solid"/>
                <a:miter/>
              </a:ln>
            </p:spPr>
            <p:txBody>
              <a:bodyPr rtlCol="0" anchor="ctr"/>
              <a:lstStyle/>
              <a:p>
                <a:endParaRPr lang="th-TH"/>
              </a:p>
            </p:txBody>
          </p:sp>
          <p:sp>
            <p:nvSpPr>
              <p:cNvPr id="97" name="Freeform: Shape 96">
                <a:extLst>
                  <a:ext uri="{FF2B5EF4-FFF2-40B4-BE49-F238E27FC236}">
                    <a16:creationId xmlns:a16="http://schemas.microsoft.com/office/drawing/2014/main" id="{7C611E37-F5E3-4A70-B95E-33440F19BF0D}"/>
                  </a:ext>
                </a:extLst>
              </p:cNvPr>
              <p:cNvSpPr/>
              <p:nvPr/>
            </p:nvSpPr>
            <p:spPr>
              <a:xfrm>
                <a:off x="5553741" y="2648807"/>
                <a:ext cx="497014" cy="450437"/>
              </a:xfrm>
              <a:custGeom>
                <a:avLst/>
                <a:gdLst>
                  <a:gd name="connsiteX0" fmla="*/ 497015 w 497014"/>
                  <a:gd name="connsiteY0" fmla="*/ 450437 h 450437"/>
                  <a:gd name="connsiteX1" fmla="*/ 329279 w 497014"/>
                  <a:gd name="connsiteY1" fmla="*/ 193453 h 450437"/>
                  <a:gd name="connsiteX2" fmla="*/ 171831 w 497014"/>
                  <a:gd name="connsiteY2" fmla="*/ 78772 h 450437"/>
                  <a:gd name="connsiteX3" fmla="*/ 0 w 497014"/>
                  <a:gd name="connsiteY3" fmla="*/ 0 h 450437"/>
                  <a:gd name="connsiteX4" fmla="*/ 259747 w 497014"/>
                  <a:gd name="connsiteY4" fmla="*/ 176784 h 450437"/>
                  <a:gd name="connsiteX5" fmla="*/ 497015 w 497014"/>
                  <a:gd name="connsiteY5" fmla="*/ 450437 h 45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14" h="450437">
                    <a:moveTo>
                      <a:pt x="497015" y="450437"/>
                    </a:moveTo>
                    <a:cubicBezTo>
                      <a:pt x="455390" y="360617"/>
                      <a:pt x="405860" y="271748"/>
                      <a:pt x="329279" y="193453"/>
                    </a:cubicBezTo>
                    <a:cubicBezTo>
                      <a:pt x="284702" y="147923"/>
                      <a:pt x="232124" y="109252"/>
                      <a:pt x="171831" y="78772"/>
                    </a:cubicBezTo>
                    <a:cubicBezTo>
                      <a:pt x="114205" y="49721"/>
                      <a:pt x="58769" y="24479"/>
                      <a:pt x="0" y="0"/>
                    </a:cubicBezTo>
                    <a:cubicBezTo>
                      <a:pt x="93250" y="51721"/>
                      <a:pt x="176498" y="112205"/>
                      <a:pt x="259747" y="176784"/>
                    </a:cubicBezTo>
                    <a:cubicBezTo>
                      <a:pt x="359378" y="253937"/>
                      <a:pt x="441960" y="347472"/>
                      <a:pt x="497015" y="450437"/>
                    </a:cubicBezTo>
                    <a:close/>
                  </a:path>
                </a:pathLst>
              </a:custGeom>
              <a:grpFill/>
              <a:ln w="9525" cap="flat">
                <a:noFill/>
                <a:prstDash val="solid"/>
                <a:miter/>
              </a:ln>
            </p:spPr>
            <p:txBody>
              <a:bodyPr rtlCol="0" anchor="ctr"/>
              <a:lstStyle/>
              <a:p>
                <a:endParaRPr lang="th-TH"/>
              </a:p>
            </p:txBody>
          </p:sp>
          <p:sp>
            <p:nvSpPr>
              <p:cNvPr id="98" name="Freeform: Shape 97">
                <a:extLst>
                  <a:ext uri="{FF2B5EF4-FFF2-40B4-BE49-F238E27FC236}">
                    <a16:creationId xmlns:a16="http://schemas.microsoft.com/office/drawing/2014/main" id="{C826E8E5-E9C3-430B-B3F8-8642B7E4BC84}"/>
                  </a:ext>
                </a:extLst>
              </p:cNvPr>
              <p:cNvSpPr/>
              <p:nvPr/>
            </p:nvSpPr>
            <p:spPr>
              <a:xfrm>
                <a:off x="6054566" y="3147345"/>
                <a:ext cx="7715" cy="5810"/>
              </a:xfrm>
              <a:custGeom>
                <a:avLst/>
                <a:gdLst>
                  <a:gd name="connsiteX0" fmla="*/ 3048 w 7715"/>
                  <a:gd name="connsiteY0" fmla="*/ 1048 h 5810"/>
                  <a:gd name="connsiteX1" fmla="*/ 0 w 7715"/>
                  <a:gd name="connsiteY1" fmla="*/ 0 h 5810"/>
                  <a:gd name="connsiteX2" fmla="*/ 7715 w 7715"/>
                  <a:gd name="connsiteY2" fmla="*/ 5810 h 5810"/>
                  <a:gd name="connsiteX3" fmla="*/ 3048 w 7715"/>
                  <a:gd name="connsiteY3" fmla="*/ 1048 h 5810"/>
                </a:gdLst>
                <a:ahLst/>
                <a:cxnLst>
                  <a:cxn ang="0">
                    <a:pos x="connsiteX0" y="connsiteY0"/>
                  </a:cxn>
                  <a:cxn ang="0">
                    <a:pos x="connsiteX1" y="connsiteY1"/>
                  </a:cxn>
                  <a:cxn ang="0">
                    <a:pos x="connsiteX2" y="connsiteY2"/>
                  </a:cxn>
                  <a:cxn ang="0">
                    <a:pos x="connsiteX3" y="connsiteY3"/>
                  </a:cxn>
                </a:cxnLst>
                <a:rect l="l" t="t" r="r" b="b"/>
                <a:pathLst>
                  <a:path w="7715" h="5810">
                    <a:moveTo>
                      <a:pt x="3048" y="1048"/>
                    </a:moveTo>
                    <a:cubicBezTo>
                      <a:pt x="2096" y="667"/>
                      <a:pt x="1048" y="381"/>
                      <a:pt x="0" y="0"/>
                    </a:cubicBezTo>
                    <a:cubicBezTo>
                      <a:pt x="2572" y="1905"/>
                      <a:pt x="5048" y="3715"/>
                      <a:pt x="7715" y="5810"/>
                    </a:cubicBezTo>
                    <a:cubicBezTo>
                      <a:pt x="7144" y="3810"/>
                      <a:pt x="5620" y="1810"/>
                      <a:pt x="3048" y="1048"/>
                    </a:cubicBezTo>
                    <a:close/>
                  </a:path>
                </a:pathLst>
              </a:custGeom>
              <a:grpFill/>
              <a:ln w="9525" cap="flat">
                <a:noFill/>
                <a:prstDash val="solid"/>
                <a:miter/>
              </a:ln>
            </p:spPr>
            <p:txBody>
              <a:bodyPr rtlCol="0" anchor="ctr"/>
              <a:lstStyle/>
              <a:p>
                <a:endParaRPr lang="th-TH"/>
              </a:p>
            </p:txBody>
          </p:sp>
          <p:sp>
            <p:nvSpPr>
              <p:cNvPr id="99" name="Freeform: Shape 98">
                <a:extLst>
                  <a:ext uri="{FF2B5EF4-FFF2-40B4-BE49-F238E27FC236}">
                    <a16:creationId xmlns:a16="http://schemas.microsoft.com/office/drawing/2014/main" id="{445EEAB9-1200-4A62-99EE-6D3CFF51FEF2}"/>
                  </a:ext>
                </a:extLst>
              </p:cNvPr>
              <p:cNvSpPr/>
              <p:nvPr/>
            </p:nvSpPr>
            <p:spPr>
              <a:xfrm>
                <a:off x="5489543" y="2629471"/>
                <a:ext cx="616828" cy="582024"/>
              </a:xfrm>
              <a:custGeom>
                <a:avLst/>
                <a:gdLst>
                  <a:gd name="connsiteX0" fmla="*/ 569500 w 616828"/>
                  <a:gd name="connsiteY0" fmla="*/ 529400 h 582024"/>
                  <a:gd name="connsiteX1" fmla="*/ 585026 w 616828"/>
                  <a:gd name="connsiteY1" fmla="*/ 542830 h 582024"/>
                  <a:gd name="connsiteX2" fmla="*/ 588074 w 616828"/>
                  <a:gd name="connsiteY2" fmla="*/ 550259 h 582024"/>
                  <a:gd name="connsiteX3" fmla="*/ 596170 w 616828"/>
                  <a:gd name="connsiteY3" fmla="*/ 553593 h 582024"/>
                  <a:gd name="connsiteX4" fmla="*/ 616363 w 616828"/>
                  <a:gd name="connsiteY4" fmla="*/ 576263 h 582024"/>
                  <a:gd name="connsiteX5" fmla="*/ 616649 w 616828"/>
                  <a:gd name="connsiteY5" fmla="*/ 575882 h 582024"/>
                  <a:gd name="connsiteX6" fmla="*/ 616172 w 616828"/>
                  <a:gd name="connsiteY6" fmla="*/ 575310 h 582024"/>
                  <a:gd name="connsiteX7" fmla="*/ 616649 w 616828"/>
                  <a:gd name="connsiteY7" fmla="*/ 574072 h 582024"/>
                  <a:gd name="connsiteX8" fmla="*/ 609028 w 616828"/>
                  <a:gd name="connsiteY8" fmla="*/ 560165 h 582024"/>
                  <a:gd name="connsiteX9" fmla="*/ 608933 w 616828"/>
                  <a:gd name="connsiteY9" fmla="*/ 559975 h 582024"/>
                  <a:gd name="connsiteX10" fmla="*/ 608648 w 616828"/>
                  <a:gd name="connsiteY10" fmla="*/ 559594 h 582024"/>
                  <a:gd name="connsiteX11" fmla="*/ 587026 w 616828"/>
                  <a:gd name="connsiteY11" fmla="*/ 523685 h 582024"/>
                  <a:gd name="connsiteX12" fmla="*/ 584359 w 616828"/>
                  <a:gd name="connsiteY12" fmla="*/ 523113 h 582024"/>
                  <a:gd name="connsiteX13" fmla="*/ 9430 w 616828"/>
                  <a:gd name="connsiteY13" fmla="*/ 0 h 582024"/>
                  <a:gd name="connsiteX14" fmla="*/ 9334 w 616828"/>
                  <a:gd name="connsiteY14" fmla="*/ 0 h 582024"/>
                  <a:gd name="connsiteX15" fmla="*/ 11335 w 616828"/>
                  <a:gd name="connsiteY15" fmla="*/ 6096 h 582024"/>
                  <a:gd name="connsiteX16" fmla="*/ 356902 w 616828"/>
                  <a:gd name="connsiteY16" fmla="*/ 261747 h 582024"/>
                  <a:gd name="connsiteX17" fmla="*/ 569976 w 616828"/>
                  <a:gd name="connsiteY17" fmla="*/ 507873 h 582024"/>
                  <a:gd name="connsiteX18" fmla="*/ 576929 w 616828"/>
                  <a:gd name="connsiteY18" fmla="*/ 523780 h 582024"/>
                  <a:gd name="connsiteX19" fmla="*/ 579120 w 616828"/>
                  <a:gd name="connsiteY19" fmla="*/ 528828 h 582024"/>
                  <a:gd name="connsiteX20" fmla="*/ 586454 w 616828"/>
                  <a:gd name="connsiteY20" fmla="*/ 535115 h 582024"/>
                  <a:gd name="connsiteX21" fmla="*/ 584835 w 616828"/>
                  <a:gd name="connsiteY21" fmla="*/ 541211 h 582024"/>
                  <a:gd name="connsiteX22" fmla="*/ 543211 w 616828"/>
                  <a:gd name="connsiteY22" fmla="*/ 512445 h 582024"/>
                  <a:gd name="connsiteX23" fmla="*/ 247174 w 616828"/>
                  <a:gd name="connsiteY23" fmla="*/ 524256 h 582024"/>
                  <a:gd name="connsiteX24" fmla="*/ 0 w 616828"/>
                  <a:gd name="connsiteY24" fmla="*/ 519113 h 582024"/>
                  <a:gd name="connsiteX25" fmla="*/ 1810 w 616828"/>
                  <a:gd name="connsiteY25" fmla="*/ 520541 h 582024"/>
                  <a:gd name="connsiteX26" fmla="*/ 242125 w 616828"/>
                  <a:gd name="connsiteY26" fmla="*/ 581978 h 582024"/>
                  <a:gd name="connsiteX27" fmla="*/ 383953 w 616828"/>
                  <a:gd name="connsiteY27" fmla="*/ 555784 h 582024"/>
                  <a:gd name="connsiteX28" fmla="*/ 556165 w 616828"/>
                  <a:gd name="connsiteY28" fmla="*/ 525494 h 582024"/>
                  <a:gd name="connsiteX29" fmla="*/ 568643 w 616828"/>
                  <a:gd name="connsiteY29" fmla="*/ 529209 h 582024"/>
                  <a:gd name="connsiteX30" fmla="*/ 569500 w 616828"/>
                  <a:gd name="connsiteY30" fmla="*/ 529400 h 582024"/>
                  <a:gd name="connsiteX31" fmla="*/ 591503 w 616828"/>
                  <a:gd name="connsiteY31" fmla="*/ 538639 h 582024"/>
                  <a:gd name="connsiteX32" fmla="*/ 594551 w 616828"/>
                  <a:gd name="connsiteY32" fmla="*/ 543211 h 582024"/>
                  <a:gd name="connsiteX33" fmla="*/ 594646 w 616828"/>
                  <a:gd name="connsiteY33" fmla="*/ 543401 h 582024"/>
                  <a:gd name="connsiteX34" fmla="*/ 594741 w 616828"/>
                  <a:gd name="connsiteY34" fmla="*/ 543497 h 582024"/>
                  <a:gd name="connsiteX35" fmla="*/ 594836 w 616828"/>
                  <a:gd name="connsiteY35" fmla="*/ 543592 h 582024"/>
                  <a:gd name="connsiteX36" fmla="*/ 594932 w 616828"/>
                  <a:gd name="connsiteY36" fmla="*/ 543687 h 582024"/>
                  <a:gd name="connsiteX37" fmla="*/ 595027 w 616828"/>
                  <a:gd name="connsiteY37" fmla="*/ 543782 h 582024"/>
                  <a:gd name="connsiteX38" fmla="*/ 614744 w 616828"/>
                  <a:gd name="connsiteY38" fmla="*/ 573310 h 582024"/>
                  <a:gd name="connsiteX39" fmla="*/ 596551 w 616828"/>
                  <a:gd name="connsiteY39" fmla="*/ 551688 h 582024"/>
                  <a:gd name="connsiteX40" fmla="*/ 595979 w 616828"/>
                  <a:gd name="connsiteY40" fmla="*/ 549307 h 582024"/>
                  <a:gd name="connsiteX41" fmla="*/ 592455 w 616828"/>
                  <a:gd name="connsiteY41" fmla="*/ 540830 h 582024"/>
                  <a:gd name="connsiteX42" fmla="*/ 591503 w 616828"/>
                  <a:gd name="connsiteY42" fmla="*/ 538639 h 58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16828" h="582024">
                    <a:moveTo>
                      <a:pt x="569500" y="529400"/>
                    </a:moveTo>
                    <a:cubicBezTo>
                      <a:pt x="574738" y="533591"/>
                      <a:pt x="579977" y="538163"/>
                      <a:pt x="585026" y="542830"/>
                    </a:cubicBezTo>
                    <a:cubicBezTo>
                      <a:pt x="586073" y="545306"/>
                      <a:pt x="587121" y="547783"/>
                      <a:pt x="588074" y="550259"/>
                    </a:cubicBezTo>
                    <a:cubicBezTo>
                      <a:pt x="590169" y="555212"/>
                      <a:pt x="594836" y="556165"/>
                      <a:pt x="596170" y="553593"/>
                    </a:cubicBezTo>
                    <a:cubicBezTo>
                      <a:pt x="603028" y="560546"/>
                      <a:pt x="609790" y="568166"/>
                      <a:pt x="616363" y="576263"/>
                    </a:cubicBezTo>
                    <a:cubicBezTo>
                      <a:pt x="616744" y="576739"/>
                      <a:pt x="617030" y="576263"/>
                      <a:pt x="616649" y="575882"/>
                    </a:cubicBezTo>
                    <a:cubicBezTo>
                      <a:pt x="616458" y="575596"/>
                      <a:pt x="616363" y="575501"/>
                      <a:pt x="616172" y="575310"/>
                    </a:cubicBezTo>
                    <a:cubicBezTo>
                      <a:pt x="616744" y="575501"/>
                      <a:pt x="617030" y="574834"/>
                      <a:pt x="616649" y="574072"/>
                    </a:cubicBezTo>
                    <a:cubicBezTo>
                      <a:pt x="614077" y="569405"/>
                      <a:pt x="611505" y="564833"/>
                      <a:pt x="609028" y="560165"/>
                    </a:cubicBezTo>
                    <a:cubicBezTo>
                      <a:pt x="609028" y="560070"/>
                      <a:pt x="608933" y="560070"/>
                      <a:pt x="608933" y="559975"/>
                    </a:cubicBezTo>
                    <a:cubicBezTo>
                      <a:pt x="608838" y="559880"/>
                      <a:pt x="608743" y="559689"/>
                      <a:pt x="608648" y="559594"/>
                    </a:cubicBezTo>
                    <a:cubicBezTo>
                      <a:pt x="601790" y="547497"/>
                      <a:pt x="594455" y="535496"/>
                      <a:pt x="587026" y="523685"/>
                    </a:cubicBezTo>
                    <a:cubicBezTo>
                      <a:pt x="587026" y="525018"/>
                      <a:pt x="585311" y="524923"/>
                      <a:pt x="584359" y="523113"/>
                    </a:cubicBezTo>
                    <a:cubicBezTo>
                      <a:pt x="470440" y="298323"/>
                      <a:pt x="254222" y="121158"/>
                      <a:pt x="9430" y="0"/>
                    </a:cubicBezTo>
                    <a:cubicBezTo>
                      <a:pt x="9430" y="0"/>
                      <a:pt x="9334" y="0"/>
                      <a:pt x="9334" y="0"/>
                    </a:cubicBezTo>
                    <a:cubicBezTo>
                      <a:pt x="6858" y="1048"/>
                      <a:pt x="6763" y="3810"/>
                      <a:pt x="11335" y="6096"/>
                    </a:cubicBezTo>
                    <a:cubicBezTo>
                      <a:pt x="144494" y="74676"/>
                      <a:pt x="256318" y="163830"/>
                      <a:pt x="356902" y="261747"/>
                    </a:cubicBezTo>
                    <a:cubicBezTo>
                      <a:pt x="434245" y="336995"/>
                      <a:pt x="506730" y="419957"/>
                      <a:pt x="569976" y="507873"/>
                    </a:cubicBezTo>
                    <a:cubicBezTo>
                      <a:pt x="572262" y="513207"/>
                      <a:pt x="574548" y="518446"/>
                      <a:pt x="576929" y="523780"/>
                    </a:cubicBezTo>
                    <a:cubicBezTo>
                      <a:pt x="577596" y="525399"/>
                      <a:pt x="578358" y="527209"/>
                      <a:pt x="579120" y="528828"/>
                    </a:cubicBezTo>
                    <a:cubicBezTo>
                      <a:pt x="581597" y="530828"/>
                      <a:pt x="583978" y="532924"/>
                      <a:pt x="586454" y="535115"/>
                    </a:cubicBezTo>
                    <a:cubicBezTo>
                      <a:pt x="590645" y="538829"/>
                      <a:pt x="589217" y="545021"/>
                      <a:pt x="584835" y="541211"/>
                    </a:cubicBezTo>
                    <a:cubicBezTo>
                      <a:pt x="570833" y="529400"/>
                      <a:pt x="556832" y="519875"/>
                      <a:pt x="543211" y="512445"/>
                    </a:cubicBezTo>
                    <a:cubicBezTo>
                      <a:pt x="429578" y="453676"/>
                      <a:pt x="340233" y="514922"/>
                      <a:pt x="247174" y="524256"/>
                    </a:cubicBezTo>
                    <a:cubicBezTo>
                      <a:pt x="163735" y="534257"/>
                      <a:pt x="81629" y="538163"/>
                      <a:pt x="0" y="519113"/>
                    </a:cubicBezTo>
                    <a:cubicBezTo>
                      <a:pt x="476" y="519589"/>
                      <a:pt x="1048" y="520065"/>
                      <a:pt x="1810" y="520541"/>
                    </a:cubicBezTo>
                    <a:cubicBezTo>
                      <a:pt x="76009" y="559689"/>
                      <a:pt x="157925" y="583216"/>
                      <a:pt x="242125" y="581978"/>
                    </a:cubicBezTo>
                    <a:cubicBezTo>
                      <a:pt x="291846" y="580834"/>
                      <a:pt x="339376" y="570357"/>
                      <a:pt x="383953" y="555784"/>
                    </a:cubicBezTo>
                    <a:cubicBezTo>
                      <a:pt x="437674" y="539020"/>
                      <a:pt x="487490" y="508826"/>
                      <a:pt x="556165" y="525494"/>
                    </a:cubicBezTo>
                    <a:cubicBezTo>
                      <a:pt x="560356" y="526637"/>
                      <a:pt x="564451" y="527780"/>
                      <a:pt x="568643" y="529209"/>
                    </a:cubicBezTo>
                    <a:cubicBezTo>
                      <a:pt x="568928" y="529400"/>
                      <a:pt x="569309" y="529304"/>
                      <a:pt x="569500" y="529400"/>
                    </a:cubicBezTo>
                    <a:close/>
                    <a:moveTo>
                      <a:pt x="591503" y="538639"/>
                    </a:moveTo>
                    <a:cubicBezTo>
                      <a:pt x="592646" y="540353"/>
                      <a:pt x="593693" y="541592"/>
                      <a:pt x="594551" y="543211"/>
                    </a:cubicBezTo>
                    <a:cubicBezTo>
                      <a:pt x="594646" y="543306"/>
                      <a:pt x="594646" y="543306"/>
                      <a:pt x="594646" y="543401"/>
                    </a:cubicBezTo>
                    <a:cubicBezTo>
                      <a:pt x="594646" y="543401"/>
                      <a:pt x="594741" y="543497"/>
                      <a:pt x="594741" y="543497"/>
                    </a:cubicBezTo>
                    <a:cubicBezTo>
                      <a:pt x="594741" y="543497"/>
                      <a:pt x="594836" y="543592"/>
                      <a:pt x="594836" y="543592"/>
                    </a:cubicBezTo>
                    <a:cubicBezTo>
                      <a:pt x="594932" y="543592"/>
                      <a:pt x="594932" y="543687"/>
                      <a:pt x="594932" y="543687"/>
                    </a:cubicBezTo>
                    <a:cubicBezTo>
                      <a:pt x="595027" y="543687"/>
                      <a:pt x="595027" y="543782"/>
                      <a:pt x="595027" y="543782"/>
                    </a:cubicBezTo>
                    <a:cubicBezTo>
                      <a:pt x="601694" y="553498"/>
                      <a:pt x="608267" y="563404"/>
                      <a:pt x="614744" y="573310"/>
                    </a:cubicBezTo>
                    <a:cubicBezTo>
                      <a:pt x="608838" y="565690"/>
                      <a:pt x="602837" y="558451"/>
                      <a:pt x="596551" y="551688"/>
                    </a:cubicBezTo>
                    <a:cubicBezTo>
                      <a:pt x="596551" y="551021"/>
                      <a:pt x="596360" y="550259"/>
                      <a:pt x="595979" y="549307"/>
                    </a:cubicBezTo>
                    <a:cubicBezTo>
                      <a:pt x="594836" y="546449"/>
                      <a:pt x="593598" y="543687"/>
                      <a:pt x="592455" y="540830"/>
                    </a:cubicBezTo>
                    <a:cubicBezTo>
                      <a:pt x="592169" y="540163"/>
                      <a:pt x="591788" y="539306"/>
                      <a:pt x="591503" y="538639"/>
                    </a:cubicBezTo>
                    <a:close/>
                  </a:path>
                </a:pathLst>
              </a:custGeom>
              <a:grpFill/>
              <a:ln w="9525" cap="flat">
                <a:noFill/>
                <a:prstDash val="solid"/>
                <a:miter/>
              </a:ln>
            </p:spPr>
            <p:txBody>
              <a:bodyPr rtlCol="0" anchor="ctr"/>
              <a:lstStyle/>
              <a:p>
                <a:endParaRPr lang="th-TH"/>
              </a:p>
            </p:txBody>
          </p:sp>
          <p:sp>
            <p:nvSpPr>
              <p:cNvPr id="100" name="Freeform: Shape 99">
                <a:extLst>
                  <a:ext uri="{FF2B5EF4-FFF2-40B4-BE49-F238E27FC236}">
                    <a16:creationId xmlns:a16="http://schemas.microsoft.com/office/drawing/2014/main" id="{8DF09D19-D83D-4003-B88E-827743C2E954}"/>
                  </a:ext>
                </a:extLst>
              </p:cNvPr>
              <p:cNvSpPr/>
              <p:nvPr/>
            </p:nvSpPr>
            <p:spPr>
              <a:xfrm>
                <a:off x="5101208" y="2862555"/>
                <a:ext cx="744664" cy="135802"/>
              </a:xfrm>
              <a:custGeom>
                <a:avLst/>
                <a:gdLst>
                  <a:gd name="connsiteX0" fmla="*/ 645700 w 744664"/>
                  <a:gd name="connsiteY0" fmla="*/ 77431 h 135802"/>
                  <a:gd name="connsiteX1" fmla="*/ 645414 w 744664"/>
                  <a:gd name="connsiteY1" fmla="*/ 77335 h 135802"/>
                  <a:gd name="connsiteX2" fmla="*/ 348710 w 744664"/>
                  <a:gd name="connsiteY2" fmla="*/ 183 h 135802"/>
                  <a:gd name="connsiteX3" fmla="*/ 5429 w 744664"/>
                  <a:gd name="connsiteY3" fmla="*/ 116674 h 135802"/>
                  <a:gd name="connsiteX4" fmla="*/ 80963 w 744664"/>
                  <a:gd name="connsiteY4" fmla="*/ 94766 h 135802"/>
                  <a:gd name="connsiteX5" fmla="*/ 213741 w 744664"/>
                  <a:gd name="connsiteY5" fmla="*/ 60381 h 135802"/>
                  <a:gd name="connsiteX6" fmla="*/ 335756 w 744664"/>
                  <a:gd name="connsiteY6" fmla="*/ 42188 h 135802"/>
                  <a:gd name="connsiteX7" fmla="*/ 536639 w 744664"/>
                  <a:gd name="connsiteY7" fmla="*/ 51237 h 135802"/>
                  <a:gd name="connsiteX8" fmla="*/ 537591 w 744664"/>
                  <a:gd name="connsiteY8" fmla="*/ 56285 h 135802"/>
                  <a:gd name="connsiteX9" fmla="*/ 441198 w 744664"/>
                  <a:gd name="connsiteY9" fmla="*/ 51237 h 135802"/>
                  <a:gd name="connsiteX10" fmla="*/ 202025 w 744664"/>
                  <a:gd name="connsiteY10" fmla="*/ 73525 h 135802"/>
                  <a:gd name="connsiteX11" fmla="*/ 0 w 744664"/>
                  <a:gd name="connsiteY11" fmla="*/ 129056 h 135802"/>
                  <a:gd name="connsiteX12" fmla="*/ 183071 w 744664"/>
                  <a:gd name="connsiteY12" fmla="*/ 135724 h 135802"/>
                  <a:gd name="connsiteX13" fmla="*/ 364331 w 744664"/>
                  <a:gd name="connsiteY13" fmla="*/ 123532 h 135802"/>
                  <a:gd name="connsiteX14" fmla="*/ 557498 w 744664"/>
                  <a:gd name="connsiteY14" fmla="*/ 95909 h 135802"/>
                  <a:gd name="connsiteX15" fmla="*/ 688372 w 744664"/>
                  <a:gd name="connsiteY15" fmla="*/ 112483 h 135802"/>
                  <a:gd name="connsiteX16" fmla="*/ 688467 w 744664"/>
                  <a:gd name="connsiteY16" fmla="*/ 112483 h 135802"/>
                  <a:gd name="connsiteX17" fmla="*/ 744665 w 744664"/>
                  <a:gd name="connsiteY17" fmla="*/ 132676 h 135802"/>
                  <a:gd name="connsiteX18" fmla="*/ 645700 w 744664"/>
                  <a:gd name="connsiteY18" fmla="*/ 77431 h 13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4664" h="135802">
                    <a:moveTo>
                      <a:pt x="645700" y="77431"/>
                    </a:moveTo>
                    <a:cubicBezTo>
                      <a:pt x="645605" y="77335"/>
                      <a:pt x="645605" y="77335"/>
                      <a:pt x="645414" y="77335"/>
                    </a:cubicBezTo>
                    <a:cubicBezTo>
                      <a:pt x="550926" y="31425"/>
                      <a:pt x="449104" y="2850"/>
                      <a:pt x="348710" y="183"/>
                    </a:cubicBezTo>
                    <a:cubicBezTo>
                      <a:pt x="210312" y="-3341"/>
                      <a:pt x="92012" y="44379"/>
                      <a:pt x="5429" y="116674"/>
                    </a:cubicBezTo>
                    <a:cubicBezTo>
                      <a:pt x="30671" y="108958"/>
                      <a:pt x="55817" y="102100"/>
                      <a:pt x="80963" y="94766"/>
                    </a:cubicBezTo>
                    <a:cubicBezTo>
                      <a:pt x="125063" y="81907"/>
                      <a:pt x="168974" y="69811"/>
                      <a:pt x="213741" y="60381"/>
                    </a:cubicBezTo>
                    <a:cubicBezTo>
                      <a:pt x="253556" y="51999"/>
                      <a:pt x="294227" y="45617"/>
                      <a:pt x="335756" y="42188"/>
                    </a:cubicBezTo>
                    <a:cubicBezTo>
                      <a:pt x="400907" y="36664"/>
                      <a:pt x="468440" y="38473"/>
                      <a:pt x="536639" y="51237"/>
                    </a:cubicBezTo>
                    <a:cubicBezTo>
                      <a:pt x="540925" y="51999"/>
                      <a:pt x="541687" y="56571"/>
                      <a:pt x="537591" y="56285"/>
                    </a:cubicBezTo>
                    <a:cubicBezTo>
                      <a:pt x="505492" y="53523"/>
                      <a:pt x="473202" y="51808"/>
                      <a:pt x="441198" y="51237"/>
                    </a:cubicBezTo>
                    <a:cubicBezTo>
                      <a:pt x="359378" y="49808"/>
                      <a:pt x="278416" y="56476"/>
                      <a:pt x="202025" y="73525"/>
                    </a:cubicBezTo>
                    <a:cubicBezTo>
                      <a:pt x="134207" y="88575"/>
                      <a:pt x="67913" y="109149"/>
                      <a:pt x="0" y="129056"/>
                    </a:cubicBezTo>
                    <a:cubicBezTo>
                      <a:pt x="64675" y="130199"/>
                      <a:pt x="120777" y="136581"/>
                      <a:pt x="183071" y="135724"/>
                    </a:cubicBezTo>
                    <a:cubicBezTo>
                      <a:pt x="244792" y="135057"/>
                      <a:pt x="305372" y="131533"/>
                      <a:pt x="364331" y="123532"/>
                    </a:cubicBezTo>
                    <a:cubicBezTo>
                      <a:pt x="428816" y="114769"/>
                      <a:pt x="489871" y="98005"/>
                      <a:pt x="557498" y="95909"/>
                    </a:cubicBezTo>
                    <a:cubicBezTo>
                      <a:pt x="600170" y="94766"/>
                      <a:pt x="643700" y="99624"/>
                      <a:pt x="688372" y="112483"/>
                    </a:cubicBezTo>
                    <a:cubicBezTo>
                      <a:pt x="688372" y="112483"/>
                      <a:pt x="688467" y="112483"/>
                      <a:pt x="688467" y="112483"/>
                    </a:cubicBezTo>
                    <a:cubicBezTo>
                      <a:pt x="707136" y="117817"/>
                      <a:pt x="725710" y="124484"/>
                      <a:pt x="744665" y="132676"/>
                    </a:cubicBezTo>
                    <a:cubicBezTo>
                      <a:pt x="712565" y="112483"/>
                      <a:pt x="679418" y="93909"/>
                      <a:pt x="645700" y="77431"/>
                    </a:cubicBezTo>
                    <a:close/>
                  </a:path>
                </a:pathLst>
              </a:custGeom>
              <a:grpFill/>
              <a:ln w="9525" cap="flat">
                <a:noFill/>
                <a:prstDash val="solid"/>
                <a:miter/>
              </a:ln>
            </p:spPr>
            <p:txBody>
              <a:bodyPr rtlCol="0" anchor="ctr"/>
              <a:lstStyle/>
              <a:p>
                <a:endParaRPr lang="th-TH"/>
              </a:p>
            </p:txBody>
          </p:sp>
          <p:sp>
            <p:nvSpPr>
              <p:cNvPr id="101" name="Freeform: Shape 100">
                <a:extLst>
                  <a:ext uri="{FF2B5EF4-FFF2-40B4-BE49-F238E27FC236}">
                    <a16:creationId xmlns:a16="http://schemas.microsoft.com/office/drawing/2014/main" id="{7B4130D5-A485-42FB-9672-5087471F40EA}"/>
                  </a:ext>
                </a:extLst>
              </p:cNvPr>
              <p:cNvSpPr/>
              <p:nvPr/>
            </p:nvSpPr>
            <p:spPr>
              <a:xfrm>
                <a:off x="5210838" y="2681477"/>
                <a:ext cx="663821" cy="334575"/>
              </a:xfrm>
              <a:custGeom>
                <a:avLst/>
                <a:gdLst>
                  <a:gd name="connsiteX0" fmla="*/ 662753 w 663821"/>
                  <a:gd name="connsiteY0" fmla="*/ 328136 h 334575"/>
                  <a:gd name="connsiteX1" fmla="*/ 653704 w 663821"/>
                  <a:gd name="connsiteY1" fmla="*/ 312706 h 334575"/>
                  <a:gd name="connsiteX2" fmla="*/ 427105 w 663821"/>
                  <a:gd name="connsiteY2" fmla="*/ 93821 h 334575"/>
                  <a:gd name="connsiteX3" fmla="*/ 26293 w 663821"/>
                  <a:gd name="connsiteY3" fmla="*/ 286 h 334575"/>
                  <a:gd name="connsiteX4" fmla="*/ 642941 w 663821"/>
                  <a:gd name="connsiteY4" fmla="*/ 306705 h 334575"/>
                  <a:gd name="connsiteX5" fmla="*/ 650656 w 663821"/>
                  <a:gd name="connsiteY5" fmla="*/ 318516 h 334575"/>
                  <a:gd name="connsiteX6" fmla="*/ 649990 w 663821"/>
                  <a:gd name="connsiteY6" fmla="*/ 318611 h 334575"/>
                  <a:gd name="connsiteX7" fmla="*/ 638560 w 663821"/>
                  <a:gd name="connsiteY7" fmla="*/ 304324 h 334575"/>
                  <a:gd name="connsiteX8" fmla="*/ 316043 w 663821"/>
                  <a:gd name="connsiteY8" fmla="*/ 78772 h 334575"/>
                  <a:gd name="connsiteX9" fmla="*/ 6385 w 663821"/>
                  <a:gd name="connsiteY9" fmla="*/ 0 h 334575"/>
                  <a:gd name="connsiteX10" fmla="*/ 4671 w 663821"/>
                  <a:gd name="connsiteY10" fmla="*/ 7620 h 334575"/>
                  <a:gd name="connsiteX11" fmla="*/ 633988 w 663821"/>
                  <a:gd name="connsiteY11" fmla="*/ 301371 h 334575"/>
                  <a:gd name="connsiteX12" fmla="*/ 634559 w 663821"/>
                  <a:gd name="connsiteY12" fmla="*/ 302133 h 334575"/>
                  <a:gd name="connsiteX13" fmla="*/ 634654 w 663821"/>
                  <a:gd name="connsiteY13" fmla="*/ 302228 h 334575"/>
                  <a:gd name="connsiteX14" fmla="*/ 650752 w 663821"/>
                  <a:gd name="connsiteY14" fmla="*/ 328803 h 334575"/>
                  <a:gd name="connsiteX15" fmla="*/ 652561 w 663821"/>
                  <a:gd name="connsiteY15" fmla="*/ 331184 h 334575"/>
                  <a:gd name="connsiteX16" fmla="*/ 658086 w 663821"/>
                  <a:gd name="connsiteY16" fmla="*/ 334423 h 334575"/>
                  <a:gd name="connsiteX17" fmla="*/ 658181 w 663821"/>
                  <a:gd name="connsiteY17" fmla="*/ 334423 h 334575"/>
                  <a:gd name="connsiteX18" fmla="*/ 662753 w 663821"/>
                  <a:gd name="connsiteY18" fmla="*/ 328136 h 3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821" h="334575">
                    <a:moveTo>
                      <a:pt x="662753" y="328136"/>
                    </a:moveTo>
                    <a:cubicBezTo>
                      <a:pt x="659800" y="322993"/>
                      <a:pt x="656752" y="317849"/>
                      <a:pt x="653704" y="312706"/>
                    </a:cubicBezTo>
                    <a:cubicBezTo>
                      <a:pt x="603031" y="228791"/>
                      <a:pt x="532451" y="146590"/>
                      <a:pt x="427105" y="93821"/>
                    </a:cubicBezTo>
                    <a:cubicBezTo>
                      <a:pt x="307375" y="33814"/>
                      <a:pt x="167263" y="4001"/>
                      <a:pt x="26293" y="286"/>
                    </a:cubicBezTo>
                    <a:cubicBezTo>
                      <a:pt x="270799" y="31528"/>
                      <a:pt x="522450" y="128302"/>
                      <a:pt x="642941" y="306705"/>
                    </a:cubicBezTo>
                    <a:cubicBezTo>
                      <a:pt x="645513" y="310610"/>
                      <a:pt x="648180" y="314611"/>
                      <a:pt x="650656" y="318516"/>
                    </a:cubicBezTo>
                    <a:cubicBezTo>
                      <a:pt x="650847" y="318992"/>
                      <a:pt x="650275" y="319088"/>
                      <a:pt x="649990" y="318611"/>
                    </a:cubicBezTo>
                    <a:cubicBezTo>
                      <a:pt x="646275" y="313849"/>
                      <a:pt x="642465" y="309086"/>
                      <a:pt x="638560" y="304324"/>
                    </a:cubicBezTo>
                    <a:cubicBezTo>
                      <a:pt x="557502" y="205931"/>
                      <a:pt x="447107" y="129350"/>
                      <a:pt x="316043" y="78772"/>
                    </a:cubicBezTo>
                    <a:cubicBezTo>
                      <a:pt x="217650" y="40862"/>
                      <a:pt x="114304" y="16764"/>
                      <a:pt x="6385" y="0"/>
                    </a:cubicBezTo>
                    <a:cubicBezTo>
                      <a:pt x="-1044" y="381"/>
                      <a:pt x="-2473" y="5810"/>
                      <a:pt x="4671" y="7620"/>
                    </a:cubicBezTo>
                    <a:cubicBezTo>
                      <a:pt x="242891" y="66770"/>
                      <a:pt x="448536" y="168307"/>
                      <a:pt x="633988" y="301371"/>
                    </a:cubicBezTo>
                    <a:cubicBezTo>
                      <a:pt x="634178" y="301657"/>
                      <a:pt x="634273" y="301943"/>
                      <a:pt x="634559" y="302133"/>
                    </a:cubicBezTo>
                    <a:cubicBezTo>
                      <a:pt x="634559" y="302133"/>
                      <a:pt x="634559" y="302228"/>
                      <a:pt x="634654" y="302228"/>
                    </a:cubicBezTo>
                    <a:cubicBezTo>
                      <a:pt x="640179" y="310991"/>
                      <a:pt x="645608" y="319850"/>
                      <a:pt x="650752" y="328803"/>
                    </a:cubicBezTo>
                    <a:cubicBezTo>
                      <a:pt x="651323" y="329660"/>
                      <a:pt x="651895" y="330422"/>
                      <a:pt x="652561" y="331184"/>
                    </a:cubicBezTo>
                    <a:cubicBezTo>
                      <a:pt x="654276" y="332899"/>
                      <a:pt x="656276" y="333947"/>
                      <a:pt x="658086" y="334423"/>
                    </a:cubicBezTo>
                    <a:cubicBezTo>
                      <a:pt x="658086" y="334423"/>
                      <a:pt x="658181" y="334423"/>
                      <a:pt x="658181" y="334423"/>
                    </a:cubicBezTo>
                    <a:cubicBezTo>
                      <a:pt x="662277" y="335185"/>
                      <a:pt x="665611" y="333089"/>
                      <a:pt x="662753" y="328136"/>
                    </a:cubicBezTo>
                    <a:close/>
                  </a:path>
                </a:pathLst>
              </a:custGeom>
              <a:grpFill/>
              <a:ln w="9525" cap="flat">
                <a:noFill/>
                <a:prstDash val="solid"/>
                <a:miter/>
              </a:ln>
            </p:spPr>
            <p:txBody>
              <a:bodyPr rtlCol="0" anchor="ctr"/>
              <a:lstStyle/>
              <a:p>
                <a:endParaRPr lang="th-TH"/>
              </a:p>
            </p:txBody>
          </p:sp>
          <p:sp>
            <p:nvSpPr>
              <p:cNvPr id="102" name="Freeform: Shape 101">
                <a:extLst>
                  <a:ext uri="{FF2B5EF4-FFF2-40B4-BE49-F238E27FC236}">
                    <a16:creationId xmlns:a16="http://schemas.microsoft.com/office/drawing/2014/main" id="{071F8BD3-7659-4072-9A2D-D1325B95C85B}"/>
                  </a:ext>
                </a:extLst>
              </p:cNvPr>
              <p:cNvSpPr/>
              <p:nvPr/>
            </p:nvSpPr>
            <p:spPr>
              <a:xfrm>
                <a:off x="5684102" y="3232392"/>
                <a:ext cx="514903" cy="128142"/>
              </a:xfrm>
              <a:custGeom>
                <a:avLst/>
                <a:gdLst>
                  <a:gd name="connsiteX0" fmla="*/ 514291 w 514903"/>
                  <a:gd name="connsiteY0" fmla="*/ 123646 h 128142"/>
                  <a:gd name="connsiteX1" fmla="*/ 492479 w 514903"/>
                  <a:gd name="connsiteY1" fmla="*/ 91357 h 128142"/>
                  <a:gd name="connsiteX2" fmla="*/ 493812 w 514903"/>
                  <a:gd name="connsiteY2" fmla="*/ 91928 h 128142"/>
                  <a:gd name="connsiteX3" fmla="*/ 494860 w 514903"/>
                  <a:gd name="connsiteY3" fmla="*/ 92214 h 128142"/>
                  <a:gd name="connsiteX4" fmla="*/ 496765 w 514903"/>
                  <a:gd name="connsiteY4" fmla="*/ 91547 h 128142"/>
                  <a:gd name="connsiteX5" fmla="*/ 492764 w 514903"/>
                  <a:gd name="connsiteY5" fmla="*/ 80403 h 128142"/>
                  <a:gd name="connsiteX6" fmla="*/ 478382 w 514903"/>
                  <a:gd name="connsiteY6" fmla="*/ 74593 h 128142"/>
                  <a:gd name="connsiteX7" fmla="*/ 468952 w 514903"/>
                  <a:gd name="connsiteY7" fmla="*/ 71354 h 128142"/>
                  <a:gd name="connsiteX8" fmla="*/ 419327 w 514903"/>
                  <a:gd name="connsiteY8" fmla="*/ 43922 h 128142"/>
                  <a:gd name="connsiteX9" fmla="*/ 275118 w 514903"/>
                  <a:gd name="connsiteY9" fmla="*/ 107 h 128142"/>
                  <a:gd name="connsiteX10" fmla="*/ 2798 w 514903"/>
                  <a:gd name="connsiteY10" fmla="*/ 33730 h 128142"/>
                  <a:gd name="connsiteX11" fmla="*/ 1084 w 514903"/>
                  <a:gd name="connsiteY11" fmla="*/ 38588 h 128142"/>
                  <a:gd name="connsiteX12" fmla="*/ 2322 w 514903"/>
                  <a:gd name="connsiteY12" fmla="*/ 39636 h 128142"/>
                  <a:gd name="connsiteX13" fmla="*/ 40136 w 514903"/>
                  <a:gd name="connsiteY13" fmla="*/ 56400 h 128142"/>
                  <a:gd name="connsiteX14" fmla="*/ 315885 w 514903"/>
                  <a:gd name="connsiteY14" fmla="*/ 30778 h 128142"/>
                  <a:gd name="connsiteX15" fmla="*/ 481525 w 514903"/>
                  <a:gd name="connsiteY15" fmla="*/ 80117 h 128142"/>
                  <a:gd name="connsiteX16" fmla="*/ 483430 w 514903"/>
                  <a:gd name="connsiteY16" fmla="*/ 81451 h 128142"/>
                  <a:gd name="connsiteX17" fmla="*/ 485525 w 514903"/>
                  <a:gd name="connsiteY17" fmla="*/ 85451 h 128142"/>
                  <a:gd name="connsiteX18" fmla="*/ 484002 w 514903"/>
                  <a:gd name="connsiteY18" fmla="*/ 84403 h 128142"/>
                  <a:gd name="connsiteX19" fmla="*/ 222445 w 514903"/>
                  <a:gd name="connsiteY19" fmla="*/ 54876 h 128142"/>
                  <a:gd name="connsiteX20" fmla="*/ 75474 w 514903"/>
                  <a:gd name="connsiteY20" fmla="*/ 70116 h 128142"/>
                  <a:gd name="connsiteX21" fmla="*/ 231779 w 514903"/>
                  <a:gd name="connsiteY21" fmla="*/ 92976 h 128142"/>
                  <a:gd name="connsiteX22" fmla="*/ 473619 w 514903"/>
                  <a:gd name="connsiteY22" fmla="*/ 83832 h 128142"/>
                  <a:gd name="connsiteX23" fmla="*/ 494669 w 514903"/>
                  <a:gd name="connsiteY23" fmla="*/ 103168 h 128142"/>
                  <a:gd name="connsiteX24" fmla="*/ 494765 w 514903"/>
                  <a:gd name="connsiteY24" fmla="*/ 103263 h 128142"/>
                  <a:gd name="connsiteX25" fmla="*/ 494860 w 514903"/>
                  <a:gd name="connsiteY25" fmla="*/ 103358 h 128142"/>
                  <a:gd name="connsiteX26" fmla="*/ 509338 w 514903"/>
                  <a:gd name="connsiteY26" fmla="*/ 125075 h 128142"/>
                  <a:gd name="connsiteX27" fmla="*/ 514291 w 514903"/>
                  <a:gd name="connsiteY27" fmla="*/ 123646 h 12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4903" h="128142">
                    <a:moveTo>
                      <a:pt x="514291" y="123646"/>
                    </a:moveTo>
                    <a:cubicBezTo>
                      <a:pt x="508576" y="110883"/>
                      <a:pt x="501051" y="100405"/>
                      <a:pt x="492479" y="91357"/>
                    </a:cubicBezTo>
                    <a:cubicBezTo>
                      <a:pt x="492955" y="91547"/>
                      <a:pt x="493431" y="91738"/>
                      <a:pt x="493812" y="91928"/>
                    </a:cubicBezTo>
                    <a:cubicBezTo>
                      <a:pt x="494098" y="92023"/>
                      <a:pt x="494574" y="92214"/>
                      <a:pt x="494860" y="92214"/>
                    </a:cubicBezTo>
                    <a:cubicBezTo>
                      <a:pt x="495622" y="92309"/>
                      <a:pt x="496289" y="92119"/>
                      <a:pt x="496765" y="91547"/>
                    </a:cubicBezTo>
                    <a:cubicBezTo>
                      <a:pt x="498765" y="89452"/>
                      <a:pt x="497051" y="82308"/>
                      <a:pt x="492764" y="80403"/>
                    </a:cubicBezTo>
                    <a:cubicBezTo>
                      <a:pt x="487907" y="78212"/>
                      <a:pt x="483049" y="76307"/>
                      <a:pt x="478382" y="74593"/>
                    </a:cubicBezTo>
                    <a:cubicBezTo>
                      <a:pt x="475238" y="73354"/>
                      <a:pt x="472095" y="72402"/>
                      <a:pt x="468952" y="71354"/>
                    </a:cubicBezTo>
                    <a:cubicBezTo>
                      <a:pt x="452283" y="59924"/>
                      <a:pt x="434662" y="51828"/>
                      <a:pt x="419327" y="43922"/>
                    </a:cubicBezTo>
                    <a:cubicBezTo>
                      <a:pt x="370940" y="18871"/>
                      <a:pt x="321314" y="2584"/>
                      <a:pt x="275118" y="107"/>
                    </a:cubicBezTo>
                    <a:cubicBezTo>
                      <a:pt x="176534" y="-2655"/>
                      <a:pt x="100811" y="49066"/>
                      <a:pt x="2798" y="33730"/>
                    </a:cubicBezTo>
                    <a:cubicBezTo>
                      <a:pt x="-345" y="33254"/>
                      <a:pt x="-726" y="36683"/>
                      <a:pt x="1084" y="38588"/>
                    </a:cubicBezTo>
                    <a:cubicBezTo>
                      <a:pt x="1465" y="38969"/>
                      <a:pt x="1751" y="39350"/>
                      <a:pt x="2322" y="39636"/>
                    </a:cubicBezTo>
                    <a:cubicBezTo>
                      <a:pt x="15086" y="45637"/>
                      <a:pt x="27659" y="51352"/>
                      <a:pt x="40136" y="56400"/>
                    </a:cubicBezTo>
                    <a:cubicBezTo>
                      <a:pt x="128814" y="84213"/>
                      <a:pt x="226731" y="35254"/>
                      <a:pt x="315885" y="30778"/>
                    </a:cubicBezTo>
                    <a:cubicBezTo>
                      <a:pt x="367987" y="28873"/>
                      <a:pt x="426280" y="41255"/>
                      <a:pt x="481525" y="80117"/>
                    </a:cubicBezTo>
                    <a:cubicBezTo>
                      <a:pt x="482192" y="80593"/>
                      <a:pt x="482763" y="80974"/>
                      <a:pt x="483430" y="81451"/>
                    </a:cubicBezTo>
                    <a:cubicBezTo>
                      <a:pt x="484097" y="82784"/>
                      <a:pt x="484859" y="84118"/>
                      <a:pt x="485525" y="85451"/>
                    </a:cubicBezTo>
                    <a:cubicBezTo>
                      <a:pt x="485049" y="85070"/>
                      <a:pt x="484573" y="84784"/>
                      <a:pt x="484002" y="84403"/>
                    </a:cubicBezTo>
                    <a:cubicBezTo>
                      <a:pt x="392752" y="22967"/>
                      <a:pt x="300359" y="38969"/>
                      <a:pt x="222445" y="54876"/>
                    </a:cubicBezTo>
                    <a:cubicBezTo>
                      <a:pt x="177201" y="64401"/>
                      <a:pt x="124242" y="75736"/>
                      <a:pt x="75474" y="70116"/>
                    </a:cubicBezTo>
                    <a:cubicBezTo>
                      <a:pt x="125957" y="87832"/>
                      <a:pt x="176820" y="97834"/>
                      <a:pt x="231779" y="92976"/>
                    </a:cubicBezTo>
                    <a:cubicBezTo>
                      <a:pt x="311504" y="87070"/>
                      <a:pt x="384656" y="54781"/>
                      <a:pt x="473619" y="83832"/>
                    </a:cubicBezTo>
                    <a:cubicBezTo>
                      <a:pt x="481049" y="89356"/>
                      <a:pt x="488383" y="95738"/>
                      <a:pt x="494669" y="103168"/>
                    </a:cubicBezTo>
                    <a:cubicBezTo>
                      <a:pt x="494669" y="103168"/>
                      <a:pt x="494765" y="103168"/>
                      <a:pt x="494765" y="103263"/>
                    </a:cubicBezTo>
                    <a:cubicBezTo>
                      <a:pt x="494765" y="103263"/>
                      <a:pt x="494860" y="103263"/>
                      <a:pt x="494860" y="103358"/>
                    </a:cubicBezTo>
                    <a:cubicBezTo>
                      <a:pt x="500575" y="109835"/>
                      <a:pt x="505433" y="116884"/>
                      <a:pt x="509338" y="125075"/>
                    </a:cubicBezTo>
                    <a:cubicBezTo>
                      <a:pt x="511910" y="129933"/>
                      <a:pt x="516577" y="128695"/>
                      <a:pt x="514291" y="123646"/>
                    </a:cubicBezTo>
                    <a:close/>
                  </a:path>
                </a:pathLst>
              </a:custGeom>
              <a:grpFill/>
              <a:ln w="9525" cap="flat">
                <a:noFill/>
                <a:prstDash val="solid"/>
                <a:miter/>
              </a:ln>
            </p:spPr>
            <p:txBody>
              <a:bodyPr rtlCol="0" anchor="ctr"/>
              <a:lstStyle/>
              <a:p>
                <a:endParaRPr lang="th-TH"/>
              </a:p>
            </p:txBody>
          </p:sp>
          <p:sp>
            <p:nvSpPr>
              <p:cNvPr id="103" name="Freeform: Shape 102">
                <a:extLst>
                  <a:ext uri="{FF2B5EF4-FFF2-40B4-BE49-F238E27FC236}">
                    <a16:creationId xmlns:a16="http://schemas.microsoft.com/office/drawing/2014/main" id="{17389E20-3EB2-4ADC-8907-1502BD172CA3}"/>
                  </a:ext>
                </a:extLst>
              </p:cNvPr>
              <p:cNvSpPr/>
              <p:nvPr/>
            </p:nvSpPr>
            <p:spPr>
              <a:xfrm>
                <a:off x="5891783" y="2748724"/>
                <a:ext cx="335184" cy="621315"/>
              </a:xfrm>
              <a:custGeom>
                <a:avLst/>
                <a:gdLst>
                  <a:gd name="connsiteX0" fmla="*/ 332613 w 335184"/>
                  <a:gd name="connsiteY0" fmla="*/ 618172 h 621315"/>
                  <a:gd name="connsiteX1" fmla="*/ 335185 w 335184"/>
                  <a:gd name="connsiteY1" fmla="*/ 621316 h 621315"/>
                  <a:gd name="connsiteX2" fmla="*/ 329660 w 335184"/>
                  <a:gd name="connsiteY2" fmla="*/ 487299 h 621315"/>
                  <a:gd name="connsiteX3" fmla="*/ 266319 w 335184"/>
                  <a:gd name="connsiteY3" fmla="*/ 295084 h 621315"/>
                  <a:gd name="connsiteX4" fmla="*/ 0 w 335184"/>
                  <a:gd name="connsiteY4" fmla="*/ 0 h 621315"/>
                  <a:gd name="connsiteX5" fmla="*/ 216218 w 335184"/>
                  <a:gd name="connsiteY5" fmla="*/ 245745 h 621315"/>
                  <a:gd name="connsiteX6" fmla="*/ 332613 w 335184"/>
                  <a:gd name="connsiteY6" fmla="*/ 618172 h 62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184" h="621315">
                    <a:moveTo>
                      <a:pt x="332613" y="618172"/>
                    </a:moveTo>
                    <a:cubicBezTo>
                      <a:pt x="333470" y="619220"/>
                      <a:pt x="334328" y="620268"/>
                      <a:pt x="335185" y="621316"/>
                    </a:cubicBezTo>
                    <a:cubicBezTo>
                      <a:pt x="333851" y="576072"/>
                      <a:pt x="335947" y="531019"/>
                      <a:pt x="329660" y="487299"/>
                    </a:cubicBezTo>
                    <a:cubicBezTo>
                      <a:pt x="320707" y="424910"/>
                      <a:pt x="301562" y="358902"/>
                      <a:pt x="266319" y="295084"/>
                    </a:cubicBezTo>
                    <a:cubicBezTo>
                      <a:pt x="204026" y="181451"/>
                      <a:pt x="101346" y="86677"/>
                      <a:pt x="0" y="0"/>
                    </a:cubicBezTo>
                    <a:cubicBezTo>
                      <a:pt x="80486" y="73723"/>
                      <a:pt x="162592" y="153448"/>
                      <a:pt x="216218" y="245745"/>
                    </a:cubicBezTo>
                    <a:cubicBezTo>
                      <a:pt x="286607" y="368713"/>
                      <a:pt x="299561" y="490538"/>
                      <a:pt x="332613" y="618172"/>
                    </a:cubicBezTo>
                    <a:close/>
                  </a:path>
                </a:pathLst>
              </a:custGeom>
              <a:grpFill/>
              <a:ln w="9525" cap="flat">
                <a:noFill/>
                <a:prstDash val="solid"/>
                <a:miter/>
              </a:ln>
            </p:spPr>
            <p:txBody>
              <a:bodyPr rtlCol="0" anchor="ctr"/>
              <a:lstStyle/>
              <a:p>
                <a:endParaRPr lang="th-TH"/>
              </a:p>
            </p:txBody>
          </p:sp>
          <p:sp>
            <p:nvSpPr>
              <p:cNvPr id="104" name="Freeform: Shape 103">
                <a:extLst>
                  <a:ext uri="{FF2B5EF4-FFF2-40B4-BE49-F238E27FC236}">
                    <a16:creationId xmlns:a16="http://schemas.microsoft.com/office/drawing/2014/main" id="{08395B7D-2519-486A-BD79-C282FD88F4DD}"/>
                  </a:ext>
                </a:extLst>
              </p:cNvPr>
              <p:cNvSpPr/>
              <p:nvPr/>
            </p:nvSpPr>
            <p:spPr>
              <a:xfrm>
                <a:off x="5832824" y="2705385"/>
                <a:ext cx="398049" cy="719613"/>
              </a:xfrm>
              <a:custGeom>
                <a:avLst/>
                <a:gdLst>
                  <a:gd name="connsiteX0" fmla="*/ 369665 w 398049"/>
                  <a:gd name="connsiteY0" fmla="*/ 639509 h 719613"/>
                  <a:gd name="connsiteX1" fmla="*/ 382333 w 398049"/>
                  <a:gd name="connsiteY1" fmla="*/ 680657 h 719613"/>
                  <a:gd name="connsiteX2" fmla="*/ 382524 w 398049"/>
                  <a:gd name="connsiteY2" fmla="*/ 683990 h 719613"/>
                  <a:gd name="connsiteX3" fmla="*/ 398050 w 398049"/>
                  <a:gd name="connsiteY3" fmla="*/ 719614 h 719613"/>
                  <a:gd name="connsiteX4" fmla="*/ 395669 w 398049"/>
                  <a:gd name="connsiteY4" fmla="*/ 695325 h 719613"/>
                  <a:gd name="connsiteX5" fmla="*/ 394049 w 398049"/>
                  <a:gd name="connsiteY5" fmla="*/ 689515 h 719613"/>
                  <a:gd name="connsiteX6" fmla="*/ 394049 w 398049"/>
                  <a:gd name="connsiteY6" fmla="*/ 689420 h 719613"/>
                  <a:gd name="connsiteX7" fmla="*/ 390239 w 398049"/>
                  <a:gd name="connsiteY7" fmla="*/ 675227 h 719613"/>
                  <a:gd name="connsiteX8" fmla="*/ 390335 w 398049"/>
                  <a:gd name="connsiteY8" fmla="*/ 675227 h 719613"/>
                  <a:gd name="connsiteX9" fmla="*/ 382619 w 398049"/>
                  <a:gd name="connsiteY9" fmla="*/ 644747 h 719613"/>
                  <a:gd name="connsiteX10" fmla="*/ 382333 w 398049"/>
                  <a:gd name="connsiteY10" fmla="*/ 643795 h 719613"/>
                  <a:gd name="connsiteX11" fmla="*/ 268034 w 398049"/>
                  <a:gd name="connsiteY11" fmla="*/ 290417 h 719613"/>
                  <a:gd name="connsiteX12" fmla="*/ 0 w 398049"/>
                  <a:gd name="connsiteY12" fmla="*/ 0 h 719613"/>
                  <a:gd name="connsiteX13" fmla="*/ 952 w 398049"/>
                  <a:gd name="connsiteY13" fmla="*/ 1333 h 719613"/>
                  <a:gd name="connsiteX14" fmla="*/ 266700 w 398049"/>
                  <a:gd name="connsiteY14" fmla="*/ 372142 h 719613"/>
                  <a:gd name="connsiteX15" fmla="*/ 368808 w 398049"/>
                  <a:gd name="connsiteY15" fmla="*/ 636937 h 719613"/>
                  <a:gd name="connsiteX16" fmla="*/ 369475 w 398049"/>
                  <a:gd name="connsiteY16" fmla="*/ 639128 h 719613"/>
                  <a:gd name="connsiteX17" fmla="*/ 369570 w 398049"/>
                  <a:gd name="connsiteY17" fmla="*/ 639413 h 719613"/>
                  <a:gd name="connsiteX18" fmla="*/ 369665 w 398049"/>
                  <a:gd name="connsiteY18" fmla="*/ 639509 h 71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8049" h="719613">
                    <a:moveTo>
                      <a:pt x="369665" y="639509"/>
                    </a:moveTo>
                    <a:cubicBezTo>
                      <a:pt x="373856" y="653129"/>
                      <a:pt x="378047" y="666845"/>
                      <a:pt x="382333" y="680657"/>
                    </a:cubicBezTo>
                    <a:cubicBezTo>
                      <a:pt x="382333" y="681704"/>
                      <a:pt x="382429" y="682752"/>
                      <a:pt x="382524" y="683990"/>
                    </a:cubicBezTo>
                    <a:cubicBezTo>
                      <a:pt x="388048" y="695992"/>
                      <a:pt x="393192" y="707803"/>
                      <a:pt x="398050" y="719614"/>
                    </a:cubicBezTo>
                    <a:cubicBezTo>
                      <a:pt x="397002" y="711422"/>
                      <a:pt x="396240" y="703421"/>
                      <a:pt x="395669" y="695325"/>
                    </a:cubicBezTo>
                    <a:cubicBezTo>
                      <a:pt x="395097" y="693325"/>
                      <a:pt x="394525" y="691420"/>
                      <a:pt x="394049" y="689515"/>
                    </a:cubicBezTo>
                    <a:cubicBezTo>
                      <a:pt x="394049" y="689515"/>
                      <a:pt x="394049" y="689420"/>
                      <a:pt x="394049" y="689420"/>
                    </a:cubicBezTo>
                    <a:cubicBezTo>
                      <a:pt x="392811" y="684657"/>
                      <a:pt x="391478" y="679895"/>
                      <a:pt x="390239" y="675227"/>
                    </a:cubicBezTo>
                    <a:cubicBezTo>
                      <a:pt x="390239" y="675227"/>
                      <a:pt x="390335" y="675227"/>
                      <a:pt x="390335" y="675227"/>
                    </a:cubicBezTo>
                    <a:cubicBezTo>
                      <a:pt x="387953" y="665036"/>
                      <a:pt x="385382" y="654844"/>
                      <a:pt x="382619" y="644747"/>
                    </a:cubicBezTo>
                    <a:cubicBezTo>
                      <a:pt x="382524" y="644462"/>
                      <a:pt x="382429" y="644080"/>
                      <a:pt x="382333" y="643795"/>
                    </a:cubicBezTo>
                    <a:cubicBezTo>
                      <a:pt x="351949" y="523304"/>
                      <a:pt x="337185" y="407098"/>
                      <a:pt x="268034" y="290417"/>
                    </a:cubicBezTo>
                    <a:cubicBezTo>
                      <a:pt x="202501" y="180594"/>
                      <a:pt x="93536" y="87535"/>
                      <a:pt x="0" y="0"/>
                    </a:cubicBezTo>
                    <a:cubicBezTo>
                      <a:pt x="95" y="381"/>
                      <a:pt x="381" y="857"/>
                      <a:pt x="952" y="1333"/>
                    </a:cubicBezTo>
                    <a:cubicBezTo>
                      <a:pt x="111252" y="113348"/>
                      <a:pt x="199930" y="238982"/>
                      <a:pt x="266700" y="372142"/>
                    </a:cubicBezTo>
                    <a:cubicBezTo>
                      <a:pt x="309182" y="457200"/>
                      <a:pt x="340423" y="546545"/>
                      <a:pt x="368808" y="636937"/>
                    </a:cubicBezTo>
                    <a:cubicBezTo>
                      <a:pt x="368998" y="637604"/>
                      <a:pt x="369284" y="638366"/>
                      <a:pt x="369475" y="639128"/>
                    </a:cubicBezTo>
                    <a:cubicBezTo>
                      <a:pt x="369475" y="639223"/>
                      <a:pt x="369475" y="639223"/>
                      <a:pt x="369570" y="639413"/>
                    </a:cubicBezTo>
                    <a:cubicBezTo>
                      <a:pt x="369665" y="639509"/>
                      <a:pt x="369665" y="639509"/>
                      <a:pt x="369665" y="639509"/>
                    </a:cubicBezTo>
                    <a:close/>
                  </a:path>
                </a:pathLst>
              </a:custGeom>
              <a:grpFill/>
              <a:ln w="9525" cap="flat">
                <a:noFill/>
                <a:prstDash val="solid"/>
                <a:miter/>
              </a:ln>
            </p:spPr>
            <p:txBody>
              <a:bodyPr rtlCol="0" anchor="ctr"/>
              <a:lstStyle/>
              <a:p>
                <a:endParaRPr lang="th-TH"/>
              </a:p>
            </p:txBody>
          </p:sp>
          <p:sp>
            <p:nvSpPr>
              <p:cNvPr id="105" name="Freeform: Shape 104">
                <a:extLst>
                  <a:ext uri="{FF2B5EF4-FFF2-40B4-BE49-F238E27FC236}">
                    <a16:creationId xmlns:a16="http://schemas.microsoft.com/office/drawing/2014/main" id="{63A16CB4-A5AC-4791-B7C0-A70380BCE5BB}"/>
                  </a:ext>
                </a:extLst>
              </p:cNvPr>
              <p:cNvSpPr/>
              <p:nvPr/>
            </p:nvSpPr>
            <p:spPr>
              <a:xfrm>
                <a:off x="6224968" y="3368897"/>
                <a:ext cx="2190" cy="8762"/>
              </a:xfrm>
              <a:custGeom>
                <a:avLst/>
                <a:gdLst>
                  <a:gd name="connsiteX0" fmla="*/ 2191 w 2190"/>
                  <a:gd name="connsiteY0" fmla="*/ 8763 h 8762"/>
                  <a:gd name="connsiteX1" fmla="*/ 2000 w 2190"/>
                  <a:gd name="connsiteY1" fmla="*/ 2476 h 8762"/>
                  <a:gd name="connsiteX2" fmla="*/ 0 w 2190"/>
                  <a:gd name="connsiteY2" fmla="*/ 0 h 8762"/>
                  <a:gd name="connsiteX3" fmla="*/ 2191 w 2190"/>
                  <a:gd name="connsiteY3" fmla="*/ 8763 h 8762"/>
                </a:gdLst>
                <a:ahLst/>
                <a:cxnLst>
                  <a:cxn ang="0">
                    <a:pos x="connsiteX0" y="connsiteY0"/>
                  </a:cxn>
                  <a:cxn ang="0">
                    <a:pos x="connsiteX1" y="connsiteY1"/>
                  </a:cxn>
                  <a:cxn ang="0">
                    <a:pos x="connsiteX2" y="connsiteY2"/>
                  </a:cxn>
                  <a:cxn ang="0">
                    <a:pos x="connsiteX3" y="connsiteY3"/>
                  </a:cxn>
                </a:cxnLst>
                <a:rect l="l" t="t" r="r" b="b"/>
                <a:pathLst>
                  <a:path w="2190" h="8762">
                    <a:moveTo>
                      <a:pt x="2191" y="8763"/>
                    </a:moveTo>
                    <a:cubicBezTo>
                      <a:pt x="2096" y="6667"/>
                      <a:pt x="2000" y="4572"/>
                      <a:pt x="2000" y="2476"/>
                    </a:cubicBezTo>
                    <a:cubicBezTo>
                      <a:pt x="1333" y="1619"/>
                      <a:pt x="667" y="762"/>
                      <a:pt x="0" y="0"/>
                    </a:cubicBezTo>
                    <a:cubicBezTo>
                      <a:pt x="667" y="2953"/>
                      <a:pt x="1429" y="5905"/>
                      <a:pt x="2191" y="8763"/>
                    </a:cubicBezTo>
                    <a:close/>
                  </a:path>
                </a:pathLst>
              </a:custGeom>
              <a:grpFill/>
              <a:ln w="9525" cap="flat">
                <a:noFill/>
                <a:prstDash val="solid"/>
                <a:miter/>
              </a:ln>
            </p:spPr>
            <p:txBody>
              <a:bodyPr rtlCol="0" anchor="ctr"/>
              <a:lstStyle/>
              <a:p>
                <a:endParaRPr lang="th-TH"/>
              </a:p>
            </p:txBody>
          </p:sp>
          <p:sp>
            <p:nvSpPr>
              <p:cNvPr id="106" name="Freeform: Shape 105">
                <a:extLst>
                  <a:ext uri="{FF2B5EF4-FFF2-40B4-BE49-F238E27FC236}">
                    <a16:creationId xmlns:a16="http://schemas.microsoft.com/office/drawing/2014/main" id="{31F07B34-5DDD-4972-97F7-8AE4AF44F152}"/>
                  </a:ext>
                </a:extLst>
              </p:cNvPr>
              <p:cNvSpPr/>
              <p:nvPr/>
            </p:nvSpPr>
            <p:spPr>
              <a:xfrm>
                <a:off x="5724429" y="3263078"/>
                <a:ext cx="445389" cy="54860"/>
              </a:xfrm>
              <a:custGeom>
                <a:avLst/>
                <a:gdLst>
                  <a:gd name="connsiteX0" fmla="*/ 443865 w 445389"/>
                  <a:gd name="connsiteY0" fmla="*/ 53813 h 54860"/>
                  <a:gd name="connsiteX1" fmla="*/ 445389 w 445389"/>
                  <a:gd name="connsiteY1" fmla="*/ 54860 h 54860"/>
                  <a:gd name="connsiteX2" fmla="*/ 443294 w 445389"/>
                  <a:gd name="connsiteY2" fmla="*/ 50860 h 54860"/>
                  <a:gd name="connsiteX3" fmla="*/ 441389 w 445389"/>
                  <a:gd name="connsiteY3" fmla="*/ 49526 h 54860"/>
                  <a:gd name="connsiteX4" fmla="*/ 275749 w 445389"/>
                  <a:gd name="connsiteY4" fmla="*/ 187 h 54860"/>
                  <a:gd name="connsiteX5" fmla="*/ 0 w 445389"/>
                  <a:gd name="connsiteY5" fmla="*/ 25809 h 54860"/>
                  <a:gd name="connsiteX6" fmla="*/ 35338 w 445389"/>
                  <a:gd name="connsiteY6" fmla="*/ 39525 h 54860"/>
                  <a:gd name="connsiteX7" fmla="*/ 182309 w 445389"/>
                  <a:gd name="connsiteY7" fmla="*/ 24285 h 54860"/>
                  <a:gd name="connsiteX8" fmla="*/ 443865 w 445389"/>
                  <a:gd name="connsiteY8" fmla="*/ 53813 h 5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389" h="54860">
                    <a:moveTo>
                      <a:pt x="443865" y="53813"/>
                    </a:moveTo>
                    <a:cubicBezTo>
                      <a:pt x="444341" y="54194"/>
                      <a:pt x="444913" y="54480"/>
                      <a:pt x="445389" y="54860"/>
                    </a:cubicBezTo>
                    <a:cubicBezTo>
                      <a:pt x="444722" y="53527"/>
                      <a:pt x="443960" y="52193"/>
                      <a:pt x="443294" y="50860"/>
                    </a:cubicBezTo>
                    <a:cubicBezTo>
                      <a:pt x="442627" y="50384"/>
                      <a:pt x="442055" y="50003"/>
                      <a:pt x="441389" y="49526"/>
                    </a:cubicBezTo>
                    <a:cubicBezTo>
                      <a:pt x="386048" y="10664"/>
                      <a:pt x="327851" y="-1718"/>
                      <a:pt x="275749" y="187"/>
                    </a:cubicBezTo>
                    <a:cubicBezTo>
                      <a:pt x="186690" y="4664"/>
                      <a:pt x="88773" y="53527"/>
                      <a:pt x="0" y="25809"/>
                    </a:cubicBezTo>
                    <a:cubicBezTo>
                      <a:pt x="11811" y="30858"/>
                      <a:pt x="23527" y="35430"/>
                      <a:pt x="35338" y="39525"/>
                    </a:cubicBezTo>
                    <a:cubicBezTo>
                      <a:pt x="84106" y="45240"/>
                      <a:pt x="137065" y="33810"/>
                      <a:pt x="182309" y="24285"/>
                    </a:cubicBezTo>
                    <a:cubicBezTo>
                      <a:pt x="260223" y="8379"/>
                      <a:pt x="352711" y="-7624"/>
                      <a:pt x="443865" y="53813"/>
                    </a:cubicBezTo>
                    <a:close/>
                  </a:path>
                </a:pathLst>
              </a:custGeom>
              <a:grpFill/>
              <a:ln w="9525" cap="flat">
                <a:noFill/>
                <a:prstDash val="solid"/>
                <a:miter/>
              </a:ln>
            </p:spPr>
            <p:txBody>
              <a:bodyPr rtlCol="0" anchor="ctr"/>
              <a:lstStyle/>
              <a:p>
                <a:endParaRPr lang="th-TH"/>
              </a:p>
            </p:txBody>
          </p:sp>
          <p:sp>
            <p:nvSpPr>
              <p:cNvPr id="107" name="Freeform: Shape 106">
                <a:extLst>
                  <a:ext uri="{FF2B5EF4-FFF2-40B4-BE49-F238E27FC236}">
                    <a16:creationId xmlns:a16="http://schemas.microsoft.com/office/drawing/2014/main" id="{087FC4C7-DB61-488B-873F-13B92E74A83C}"/>
                  </a:ext>
                </a:extLst>
              </p:cNvPr>
              <p:cNvSpPr/>
              <p:nvPr/>
            </p:nvSpPr>
            <p:spPr>
              <a:xfrm>
                <a:off x="5832340" y="2702581"/>
                <a:ext cx="396152" cy="698128"/>
              </a:xfrm>
              <a:custGeom>
                <a:avLst/>
                <a:gdLst>
                  <a:gd name="connsiteX0" fmla="*/ 382818 w 396152"/>
                  <a:gd name="connsiteY0" fmla="*/ 646599 h 698128"/>
                  <a:gd name="connsiteX1" fmla="*/ 383103 w 396152"/>
                  <a:gd name="connsiteY1" fmla="*/ 647551 h 698128"/>
                  <a:gd name="connsiteX2" fmla="*/ 390819 w 396152"/>
                  <a:gd name="connsiteY2" fmla="*/ 678031 h 698128"/>
                  <a:gd name="connsiteX3" fmla="*/ 390723 w 396152"/>
                  <a:gd name="connsiteY3" fmla="*/ 678031 h 698128"/>
                  <a:gd name="connsiteX4" fmla="*/ 394533 w 396152"/>
                  <a:gd name="connsiteY4" fmla="*/ 692223 h 698128"/>
                  <a:gd name="connsiteX5" fmla="*/ 394533 w 396152"/>
                  <a:gd name="connsiteY5" fmla="*/ 692319 h 698128"/>
                  <a:gd name="connsiteX6" fmla="*/ 396153 w 396152"/>
                  <a:gd name="connsiteY6" fmla="*/ 698129 h 698128"/>
                  <a:gd name="connsiteX7" fmla="*/ 395962 w 396152"/>
                  <a:gd name="connsiteY7" fmla="*/ 695462 h 698128"/>
                  <a:gd name="connsiteX8" fmla="*/ 394819 w 396152"/>
                  <a:gd name="connsiteY8" fmla="*/ 675078 h 698128"/>
                  <a:gd name="connsiteX9" fmla="*/ 392628 w 396152"/>
                  <a:gd name="connsiteY9" fmla="*/ 666315 h 698128"/>
                  <a:gd name="connsiteX10" fmla="*/ 394629 w 396152"/>
                  <a:gd name="connsiteY10" fmla="*/ 668792 h 698128"/>
                  <a:gd name="connsiteX11" fmla="*/ 394629 w 396152"/>
                  <a:gd name="connsiteY11" fmla="*/ 667458 h 698128"/>
                  <a:gd name="connsiteX12" fmla="*/ 392057 w 396152"/>
                  <a:gd name="connsiteY12" fmla="*/ 664315 h 698128"/>
                  <a:gd name="connsiteX13" fmla="*/ 275661 w 396152"/>
                  <a:gd name="connsiteY13" fmla="*/ 291888 h 698128"/>
                  <a:gd name="connsiteX14" fmla="*/ 59444 w 396152"/>
                  <a:gd name="connsiteY14" fmla="*/ 46143 h 698128"/>
                  <a:gd name="connsiteX15" fmla="*/ 58777 w 396152"/>
                  <a:gd name="connsiteY15" fmla="*/ 45571 h 698128"/>
                  <a:gd name="connsiteX16" fmla="*/ 8009 w 396152"/>
                  <a:gd name="connsiteY16" fmla="*/ 2137 h 698128"/>
                  <a:gd name="connsiteX17" fmla="*/ 294 w 396152"/>
                  <a:gd name="connsiteY17" fmla="*/ 2709 h 698128"/>
                  <a:gd name="connsiteX18" fmla="*/ 268327 w 396152"/>
                  <a:gd name="connsiteY18" fmla="*/ 293126 h 698128"/>
                  <a:gd name="connsiteX19" fmla="*/ 382818 w 396152"/>
                  <a:gd name="connsiteY19" fmla="*/ 646599 h 69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152" h="698128">
                    <a:moveTo>
                      <a:pt x="382818" y="646599"/>
                    </a:moveTo>
                    <a:cubicBezTo>
                      <a:pt x="382913" y="646884"/>
                      <a:pt x="383008" y="647265"/>
                      <a:pt x="383103" y="647551"/>
                    </a:cubicBezTo>
                    <a:cubicBezTo>
                      <a:pt x="385770" y="657648"/>
                      <a:pt x="388342" y="667839"/>
                      <a:pt x="390819" y="678031"/>
                    </a:cubicBezTo>
                    <a:cubicBezTo>
                      <a:pt x="390819" y="678031"/>
                      <a:pt x="390723" y="678031"/>
                      <a:pt x="390723" y="678031"/>
                    </a:cubicBezTo>
                    <a:cubicBezTo>
                      <a:pt x="391962" y="682698"/>
                      <a:pt x="393200" y="687461"/>
                      <a:pt x="394533" y="692223"/>
                    </a:cubicBezTo>
                    <a:cubicBezTo>
                      <a:pt x="394533" y="692223"/>
                      <a:pt x="394533" y="692319"/>
                      <a:pt x="394533" y="692319"/>
                    </a:cubicBezTo>
                    <a:cubicBezTo>
                      <a:pt x="395010" y="694224"/>
                      <a:pt x="395581" y="696129"/>
                      <a:pt x="396153" y="698129"/>
                    </a:cubicBezTo>
                    <a:cubicBezTo>
                      <a:pt x="396057" y="697272"/>
                      <a:pt x="395962" y="696319"/>
                      <a:pt x="395962" y="695462"/>
                    </a:cubicBezTo>
                    <a:cubicBezTo>
                      <a:pt x="395486" y="688699"/>
                      <a:pt x="395105" y="681841"/>
                      <a:pt x="394819" y="675078"/>
                    </a:cubicBezTo>
                    <a:cubicBezTo>
                      <a:pt x="394057" y="672221"/>
                      <a:pt x="393390" y="669173"/>
                      <a:pt x="392628" y="666315"/>
                    </a:cubicBezTo>
                    <a:cubicBezTo>
                      <a:pt x="393295" y="667077"/>
                      <a:pt x="393962" y="667935"/>
                      <a:pt x="394629" y="668792"/>
                    </a:cubicBezTo>
                    <a:cubicBezTo>
                      <a:pt x="394629" y="668411"/>
                      <a:pt x="394629" y="667839"/>
                      <a:pt x="394629" y="667458"/>
                    </a:cubicBezTo>
                    <a:cubicBezTo>
                      <a:pt x="393771" y="666411"/>
                      <a:pt x="392914" y="665363"/>
                      <a:pt x="392057" y="664315"/>
                    </a:cubicBezTo>
                    <a:cubicBezTo>
                      <a:pt x="359005" y="536680"/>
                      <a:pt x="346051" y="414855"/>
                      <a:pt x="275661" y="291888"/>
                    </a:cubicBezTo>
                    <a:cubicBezTo>
                      <a:pt x="222036" y="199590"/>
                      <a:pt x="139930" y="119866"/>
                      <a:pt x="59444" y="46143"/>
                    </a:cubicBezTo>
                    <a:cubicBezTo>
                      <a:pt x="59158" y="45952"/>
                      <a:pt x="58968" y="45762"/>
                      <a:pt x="58777" y="45571"/>
                    </a:cubicBezTo>
                    <a:cubicBezTo>
                      <a:pt x="41918" y="31093"/>
                      <a:pt x="24868" y="16710"/>
                      <a:pt x="8009" y="2137"/>
                    </a:cubicBezTo>
                    <a:cubicBezTo>
                      <a:pt x="4104" y="-1197"/>
                      <a:pt x="-1326" y="-339"/>
                      <a:pt x="294" y="2709"/>
                    </a:cubicBezTo>
                    <a:cubicBezTo>
                      <a:pt x="93924" y="90243"/>
                      <a:pt x="202795" y="183207"/>
                      <a:pt x="268327" y="293126"/>
                    </a:cubicBezTo>
                    <a:cubicBezTo>
                      <a:pt x="337669" y="409998"/>
                      <a:pt x="352338" y="526107"/>
                      <a:pt x="382818" y="646599"/>
                    </a:cubicBezTo>
                    <a:close/>
                  </a:path>
                </a:pathLst>
              </a:custGeom>
              <a:grpFill/>
              <a:ln w="9525" cap="flat">
                <a:noFill/>
                <a:prstDash val="solid"/>
                <a:miter/>
              </a:ln>
            </p:spPr>
            <p:txBody>
              <a:bodyPr rtlCol="0" anchor="ctr"/>
              <a:lstStyle/>
              <a:p>
                <a:endParaRPr lang="th-TH"/>
              </a:p>
            </p:txBody>
          </p:sp>
          <p:sp>
            <p:nvSpPr>
              <p:cNvPr id="108" name="Freeform: Shape 107">
                <a:extLst>
                  <a:ext uri="{FF2B5EF4-FFF2-40B4-BE49-F238E27FC236}">
                    <a16:creationId xmlns:a16="http://schemas.microsoft.com/office/drawing/2014/main" id="{16D06585-DB9E-4A85-BDAE-A4F760193721}"/>
                  </a:ext>
                </a:extLst>
              </p:cNvPr>
              <p:cNvSpPr/>
              <p:nvPr/>
            </p:nvSpPr>
            <p:spPr>
              <a:xfrm>
                <a:off x="5498972" y="2628973"/>
                <a:ext cx="577595" cy="525097"/>
              </a:xfrm>
              <a:custGeom>
                <a:avLst/>
                <a:gdLst>
                  <a:gd name="connsiteX0" fmla="*/ 577596 w 577595"/>
                  <a:gd name="connsiteY0" fmla="*/ 524182 h 525097"/>
                  <a:gd name="connsiteX1" fmla="*/ 577406 w 577595"/>
                  <a:gd name="connsiteY1" fmla="*/ 523325 h 525097"/>
                  <a:gd name="connsiteX2" fmla="*/ 551783 w 577595"/>
                  <a:gd name="connsiteY2" fmla="*/ 470366 h 525097"/>
                  <a:gd name="connsiteX3" fmla="*/ 551783 w 577595"/>
                  <a:gd name="connsiteY3" fmla="*/ 470271 h 525097"/>
                  <a:gd name="connsiteX4" fmla="*/ 314611 w 577595"/>
                  <a:gd name="connsiteY4" fmla="*/ 196522 h 525097"/>
                  <a:gd name="connsiteX5" fmla="*/ 54864 w 577595"/>
                  <a:gd name="connsiteY5" fmla="*/ 19738 h 525097"/>
                  <a:gd name="connsiteX6" fmla="*/ 54673 w 577595"/>
                  <a:gd name="connsiteY6" fmla="*/ 19738 h 525097"/>
                  <a:gd name="connsiteX7" fmla="*/ 8001 w 577595"/>
                  <a:gd name="connsiteY7" fmla="*/ 1069 h 525097"/>
                  <a:gd name="connsiteX8" fmla="*/ 0 w 577595"/>
                  <a:gd name="connsiteY8" fmla="*/ 593 h 525097"/>
                  <a:gd name="connsiteX9" fmla="*/ 574929 w 577595"/>
                  <a:gd name="connsiteY9" fmla="*/ 523706 h 525097"/>
                  <a:gd name="connsiteX10" fmla="*/ 577596 w 577595"/>
                  <a:gd name="connsiteY10" fmla="*/ 524182 h 52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595" h="525097">
                    <a:moveTo>
                      <a:pt x="577596" y="524182"/>
                    </a:moveTo>
                    <a:cubicBezTo>
                      <a:pt x="577596" y="523897"/>
                      <a:pt x="577596" y="523611"/>
                      <a:pt x="577406" y="523325"/>
                    </a:cubicBezTo>
                    <a:cubicBezTo>
                      <a:pt x="569690" y="505418"/>
                      <a:pt x="561213" y="487797"/>
                      <a:pt x="551783" y="470366"/>
                    </a:cubicBezTo>
                    <a:cubicBezTo>
                      <a:pt x="551783" y="470271"/>
                      <a:pt x="551783" y="470271"/>
                      <a:pt x="551783" y="470271"/>
                    </a:cubicBezTo>
                    <a:cubicBezTo>
                      <a:pt x="496729" y="367306"/>
                      <a:pt x="414147" y="273770"/>
                      <a:pt x="314611" y="196522"/>
                    </a:cubicBezTo>
                    <a:cubicBezTo>
                      <a:pt x="231362" y="131943"/>
                      <a:pt x="148019" y="71459"/>
                      <a:pt x="54864" y="19738"/>
                    </a:cubicBezTo>
                    <a:cubicBezTo>
                      <a:pt x="54769" y="19738"/>
                      <a:pt x="54769" y="19738"/>
                      <a:pt x="54673" y="19738"/>
                    </a:cubicBezTo>
                    <a:cubicBezTo>
                      <a:pt x="39433" y="13452"/>
                      <a:pt x="23813" y="7261"/>
                      <a:pt x="8001" y="1069"/>
                    </a:cubicBezTo>
                    <a:cubicBezTo>
                      <a:pt x="4572" y="-264"/>
                      <a:pt x="1810" y="-264"/>
                      <a:pt x="0" y="593"/>
                    </a:cubicBezTo>
                    <a:cubicBezTo>
                      <a:pt x="244792" y="121751"/>
                      <a:pt x="461010" y="298916"/>
                      <a:pt x="574929" y="523706"/>
                    </a:cubicBezTo>
                    <a:cubicBezTo>
                      <a:pt x="575786" y="525421"/>
                      <a:pt x="577596" y="525516"/>
                      <a:pt x="577596" y="524182"/>
                    </a:cubicBezTo>
                    <a:close/>
                  </a:path>
                </a:pathLst>
              </a:custGeom>
              <a:grpFill/>
              <a:ln w="9525" cap="flat">
                <a:noFill/>
                <a:prstDash val="solid"/>
                <a:miter/>
              </a:ln>
            </p:spPr>
            <p:txBody>
              <a:bodyPr rtlCol="0" anchor="ctr"/>
              <a:lstStyle/>
              <a:p>
                <a:endParaRPr lang="th-TH"/>
              </a:p>
            </p:txBody>
          </p:sp>
          <p:sp>
            <p:nvSpPr>
              <p:cNvPr id="109" name="Freeform: Shape 108">
                <a:extLst>
                  <a:ext uri="{FF2B5EF4-FFF2-40B4-BE49-F238E27FC236}">
                    <a16:creationId xmlns:a16="http://schemas.microsoft.com/office/drawing/2014/main" id="{E3255539-C75D-48CB-948A-53C29CB75B5C}"/>
                  </a:ext>
                </a:extLst>
              </p:cNvPr>
              <p:cNvSpPr/>
              <p:nvPr/>
            </p:nvSpPr>
            <p:spPr>
              <a:xfrm>
                <a:off x="5217223" y="2681477"/>
                <a:ext cx="644340" cy="318893"/>
              </a:xfrm>
              <a:custGeom>
                <a:avLst/>
                <a:gdLst>
                  <a:gd name="connsiteX0" fmla="*/ 632174 w 644340"/>
                  <a:gd name="connsiteY0" fmla="*/ 304324 h 318893"/>
                  <a:gd name="connsiteX1" fmla="*/ 643604 w 644340"/>
                  <a:gd name="connsiteY1" fmla="*/ 318611 h 318893"/>
                  <a:gd name="connsiteX2" fmla="*/ 644271 w 644340"/>
                  <a:gd name="connsiteY2" fmla="*/ 318516 h 318893"/>
                  <a:gd name="connsiteX3" fmla="*/ 636556 w 644340"/>
                  <a:gd name="connsiteY3" fmla="*/ 306705 h 318893"/>
                  <a:gd name="connsiteX4" fmla="*/ 19907 w 644340"/>
                  <a:gd name="connsiteY4" fmla="*/ 286 h 318893"/>
                  <a:gd name="connsiteX5" fmla="*/ 19431 w 644340"/>
                  <a:gd name="connsiteY5" fmla="*/ 286 h 318893"/>
                  <a:gd name="connsiteX6" fmla="*/ 1143 w 644340"/>
                  <a:gd name="connsiteY6" fmla="*/ 0 h 318893"/>
                  <a:gd name="connsiteX7" fmla="*/ 0 w 644340"/>
                  <a:gd name="connsiteY7" fmla="*/ 95 h 318893"/>
                  <a:gd name="connsiteX8" fmla="*/ 309658 w 644340"/>
                  <a:gd name="connsiteY8" fmla="*/ 78867 h 318893"/>
                  <a:gd name="connsiteX9" fmla="*/ 632174 w 644340"/>
                  <a:gd name="connsiteY9" fmla="*/ 304324 h 31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4340" h="318893">
                    <a:moveTo>
                      <a:pt x="632174" y="304324"/>
                    </a:moveTo>
                    <a:cubicBezTo>
                      <a:pt x="636080" y="309086"/>
                      <a:pt x="639890" y="313849"/>
                      <a:pt x="643604" y="318611"/>
                    </a:cubicBezTo>
                    <a:cubicBezTo>
                      <a:pt x="643890" y="319088"/>
                      <a:pt x="644557" y="318897"/>
                      <a:pt x="644271" y="318516"/>
                    </a:cubicBezTo>
                    <a:cubicBezTo>
                      <a:pt x="641699" y="314611"/>
                      <a:pt x="639127" y="310610"/>
                      <a:pt x="636556" y="306705"/>
                    </a:cubicBezTo>
                    <a:cubicBezTo>
                      <a:pt x="515969" y="128302"/>
                      <a:pt x="264319" y="31433"/>
                      <a:pt x="19907" y="286"/>
                    </a:cubicBezTo>
                    <a:cubicBezTo>
                      <a:pt x="19717" y="286"/>
                      <a:pt x="19621" y="286"/>
                      <a:pt x="19431" y="286"/>
                    </a:cubicBezTo>
                    <a:cubicBezTo>
                      <a:pt x="13430" y="191"/>
                      <a:pt x="7239" y="0"/>
                      <a:pt x="1143" y="0"/>
                    </a:cubicBezTo>
                    <a:cubicBezTo>
                      <a:pt x="667" y="0"/>
                      <a:pt x="286" y="0"/>
                      <a:pt x="0" y="95"/>
                    </a:cubicBezTo>
                    <a:cubicBezTo>
                      <a:pt x="107918" y="16859"/>
                      <a:pt x="211264" y="40958"/>
                      <a:pt x="309658" y="78867"/>
                    </a:cubicBezTo>
                    <a:cubicBezTo>
                      <a:pt x="440722" y="129350"/>
                      <a:pt x="551117" y="205931"/>
                      <a:pt x="632174" y="304324"/>
                    </a:cubicBezTo>
                    <a:close/>
                  </a:path>
                </a:pathLst>
              </a:custGeom>
              <a:grpFill/>
              <a:ln w="9525" cap="flat">
                <a:noFill/>
                <a:prstDash val="solid"/>
                <a:miter/>
              </a:ln>
            </p:spPr>
            <p:txBody>
              <a:bodyPr rtlCol="0" anchor="ctr"/>
              <a:lstStyle/>
              <a:p>
                <a:endParaRPr lang="th-TH"/>
              </a:p>
            </p:txBody>
          </p:sp>
          <p:sp>
            <p:nvSpPr>
              <p:cNvPr id="110" name="Freeform: Shape 109">
                <a:extLst>
                  <a:ext uri="{FF2B5EF4-FFF2-40B4-BE49-F238E27FC236}">
                    <a16:creationId xmlns:a16="http://schemas.microsoft.com/office/drawing/2014/main" id="{C491646E-110A-4E0C-96F3-3B0F37432CAF}"/>
                  </a:ext>
                </a:extLst>
              </p:cNvPr>
              <p:cNvSpPr/>
              <p:nvPr/>
            </p:nvSpPr>
            <p:spPr>
              <a:xfrm>
                <a:off x="5488400" y="3107195"/>
                <a:ext cx="590102" cy="64777"/>
              </a:xfrm>
              <a:custGeom>
                <a:avLst/>
                <a:gdLst>
                  <a:gd name="connsiteX0" fmla="*/ 248317 w 590102"/>
                  <a:gd name="connsiteY0" fmla="*/ 46627 h 64777"/>
                  <a:gd name="connsiteX1" fmla="*/ 544354 w 590102"/>
                  <a:gd name="connsiteY1" fmla="*/ 34816 h 64777"/>
                  <a:gd name="connsiteX2" fmla="*/ 585978 w 590102"/>
                  <a:gd name="connsiteY2" fmla="*/ 63582 h 64777"/>
                  <a:gd name="connsiteX3" fmla="*/ 587597 w 590102"/>
                  <a:gd name="connsiteY3" fmla="*/ 57486 h 64777"/>
                  <a:gd name="connsiteX4" fmla="*/ 580263 w 590102"/>
                  <a:gd name="connsiteY4" fmla="*/ 51199 h 64777"/>
                  <a:gd name="connsiteX5" fmla="*/ 573881 w 590102"/>
                  <a:gd name="connsiteY5" fmla="*/ 45961 h 64777"/>
                  <a:gd name="connsiteX6" fmla="*/ 566166 w 590102"/>
                  <a:gd name="connsiteY6" fmla="*/ 40150 h 64777"/>
                  <a:gd name="connsiteX7" fmla="*/ 566071 w 590102"/>
                  <a:gd name="connsiteY7" fmla="*/ 40150 h 64777"/>
                  <a:gd name="connsiteX8" fmla="*/ 525304 w 590102"/>
                  <a:gd name="connsiteY8" fmla="*/ 16624 h 64777"/>
                  <a:gd name="connsiteX9" fmla="*/ 514921 w 590102"/>
                  <a:gd name="connsiteY9" fmla="*/ 12433 h 64777"/>
                  <a:gd name="connsiteX10" fmla="*/ 514064 w 590102"/>
                  <a:gd name="connsiteY10" fmla="*/ 12052 h 64777"/>
                  <a:gd name="connsiteX11" fmla="*/ 327755 w 590102"/>
                  <a:gd name="connsiteY11" fmla="*/ 21481 h 64777"/>
                  <a:gd name="connsiteX12" fmla="*/ 0 w 590102"/>
                  <a:gd name="connsiteY12" fmla="*/ 39769 h 64777"/>
                  <a:gd name="connsiteX13" fmla="*/ 1048 w 590102"/>
                  <a:gd name="connsiteY13" fmla="*/ 41484 h 64777"/>
                  <a:gd name="connsiteX14" fmla="*/ 248317 w 590102"/>
                  <a:gd name="connsiteY14" fmla="*/ 46627 h 6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0102" h="64777">
                    <a:moveTo>
                      <a:pt x="248317" y="46627"/>
                    </a:moveTo>
                    <a:cubicBezTo>
                      <a:pt x="341376" y="37198"/>
                      <a:pt x="430721" y="-23953"/>
                      <a:pt x="544354" y="34816"/>
                    </a:cubicBezTo>
                    <a:cubicBezTo>
                      <a:pt x="558070" y="42246"/>
                      <a:pt x="571976" y="51771"/>
                      <a:pt x="585978" y="63582"/>
                    </a:cubicBezTo>
                    <a:cubicBezTo>
                      <a:pt x="590360" y="67392"/>
                      <a:pt x="591788" y="61201"/>
                      <a:pt x="587597" y="57486"/>
                    </a:cubicBezTo>
                    <a:cubicBezTo>
                      <a:pt x="585216" y="55295"/>
                      <a:pt x="582740" y="53200"/>
                      <a:pt x="580263" y="51199"/>
                    </a:cubicBezTo>
                    <a:cubicBezTo>
                      <a:pt x="578168" y="49390"/>
                      <a:pt x="575977" y="47580"/>
                      <a:pt x="573881" y="45961"/>
                    </a:cubicBezTo>
                    <a:cubicBezTo>
                      <a:pt x="571310" y="43865"/>
                      <a:pt x="568738" y="41960"/>
                      <a:pt x="566166" y="40150"/>
                    </a:cubicBezTo>
                    <a:cubicBezTo>
                      <a:pt x="566166" y="40150"/>
                      <a:pt x="566071" y="40150"/>
                      <a:pt x="566071" y="40150"/>
                    </a:cubicBezTo>
                    <a:cubicBezTo>
                      <a:pt x="552355" y="30149"/>
                      <a:pt x="538734" y="22434"/>
                      <a:pt x="525304" y="16624"/>
                    </a:cubicBezTo>
                    <a:cubicBezTo>
                      <a:pt x="521780" y="15004"/>
                      <a:pt x="518350" y="13671"/>
                      <a:pt x="514921" y="12433"/>
                    </a:cubicBezTo>
                    <a:cubicBezTo>
                      <a:pt x="514636" y="12242"/>
                      <a:pt x="514350" y="12052"/>
                      <a:pt x="514064" y="12052"/>
                    </a:cubicBezTo>
                    <a:cubicBezTo>
                      <a:pt x="444627" y="-12999"/>
                      <a:pt x="383762" y="6432"/>
                      <a:pt x="327755" y="21481"/>
                    </a:cubicBezTo>
                    <a:cubicBezTo>
                      <a:pt x="222980" y="48913"/>
                      <a:pt x="109728" y="61201"/>
                      <a:pt x="0" y="39769"/>
                    </a:cubicBezTo>
                    <a:cubicBezTo>
                      <a:pt x="191" y="40341"/>
                      <a:pt x="476" y="40912"/>
                      <a:pt x="1048" y="41484"/>
                    </a:cubicBezTo>
                    <a:cubicBezTo>
                      <a:pt x="82677" y="60534"/>
                      <a:pt x="164783" y="56724"/>
                      <a:pt x="248317" y="46627"/>
                    </a:cubicBezTo>
                    <a:close/>
                  </a:path>
                </a:pathLst>
              </a:custGeom>
              <a:grpFill/>
              <a:ln w="9525" cap="flat">
                <a:noFill/>
                <a:prstDash val="solid"/>
                <a:miter/>
              </a:ln>
            </p:spPr>
            <p:txBody>
              <a:bodyPr rtlCol="0" anchor="ctr"/>
              <a:lstStyle/>
              <a:p>
                <a:endParaRPr lang="th-TH"/>
              </a:p>
            </p:txBody>
          </p:sp>
          <p:sp>
            <p:nvSpPr>
              <p:cNvPr id="111" name="Freeform: Shape 110">
                <a:extLst>
                  <a:ext uri="{FF2B5EF4-FFF2-40B4-BE49-F238E27FC236}">
                    <a16:creationId xmlns:a16="http://schemas.microsoft.com/office/drawing/2014/main" id="{3364BD21-EB26-4BE6-9985-CF5B54F0910F}"/>
                  </a:ext>
                </a:extLst>
              </p:cNvPr>
              <p:cNvSpPr/>
              <p:nvPr/>
            </p:nvSpPr>
            <p:spPr>
              <a:xfrm>
                <a:off x="5091398" y="2901866"/>
                <a:ext cx="550101" cy="90602"/>
              </a:xfrm>
              <a:custGeom>
                <a:avLst/>
                <a:gdLst>
                  <a:gd name="connsiteX0" fmla="*/ 451009 w 550101"/>
                  <a:gd name="connsiteY0" fmla="*/ 12022 h 90602"/>
                  <a:gd name="connsiteX1" fmla="*/ 547402 w 550101"/>
                  <a:gd name="connsiteY1" fmla="*/ 17070 h 90602"/>
                  <a:gd name="connsiteX2" fmla="*/ 546449 w 550101"/>
                  <a:gd name="connsiteY2" fmla="*/ 12022 h 90602"/>
                  <a:gd name="connsiteX3" fmla="*/ 345567 w 550101"/>
                  <a:gd name="connsiteY3" fmla="*/ 2973 h 90602"/>
                  <a:gd name="connsiteX4" fmla="*/ 223552 w 550101"/>
                  <a:gd name="connsiteY4" fmla="*/ 21166 h 90602"/>
                  <a:gd name="connsiteX5" fmla="*/ 90773 w 550101"/>
                  <a:gd name="connsiteY5" fmla="*/ 55551 h 90602"/>
                  <a:gd name="connsiteX6" fmla="*/ 15240 w 550101"/>
                  <a:gd name="connsiteY6" fmla="*/ 77459 h 90602"/>
                  <a:gd name="connsiteX7" fmla="*/ 15145 w 550101"/>
                  <a:gd name="connsiteY7" fmla="*/ 77554 h 90602"/>
                  <a:gd name="connsiteX8" fmla="*/ 0 w 550101"/>
                  <a:gd name="connsiteY8" fmla="*/ 90603 h 90602"/>
                  <a:gd name="connsiteX9" fmla="*/ 3239 w 550101"/>
                  <a:gd name="connsiteY9" fmla="*/ 89936 h 90602"/>
                  <a:gd name="connsiteX10" fmla="*/ 9715 w 550101"/>
                  <a:gd name="connsiteY10" fmla="*/ 90032 h 90602"/>
                  <a:gd name="connsiteX11" fmla="*/ 211741 w 550101"/>
                  <a:gd name="connsiteY11" fmla="*/ 34501 h 90602"/>
                  <a:gd name="connsiteX12" fmla="*/ 451009 w 550101"/>
                  <a:gd name="connsiteY12" fmla="*/ 12022 h 9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101" h="90602">
                    <a:moveTo>
                      <a:pt x="451009" y="12022"/>
                    </a:moveTo>
                    <a:cubicBezTo>
                      <a:pt x="483013" y="12593"/>
                      <a:pt x="515302" y="14308"/>
                      <a:pt x="547402" y="17070"/>
                    </a:cubicBezTo>
                    <a:cubicBezTo>
                      <a:pt x="551498" y="17356"/>
                      <a:pt x="550736" y="12784"/>
                      <a:pt x="546449" y="12022"/>
                    </a:cubicBezTo>
                    <a:cubicBezTo>
                      <a:pt x="478250" y="-837"/>
                      <a:pt x="410623" y="-2552"/>
                      <a:pt x="345567" y="2973"/>
                    </a:cubicBezTo>
                    <a:cubicBezTo>
                      <a:pt x="304038" y="6402"/>
                      <a:pt x="263366" y="12784"/>
                      <a:pt x="223552" y="21166"/>
                    </a:cubicBezTo>
                    <a:cubicBezTo>
                      <a:pt x="178784" y="30500"/>
                      <a:pt x="134874" y="42692"/>
                      <a:pt x="90773" y="55551"/>
                    </a:cubicBezTo>
                    <a:cubicBezTo>
                      <a:pt x="65723" y="62885"/>
                      <a:pt x="40481" y="69743"/>
                      <a:pt x="15240" y="77459"/>
                    </a:cubicBezTo>
                    <a:cubicBezTo>
                      <a:pt x="15240" y="77554"/>
                      <a:pt x="15145" y="77554"/>
                      <a:pt x="15145" y="77554"/>
                    </a:cubicBezTo>
                    <a:cubicBezTo>
                      <a:pt x="9906" y="81745"/>
                      <a:pt x="4858" y="86126"/>
                      <a:pt x="0" y="90603"/>
                    </a:cubicBezTo>
                    <a:cubicBezTo>
                      <a:pt x="953" y="90222"/>
                      <a:pt x="1905" y="89841"/>
                      <a:pt x="3239" y="89936"/>
                    </a:cubicBezTo>
                    <a:cubicBezTo>
                      <a:pt x="5429" y="89936"/>
                      <a:pt x="7620" y="89936"/>
                      <a:pt x="9715" y="90032"/>
                    </a:cubicBezTo>
                    <a:cubicBezTo>
                      <a:pt x="77724" y="70124"/>
                      <a:pt x="143923" y="49550"/>
                      <a:pt x="211741" y="34501"/>
                    </a:cubicBezTo>
                    <a:cubicBezTo>
                      <a:pt x="288227" y="17261"/>
                      <a:pt x="369189" y="10593"/>
                      <a:pt x="451009" y="12022"/>
                    </a:cubicBezTo>
                    <a:close/>
                  </a:path>
                </a:pathLst>
              </a:custGeom>
              <a:grpFill/>
              <a:ln w="9525" cap="flat">
                <a:noFill/>
                <a:prstDash val="solid"/>
                <a:miter/>
              </a:ln>
            </p:spPr>
            <p:txBody>
              <a:bodyPr rtlCol="0" anchor="ctr"/>
              <a:lstStyle/>
              <a:p>
                <a:endParaRPr lang="th-TH"/>
              </a:p>
            </p:txBody>
          </p:sp>
        </p:grpSp>
        <p:grpSp>
          <p:nvGrpSpPr>
            <p:cNvPr id="112" name="Graphic 83">
              <a:extLst>
                <a:ext uri="{FF2B5EF4-FFF2-40B4-BE49-F238E27FC236}">
                  <a16:creationId xmlns:a16="http://schemas.microsoft.com/office/drawing/2014/main" id="{DD5E1F00-0823-465E-AE73-CC97581221BC}"/>
                </a:ext>
              </a:extLst>
            </p:cNvPr>
            <p:cNvGrpSpPr/>
            <p:nvPr/>
          </p:nvGrpSpPr>
          <p:grpSpPr>
            <a:xfrm>
              <a:off x="6164581" y="1188146"/>
              <a:ext cx="1651394" cy="2809738"/>
              <a:chOff x="6053877" y="2002277"/>
              <a:chExt cx="1196647" cy="1889542"/>
            </a:xfrm>
            <a:solidFill>
              <a:srgbClr val="527068"/>
            </a:solidFill>
          </p:grpSpPr>
          <p:sp>
            <p:nvSpPr>
              <p:cNvPr id="113" name="Freeform: Shape 112">
                <a:extLst>
                  <a:ext uri="{FF2B5EF4-FFF2-40B4-BE49-F238E27FC236}">
                    <a16:creationId xmlns:a16="http://schemas.microsoft.com/office/drawing/2014/main" id="{23B1021E-49B5-4FDA-A91F-C92C59DDF1DD}"/>
                  </a:ext>
                </a:extLst>
              </p:cNvPr>
              <p:cNvSpPr/>
              <p:nvPr/>
            </p:nvSpPr>
            <p:spPr>
              <a:xfrm>
                <a:off x="6172676" y="3124104"/>
                <a:ext cx="438245" cy="296608"/>
              </a:xfrm>
              <a:custGeom>
                <a:avLst/>
                <a:gdLst>
                  <a:gd name="connsiteX0" fmla="*/ 286702 w 438245"/>
                  <a:gd name="connsiteY0" fmla="*/ 116777 h 296608"/>
                  <a:gd name="connsiteX1" fmla="*/ 438245 w 438245"/>
                  <a:gd name="connsiteY1" fmla="*/ 0 h 296608"/>
                  <a:gd name="connsiteX2" fmla="*/ 292227 w 438245"/>
                  <a:gd name="connsiteY2" fmla="*/ 167926 h 296608"/>
                  <a:gd name="connsiteX3" fmla="*/ 153067 w 438245"/>
                  <a:gd name="connsiteY3" fmla="*/ 232981 h 296608"/>
                  <a:gd name="connsiteX4" fmla="*/ 72485 w 438245"/>
                  <a:gd name="connsiteY4" fmla="*/ 258223 h 296608"/>
                  <a:gd name="connsiteX5" fmla="*/ 381 w 438245"/>
                  <a:gd name="connsiteY5" fmla="*/ 296609 h 296608"/>
                  <a:gd name="connsiteX6" fmla="*/ 0 w 438245"/>
                  <a:gd name="connsiteY6" fmla="*/ 291370 h 296608"/>
                  <a:gd name="connsiteX7" fmla="*/ 286702 w 438245"/>
                  <a:gd name="connsiteY7" fmla="*/ 116777 h 29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245" h="296608">
                    <a:moveTo>
                      <a:pt x="286702" y="116777"/>
                    </a:moveTo>
                    <a:cubicBezTo>
                      <a:pt x="341090" y="93917"/>
                      <a:pt x="404050" y="55340"/>
                      <a:pt x="438245" y="0"/>
                    </a:cubicBezTo>
                    <a:cubicBezTo>
                      <a:pt x="408051" y="69056"/>
                      <a:pt x="350615" y="128111"/>
                      <a:pt x="292227" y="167926"/>
                    </a:cubicBezTo>
                    <a:cubicBezTo>
                      <a:pt x="248031" y="197453"/>
                      <a:pt x="200787" y="217361"/>
                      <a:pt x="153067" y="232981"/>
                    </a:cubicBezTo>
                    <a:cubicBezTo>
                      <a:pt x="126206" y="241744"/>
                      <a:pt x="99060" y="248602"/>
                      <a:pt x="72485" y="258223"/>
                    </a:cubicBezTo>
                    <a:cubicBezTo>
                      <a:pt x="47339" y="267176"/>
                      <a:pt x="24193" y="283464"/>
                      <a:pt x="381" y="296609"/>
                    </a:cubicBezTo>
                    <a:cubicBezTo>
                      <a:pt x="191" y="294799"/>
                      <a:pt x="95" y="293084"/>
                      <a:pt x="0" y="291370"/>
                    </a:cubicBezTo>
                    <a:cubicBezTo>
                      <a:pt x="73533" y="177165"/>
                      <a:pt x="188785" y="159163"/>
                      <a:pt x="286702" y="116777"/>
                    </a:cubicBezTo>
                    <a:close/>
                  </a:path>
                </a:pathLst>
              </a:custGeom>
              <a:grpFill/>
              <a:ln w="9525" cap="flat">
                <a:noFill/>
                <a:prstDash val="solid"/>
                <a:miter/>
              </a:ln>
            </p:spPr>
            <p:txBody>
              <a:bodyPr rtlCol="0" anchor="ctr"/>
              <a:lstStyle/>
              <a:p>
                <a:endParaRPr lang="th-TH"/>
              </a:p>
            </p:txBody>
          </p:sp>
          <p:sp>
            <p:nvSpPr>
              <p:cNvPr id="114" name="Freeform: Shape 113">
                <a:extLst>
                  <a:ext uri="{FF2B5EF4-FFF2-40B4-BE49-F238E27FC236}">
                    <a16:creationId xmlns:a16="http://schemas.microsoft.com/office/drawing/2014/main" id="{05ED4C4F-E6DA-4BC5-BC3A-A793CE840668}"/>
                  </a:ext>
                </a:extLst>
              </p:cNvPr>
              <p:cNvSpPr/>
              <p:nvPr/>
            </p:nvSpPr>
            <p:spPr>
              <a:xfrm>
                <a:off x="6170866" y="3067919"/>
                <a:ext cx="455771" cy="322028"/>
              </a:xfrm>
              <a:custGeom>
                <a:avLst/>
                <a:gdLst>
                  <a:gd name="connsiteX0" fmla="*/ 178879 w 455771"/>
                  <a:gd name="connsiteY0" fmla="*/ 197346 h 322028"/>
                  <a:gd name="connsiteX1" fmla="*/ 0 w 455771"/>
                  <a:gd name="connsiteY1" fmla="*/ 322028 h 322028"/>
                  <a:gd name="connsiteX2" fmla="*/ 168402 w 455771"/>
                  <a:gd name="connsiteY2" fmla="*/ 130861 h 322028"/>
                  <a:gd name="connsiteX3" fmla="*/ 446722 w 455771"/>
                  <a:gd name="connsiteY3" fmla="*/ 2083 h 322028"/>
                  <a:gd name="connsiteX4" fmla="*/ 454628 w 455771"/>
                  <a:gd name="connsiteY4" fmla="*/ 5989 h 322028"/>
                  <a:gd name="connsiteX5" fmla="*/ 455771 w 455771"/>
                  <a:gd name="connsiteY5" fmla="*/ 8084 h 322028"/>
                  <a:gd name="connsiteX6" fmla="*/ 178879 w 455771"/>
                  <a:gd name="connsiteY6" fmla="*/ 197346 h 32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771" h="322028">
                    <a:moveTo>
                      <a:pt x="178879" y="197346"/>
                    </a:moveTo>
                    <a:cubicBezTo>
                      <a:pt x="118205" y="220873"/>
                      <a:pt x="48101" y="252305"/>
                      <a:pt x="0" y="322028"/>
                    </a:cubicBezTo>
                    <a:cubicBezTo>
                      <a:pt x="30575" y="214872"/>
                      <a:pt x="96964" y="154007"/>
                      <a:pt x="168402" y="130861"/>
                    </a:cubicBezTo>
                    <a:cubicBezTo>
                      <a:pt x="264033" y="102001"/>
                      <a:pt x="378333" y="103715"/>
                      <a:pt x="446722" y="2083"/>
                    </a:cubicBezTo>
                    <a:cubicBezTo>
                      <a:pt x="449961" y="-2584"/>
                      <a:pt x="455390" y="1417"/>
                      <a:pt x="454628" y="5989"/>
                    </a:cubicBezTo>
                    <a:cubicBezTo>
                      <a:pt x="455295" y="6274"/>
                      <a:pt x="455771" y="7132"/>
                      <a:pt x="455771" y="8084"/>
                    </a:cubicBezTo>
                    <a:cubicBezTo>
                      <a:pt x="401764" y="131719"/>
                      <a:pt x="285083" y="157722"/>
                      <a:pt x="178879" y="197346"/>
                    </a:cubicBezTo>
                    <a:close/>
                  </a:path>
                </a:pathLst>
              </a:custGeom>
              <a:grpFill/>
              <a:ln w="9525" cap="flat">
                <a:noFill/>
                <a:prstDash val="solid"/>
                <a:miter/>
              </a:ln>
            </p:spPr>
            <p:txBody>
              <a:bodyPr rtlCol="0" anchor="ctr"/>
              <a:lstStyle/>
              <a:p>
                <a:endParaRPr lang="th-TH"/>
              </a:p>
            </p:txBody>
          </p:sp>
          <p:sp>
            <p:nvSpPr>
              <p:cNvPr id="115" name="Freeform: Shape 114">
                <a:extLst>
                  <a:ext uri="{FF2B5EF4-FFF2-40B4-BE49-F238E27FC236}">
                    <a16:creationId xmlns:a16="http://schemas.microsoft.com/office/drawing/2014/main" id="{F6142A6A-D9FA-4463-839F-D863C623B12A}"/>
                  </a:ext>
                </a:extLst>
              </p:cNvPr>
              <p:cNvSpPr/>
              <p:nvPr/>
            </p:nvSpPr>
            <p:spPr>
              <a:xfrm>
                <a:off x="6170866" y="3075908"/>
                <a:ext cx="455813" cy="339375"/>
              </a:xfrm>
              <a:custGeom>
                <a:avLst/>
                <a:gdLst>
                  <a:gd name="connsiteX0" fmla="*/ 288512 w 455813"/>
                  <a:gd name="connsiteY0" fmla="*/ 164973 h 339375"/>
                  <a:gd name="connsiteX1" fmla="*/ 1714 w 455813"/>
                  <a:gd name="connsiteY1" fmla="*/ 339376 h 339375"/>
                  <a:gd name="connsiteX2" fmla="*/ 0 w 455813"/>
                  <a:gd name="connsiteY2" fmla="*/ 314039 h 339375"/>
                  <a:gd name="connsiteX3" fmla="*/ 178879 w 455813"/>
                  <a:gd name="connsiteY3" fmla="*/ 189357 h 339375"/>
                  <a:gd name="connsiteX4" fmla="*/ 455771 w 455813"/>
                  <a:gd name="connsiteY4" fmla="*/ 0 h 339375"/>
                  <a:gd name="connsiteX5" fmla="*/ 455771 w 455813"/>
                  <a:gd name="connsiteY5" fmla="*/ 286 h 339375"/>
                  <a:gd name="connsiteX6" fmla="*/ 440150 w 455813"/>
                  <a:gd name="connsiteY6" fmla="*/ 47911 h 339375"/>
                  <a:gd name="connsiteX7" fmla="*/ 440055 w 455813"/>
                  <a:gd name="connsiteY7" fmla="*/ 48196 h 339375"/>
                  <a:gd name="connsiteX8" fmla="*/ 288512 w 455813"/>
                  <a:gd name="connsiteY8" fmla="*/ 164973 h 33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813" h="339375">
                    <a:moveTo>
                      <a:pt x="288512" y="164973"/>
                    </a:moveTo>
                    <a:cubicBezTo>
                      <a:pt x="190595" y="207359"/>
                      <a:pt x="75343" y="225361"/>
                      <a:pt x="1714" y="339376"/>
                    </a:cubicBezTo>
                    <a:cubicBezTo>
                      <a:pt x="1048" y="331089"/>
                      <a:pt x="476" y="322612"/>
                      <a:pt x="0" y="314039"/>
                    </a:cubicBezTo>
                    <a:cubicBezTo>
                      <a:pt x="48101" y="244316"/>
                      <a:pt x="118205" y="212884"/>
                      <a:pt x="178879" y="189357"/>
                    </a:cubicBezTo>
                    <a:cubicBezTo>
                      <a:pt x="285083" y="149733"/>
                      <a:pt x="401764" y="123825"/>
                      <a:pt x="455771" y="0"/>
                    </a:cubicBezTo>
                    <a:cubicBezTo>
                      <a:pt x="455771" y="95"/>
                      <a:pt x="455867" y="190"/>
                      <a:pt x="455771" y="286"/>
                    </a:cubicBezTo>
                    <a:cubicBezTo>
                      <a:pt x="452057" y="16954"/>
                      <a:pt x="446818" y="32861"/>
                      <a:pt x="440150" y="47911"/>
                    </a:cubicBezTo>
                    <a:cubicBezTo>
                      <a:pt x="440055" y="48006"/>
                      <a:pt x="440055" y="48101"/>
                      <a:pt x="440055" y="48196"/>
                    </a:cubicBezTo>
                    <a:cubicBezTo>
                      <a:pt x="405955" y="103537"/>
                      <a:pt x="342900" y="142113"/>
                      <a:pt x="288512" y="164973"/>
                    </a:cubicBezTo>
                    <a:close/>
                  </a:path>
                </a:pathLst>
              </a:custGeom>
              <a:grpFill/>
              <a:ln w="9525" cap="flat">
                <a:noFill/>
                <a:prstDash val="solid"/>
                <a:miter/>
              </a:ln>
            </p:spPr>
            <p:txBody>
              <a:bodyPr rtlCol="0" anchor="ctr"/>
              <a:lstStyle/>
              <a:p>
                <a:endParaRPr lang="th-TH"/>
              </a:p>
            </p:txBody>
          </p:sp>
          <p:sp>
            <p:nvSpPr>
              <p:cNvPr id="116" name="Freeform: Shape 115">
                <a:extLst>
                  <a:ext uri="{FF2B5EF4-FFF2-40B4-BE49-F238E27FC236}">
                    <a16:creationId xmlns:a16="http://schemas.microsoft.com/office/drawing/2014/main" id="{92EFFA4F-62A1-4F1D-9848-DB789CC62A44}"/>
                  </a:ext>
                </a:extLst>
              </p:cNvPr>
              <p:cNvSpPr/>
              <p:nvPr/>
            </p:nvSpPr>
            <p:spPr>
              <a:xfrm>
                <a:off x="6215062" y="2674143"/>
                <a:ext cx="159067" cy="286607"/>
              </a:xfrm>
              <a:custGeom>
                <a:avLst/>
                <a:gdLst>
                  <a:gd name="connsiteX0" fmla="*/ 10668 w 159067"/>
                  <a:gd name="connsiteY0" fmla="*/ 267081 h 286607"/>
                  <a:gd name="connsiteX1" fmla="*/ 7715 w 159067"/>
                  <a:gd name="connsiteY1" fmla="*/ 269748 h 286607"/>
                  <a:gd name="connsiteX2" fmla="*/ 4763 w 159067"/>
                  <a:gd name="connsiteY2" fmla="*/ 277559 h 286607"/>
                  <a:gd name="connsiteX3" fmla="*/ 0 w 159067"/>
                  <a:gd name="connsiteY3" fmla="*/ 286607 h 286607"/>
                  <a:gd name="connsiteX4" fmla="*/ 95 w 159067"/>
                  <a:gd name="connsiteY4" fmla="*/ 279749 h 286607"/>
                  <a:gd name="connsiteX5" fmla="*/ 153638 w 159067"/>
                  <a:gd name="connsiteY5" fmla="*/ 0 h 286607"/>
                  <a:gd name="connsiteX6" fmla="*/ 150686 w 159067"/>
                  <a:gd name="connsiteY6" fmla="*/ 22003 h 286607"/>
                  <a:gd name="connsiteX7" fmla="*/ 159067 w 159067"/>
                  <a:gd name="connsiteY7" fmla="*/ 26860 h 286607"/>
                  <a:gd name="connsiteX8" fmla="*/ 46006 w 159067"/>
                  <a:gd name="connsiteY8" fmla="*/ 220409 h 286607"/>
                  <a:gd name="connsiteX9" fmla="*/ 10668 w 159067"/>
                  <a:gd name="connsiteY9" fmla="*/ 267081 h 286607"/>
                  <a:gd name="connsiteX10" fmla="*/ 10668 w 159067"/>
                  <a:gd name="connsiteY10" fmla="*/ 267081 h 28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067" h="286607">
                    <a:moveTo>
                      <a:pt x="10668" y="267081"/>
                    </a:moveTo>
                    <a:cubicBezTo>
                      <a:pt x="9716" y="267938"/>
                      <a:pt x="8668" y="268796"/>
                      <a:pt x="7715" y="269748"/>
                    </a:cubicBezTo>
                    <a:cubicBezTo>
                      <a:pt x="5239" y="271939"/>
                      <a:pt x="4477" y="274892"/>
                      <a:pt x="4763" y="277559"/>
                    </a:cubicBezTo>
                    <a:cubicBezTo>
                      <a:pt x="3143" y="280416"/>
                      <a:pt x="1429" y="283464"/>
                      <a:pt x="0" y="286607"/>
                    </a:cubicBezTo>
                    <a:cubicBezTo>
                      <a:pt x="95" y="284321"/>
                      <a:pt x="95" y="281940"/>
                      <a:pt x="95" y="279749"/>
                    </a:cubicBezTo>
                    <a:cubicBezTo>
                      <a:pt x="35052" y="183737"/>
                      <a:pt x="86201" y="87249"/>
                      <a:pt x="153638" y="0"/>
                    </a:cubicBezTo>
                    <a:cubicBezTo>
                      <a:pt x="152591" y="7334"/>
                      <a:pt x="151543" y="14669"/>
                      <a:pt x="150686" y="22003"/>
                    </a:cubicBezTo>
                    <a:cubicBezTo>
                      <a:pt x="149828" y="29051"/>
                      <a:pt x="154686" y="29908"/>
                      <a:pt x="159067" y="26860"/>
                    </a:cubicBezTo>
                    <a:cubicBezTo>
                      <a:pt x="113347" y="88297"/>
                      <a:pt x="75629" y="154019"/>
                      <a:pt x="46006" y="220409"/>
                    </a:cubicBezTo>
                    <a:cubicBezTo>
                      <a:pt x="33433" y="233648"/>
                      <a:pt x="21622" y="248984"/>
                      <a:pt x="10668" y="267081"/>
                    </a:cubicBezTo>
                    <a:cubicBezTo>
                      <a:pt x="10763" y="267081"/>
                      <a:pt x="10763" y="267081"/>
                      <a:pt x="10668" y="267081"/>
                    </a:cubicBezTo>
                    <a:close/>
                  </a:path>
                </a:pathLst>
              </a:custGeom>
              <a:grpFill/>
              <a:ln w="9525" cap="flat">
                <a:noFill/>
                <a:prstDash val="solid"/>
                <a:miter/>
              </a:ln>
            </p:spPr>
            <p:txBody>
              <a:bodyPr rtlCol="0" anchor="ctr"/>
              <a:lstStyle/>
              <a:p>
                <a:endParaRPr lang="th-TH"/>
              </a:p>
            </p:txBody>
          </p:sp>
          <p:sp>
            <p:nvSpPr>
              <p:cNvPr id="117" name="Freeform: Shape 116">
                <a:extLst>
                  <a:ext uri="{FF2B5EF4-FFF2-40B4-BE49-F238E27FC236}">
                    <a16:creationId xmlns:a16="http://schemas.microsoft.com/office/drawing/2014/main" id="{7AD5B2CF-E4CF-4319-8C40-BE1087087CC4}"/>
                  </a:ext>
                </a:extLst>
              </p:cNvPr>
              <p:cNvSpPr/>
              <p:nvPr/>
            </p:nvSpPr>
            <p:spPr>
              <a:xfrm>
                <a:off x="6195917" y="2980848"/>
                <a:ext cx="10287" cy="47815"/>
              </a:xfrm>
              <a:custGeom>
                <a:avLst/>
                <a:gdLst>
                  <a:gd name="connsiteX0" fmla="*/ 10287 w 10287"/>
                  <a:gd name="connsiteY0" fmla="*/ 14383 h 47815"/>
                  <a:gd name="connsiteX1" fmla="*/ 0 w 10287"/>
                  <a:gd name="connsiteY1" fmla="*/ 47816 h 47815"/>
                  <a:gd name="connsiteX2" fmla="*/ 8192 w 10287"/>
                  <a:gd name="connsiteY2" fmla="*/ 4572 h 47815"/>
                  <a:gd name="connsiteX3" fmla="*/ 8287 w 10287"/>
                  <a:gd name="connsiteY3" fmla="*/ 4382 h 47815"/>
                  <a:gd name="connsiteX4" fmla="*/ 8382 w 10287"/>
                  <a:gd name="connsiteY4" fmla="*/ 4191 h 47815"/>
                  <a:gd name="connsiteX5" fmla="*/ 8477 w 10287"/>
                  <a:gd name="connsiteY5" fmla="*/ 4001 h 47815"/>
                  <a:gd name="connsiteX6" fmla="*/ 8572 w 10287"/>
                  <a:gd name="connsiteY6" fmla="*/ 3810 h 47815"/>
                  <a:gd name="connsiteX7" fmla="*/ 8668 w 10287"/>
                  <a:gd name="connsiteY7" fmla="*/ 3524 h 47815"/>
                  <a:gd name="connsiteX8" fmla="*/ 9906 w 10287"/>
                  <a:gd name="connsiteY8" fmla="*/ 0 h 47815"/>
                  <a:gd name="connsiteX9" fmla="*/ 10001 w 10287"/>
                  <a:gd name="connsiteY9" fmla="*/ 11335 h 47815"/>
                  <a:gd name="connsiteX10" fmla="*/ 10287 w 10287"/>
                  <a:gd name="connsiteY10" fmla="*/ 14383 h 4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87" h="47815">
                    <a:moveTo>
                      <a:pt x="10287" y="14383"/>
                    </a:moveTo>
                    <a:cubicBezTo>
                      <a:pt x="6382" y="25146"/>
                      <a:pt x="2953" y="36290"/>
                      <a:pt x="0" y="47816"/>
                    </a:cubicBezTo>
                    <a:cubicBezTo>
                      <a:pt x="2572" y="33433"/>
                      <a:pt x="5239" y="18955"/>
                      <a:pt x="8192" y="4572"/>
                    </a:cubicBezTo>
                    <a:cubicBezTo>
                      <a:pt x="8192" y="4572"/>
                      <a:pt x="8192" y="4477"/>
                      <a:pt x="8287" y="4382"/>
                    </a:cubicBezTo>
                    <a:cubicBezTo>
                      <a:pt x="8287" y="4382"/>
                      <a:pt x="8287" y="4286"/>
                      <a:pt x="8382" y="4191"/>
                    </a:cubicBezTo>
                    <a:cubicBezTo>
                      <a:pt x="8382" y="4096"/>
                      <a:pt x="8382" y="4096"/>
                      <a:pt x="8477" y="4001"/>
                    </a:cubicBezTo>
                    <a:cubicBezTo>
                      <a:pt x="8477" y="3905"/>
                      <a:pt x="8477" y="3905"/>
                      <a:pt x="8572" y="3810"/>
                    </a:cubicBezTo>
                    <a:cubicBezTo>
                      <a:pt x="8572" y="3715"/>
                      <a:pt x="8572" y="3715"/>
                      <a:pt x="8668" y="3524"/>
                    </a:cubicBezTo>
                    <a:cubicBezTo>
                      <a:pt x="9049" y="2381"/>
                      <a:pt x="9430" y="1143"/>
                      <a:pt x="9906" y="0"/>
                    </a:cubicBezTo>
                    <a:cubicBezTo>
                      <a:pt x="10001" y="3715"/>
                      <a:pt x="10001" y="7525"/>
                      <a:pt x="10001" y="11335"/>
                    </a:cubicBezTo>
                    <a:cubicBezTo>
                      <a:pt x="9811" y="12668"/>
                      <a:pt x="10001" y="13621"/>
                      <a:pt x="10287" y="14383"/>
                    </a:cubicBezTo>
                    <a:close/>
                  </a:path>
                </a:pathLst>
              </a:custGeom>
              <a:grpFill/>
              <a:ln w="9525" cap="flat">
                <a:noFill/>
                <a:prstDash val="solid"/>
                <a:miter/>
              </a:ln>
            </p:spPr>
            <p:txBody>
              <a:bodyPr rtlCol="0" anchor="ctr"/>
              <a:lstStyle/>
              <a:p>
                <a:endParaRPr lang="th-TH"/>
              </a:p>
            </p:txBody>
          </p:sp>
          <p:sp>
            <p:nvSpPr>
              <p:cNvPr id="118" name="Freeform: Shape 117">
                <a:extLst>
                  <a:ext uri="{FF2B5EF4-FFF2-40B4-BE49-F238E27FC236}">
                    <a16:creationId xmlns:a16="http://schemas.microsoft.com/office/drawing/2014/main" id="{9ED4F31C-F785-43C5-A6E7-6973F2377DC8}"/>
                  </a:ext>
                </a:extLst>
              </p:cNvPr>
              <p:cNvSpPr/>
              <p:nvPr/>
            </p:nvSpPr>
            <p:spPr>
              <a:xfrm>
                <a:off x="6148982" y="2945796"/>
                <a:ext cx="169272" cy="946022"/>
              </a:xfrm>
              <a:custGeom>
                <a:avLst/>
                <a:gdLst>
                  <a:gd name="connsiteX0" fmla="*/ 6358 w 169272"/>
                  <a:gd name="connsiteY0" fmla="*/ 501777 h 946022"/>
                  <a:gd name="connsiteX1" fmla="*/ 6358 w 169272"/>
                  <a:gd name="connsiteY1" fmla="*/ 501777 h 946022"/>
                  <a:gd name="connsiteX2" fmla="*/ 3786 w 169272"/>
                  <a:gd name="connsiteY2" fmla="*/ 474726 h 946022"/>
                  <a:gd name="connsiteX3" fmla="*/ 71 w 169272"/>
                  <a:gd name="connsiteY3" fmla="*/ 397478 h 946022"/>
                  <a:gd name="connsiteX4" fmla="*/ 71 w 169272"/>
                  <a:gd name="connsiteY4" fmla="*/ 380905 h 946022"/>
                  <a:gd name="connsiteX5" fmla="*/ 167 w 169272"/>
                  <a:gd name="connsiteY5" fmla="*/ 365951 h 946022"/>
                  <a:gd name="connsiteX6" fmla="*/ 1214 w 169272"/>
                  <a:gd name="connsiteY6" fmla="*/ 369094 h 946022"/>
                  <a:gd name="connsiteX7" fmla="*/ 10168 w 169272"/>
                  <a:gd name="connsiteY7" fmla="*/ 397955 h 946022"/>
                  <a:gd name="connsiteX8" fmla="*/ 10644 w 169272"/>
                  <a:gd name="connsiteY8" fmla="*/ 349758 h 946022"/>
                  <a:gd name="connsiteX9" fmla="*/ 9215 w 169272"/>
                  <a:gd name="connsiteY9" fmla="*/ 345853 h 946022"/>
                  <a:gd name="connsiteX10" fmla="*/ 3691 w 169272"/>
                  <a:gd name="connsiteY10" fmla="*/ 292798 h 946022"/>
                  <a:gd name="connsiteX11" fmla="*/ 3691 w 169272"/>
                  <a:gd name="connsiteY11" fmla="*/ 292608 h 946022"/>
                  <a:gd name="connsiteX12" fmla="*/ 3691 w 169272"/>
                  <a:gd name="connsiteY12" fmla="*/ 292322 h 946022"/>
                  <a:gd name="connsiteX13" fmla="*/ 4072 w 169272"/>
                  <a:gd name="connsiteY13" fmla="*/ 288036 h 946022"/>
                  <a:gd name="connsiteX14" fmla="*/ 47030 w 169272"/>
                  <a:gd name="connsiteY14" fmla="*/ 65246 h 946022"/>
                  <a:gd name="connsiteX15" fmla="*/ 45029 w 169272"/>
                  <a:gd name="connsiteY15" fmla="*/ 84868 h 946022"/>
                  <a:gd name="connsiteX16" fmla="*/ 46172 w 169272"/>
                  <a:gd name="connsiteY16" fmla="*/ 86011 h 946022"/>
                  <a:gd name="connsiteX17" fmla="*/ 45982 w 169272"/>
                  <a:gd name="connsiteY17" fmla="*/ 86868 h 946022"/>
                  <a:gd name="connsiteX18" fmla="*/ 46553 w 169272"/>
                  <a:gd name="connsiteY18" fmla="*/ 87154 h 946022"/>
                  <a:gd name="connsiteX19" fmla="*/ 58650 w 169272"/>
                  <a:gd name="connsiteY19" fmla="*/ 51435 h 946022"/>
                  <a:gd name="connsiteX20" fmla="*/ 66270 w 169272"/>
                  <a:gd name="connsiteY20" fmla="*/ 43720 h 946022"/>
                  <a:gd name="connsiteX21" fmla="*/ 66175 w 169272"/>
                  <a:gd name="connsiteY21" fmla="*/ 33719 h 946022"/>
                  <a:gd name="connsiteX22" fmla="*/ 77414 w 169272"/>
                  <a:gd name="connsiteY22" fmla="*/ 10859 h 946022"/>
                  <a:gd name="connsiteX23" fmla="*/ 78367 w 169272"/>
                  <a:gd name="connsiteY23" fmla="*/ 10287 h 946022"/>
                  <a:gd name="connsiteX24" fmla="*/ 90845 w 169272"/>
                  <a:gd name="connsiteY24" fmla="*/ 0 h 946022"/>
                  <a:gd name="connsiteX25" fmla="*/ 31123 w 169272"/>
                  <a:gd name="connsiteY25" fmla="*/ 230219 h 946022"/>
                  <a:gd name="connsiteX26" fmla="*/ 17502 w 169272"/>
                  <a:gd name="connsiteY26" fmla="*/ 243840 h 946022"/>
                  <a:gd name="connsiteX27" fmla="*/ 18360 w 169272"/>
                  <a:gd name="connsiteY27" fmla="*/ 258509 h 946022"/>
                  <a:gd name="connsiteX28" fmla="*/ 20836 w 169272"/>
                  <a:gd name="connsiteY28" fmla="*/ 258318 h 946022"/>
                  <a:gd name="connsiteX29" fmla="*/ 21884 w 169272"/>
                  <a:gd name="connsiteY29" fmla="*/ 257461 h 946022"/>
                  <a:gd name="connsiteX30" fmla="*/ 23217 w 169272"/>
                  <a:gd name="connsiteY30" fmla="*/ 256127 h 946022"/>
                  <a:gd name="connsiteX31" fmla="*/ 13978 w 169272"/>
                  <a:gd name="connsiteY31" fmla="*/ 303562 h 946022"/>
                  <a:gd name="connsiteX32" fmla="*/ 20169 w 169272"/>
                  <a:gd name="connsiteY32" fmla="*/ 302990 h 946022"/>
                  <a:gd name="connsiteX33" fmla="*/ 26170 w 169272"/>
                  <a:gd name="connsiteY33" fmla="*/ 271177 h 946022"/>
                  <a:gd name="connsiteX34" fmla="*/ 20836 w 169272"/>
                  <a:gd name="connsiteY34" fmla="*/ 350615 h 946022"/>
                  <a:gd name="connsiteX35" fmla="*/ 20455 w 169272"/>
                  <a:gd name="connsiteY35" fmla="*/ 398240 h 946022"/>
                  <a:gd name="connsiteX36" fmla="*/ 22074 w 169272"/>
                  <a:gd name="connsiteY36" fmla="*/ 444151 h 946022"/>
                  <a:gd name="connsiteX37" fmla="*/ 23789 w 169272"/>
                  <a:gd name="connsiteY37" fmla="*/ 469487 h 946022"/>
                  <a:gd name="connsiteX38" fmla="*/ 24170 w 169272"/>
                  <a:gd name="connsiteY38" fmla="*/ 474726 h 946022"/>
                  <a:gd name="connsiteX39" fmla="*/ 169235 w 169272"/>
                  <a:gd name="connsiteY39" fmla="*/ 931640 h 946022"/>
                  <a:gd name="connsiteX40" fmla="*/ 154186 w 169272"/>
                  <a:gd name="connsiteY40" fmla="*/ 946023 h 946022"/>
                  <a:gd name="connsiteX41" fmla="*/ 6358 w 169272"/>
                  <a:gd name="connsiteY41" fmla="*/ 501777 h 94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9272" h="946022">
                    <a:moveTo>
                      <a:pt x="6358" y="501777"/>
                    </a:moveTo>
                    <a:cubicBezTo>
                      <a:pt x="6453" y="501777"/>
                      <a:pt x="6453" y="501777"/>
                      <a:pt x="6358" y="501777"/>
                    </a:cubicBezTo>
                    <a:cubicBezTo>
                      <a:pt x="5405" y="492823"/>
                      <a:pt x="4548" y="483870"/>
                      <a:pt x="3786" y="474726"/>
                    </a:cubicBezTo>
                    <a:cubicBezTo>
                      <a:pt x="1691" y="449580"/>
                      <a:pt x="452" y="423863"/>
                      <a:pt x="71" y="397478"/>
                    </a:cubicBezTo>
                    <a:cubicBezTo>
                      <a:pt x="-24" y="391954"/>
                      <a:pt x="-24" y="386525"/>
                      <a:pt x="71" y="380905"/>
                    </a:cubicBezTo>
                    <a:cubicBezTo>
                      <a:pt x="-24" y="375952"/>
                      <a:pt x="71" y="370904"/>
                      <a:pt x="167" y="365951"/>
                    </a:cubicBezTo>
                    <a:cubicBezTo>
                      <a:pt x="548" y="366903"/>
                      <a:pt x="929" y="367951"/>
                      <a:pt x="1214" y="369094"/>
                    </a:cubicBezTo>
                    <a:cubicBezTo>
                      <a:pt x="4453" y="378523"/>
                      <a:pt x="7501" y="388144"/>
                      <a:pt x="10168" y="397955"/>
                    </a:cubicBezTo>
                    <a:cubicBezTo>
                      <a:pt x="9977" y="382143"/>
                      <a:pt x="10073" y="366046"/>
                      <a:pt x="10644" y="349758"/>
                    </a:cubicBezTo>
                    <a:cubicBezTo>
                      <a:pt x="10168" y="348329"/>
                      <a:pt x="9692" y="347091"/>
                      <a:pt x="9215" y="345853"/>
                    </a:cubicBezTo>
                    <a:cubicBezTo>
                      <a:pt x="7406" y="328041"/>
                      <a:pt x="5596" y="310420"/>
                      <a:pt x="3691" y="292798"/>
                    </a:cubicBezTo>
                    <a:cubicBezTo>
                      <a:pt x="3691" y="292798"/>
                      <a:pt x="3786" y="292703"/>
                      <a:pt x="3691" y="292608"/>
                    </a:cubicBezTo>
                    <a:cubicBezTo>
                      <a:pt x="3691" y="292418"/>
                      <a:pt x="3691" y="292418"/>
                      <a:pt x="3691" y="292322"/>
                    </a:cubicBezTo>
                    <a:cubicBezTo>
                      <a:pt x="3881" y="290989"/>
                      <a:pt x="3977" y="289465"/>
                      <a:pt x="4072" y="288036"/>
                    </a:cubicBezTo>
                    <a:cubicBezTo>
                      <a:pt x="10073" y="217837"/>
                      <a:pt x="23598" y="142304"/>
                      <a:pt x="47030" y="65246"/>
                    </a:cubicBezTo>
                    <a:cubicBezTo>
                      <a:pt x="46363" y="71723"/>
                      <a:pt x="45696" y="78200"/>
                      <a:pt x="45029" y="84868"/>
                    </a:cubicBezTo>
                    <a:cubicBezTo>
                      <a:pt x="44934" y="85916"/>
                      <a:pt x="45506" y="86487"/>
                      <a:pt x="46172" y="86011"/>
                    </a:cubicBezTo>
                    <a:cubicBezTo>
                      <a:pt x="46172" y="86297"/>
                      <a:pt x="46077" y="86487"/>
                      <a:pt x="45982" y="86868"/>
                    </a:cubicBezTo>
                    <a:cubicBezTo>
                      <a:pt x="45791" y="87440"/>
                      <a:pt x="46363" y="87916"/>
                      <a:pt x="46553" y="87154"/>
                    </a:cubicBezTo>
                    <a:cubicBezTo>
                      <a:pt x="50173" y="74676"/>
                      <a:pt x="54173" y="62770"/>
                      <a:pt x="58650" y="51435"/>
                    </a:cubicBezTo>
                    <a:cubicBezTo>
                      <a:pt x="61412" y="53721"/>
                      <a:pt x="66270" y="50483"/>
                      <a:pt x="66270" y="43720"/>
                    </a:cubicBezTo>
                    <a:cubicBezTo>
                      <a:pt x="66270" y="40386"/>
                      <a:pt x="66175" y="37052"/>
                      <a:pt x="66175" y="33719"/>
                    </a:cubicBezTo>
                    <a:cubicBezTo>
                      <a:pt x="69794" y="25908"/>
                      <a:pt x="73509" y="18193"/>
                      <a:pt x="77414" y="10859"/>
                    </a:cubicBezTo>
                    <a:cubicBezTo>
                      <a:pt x="77700" y="10668"/>
                      <a:pt x="78081" y="10573"/>
                      <a:pt x="78367" y="10287"/>
                    </a:cubicBezTo>
                    <a:cubicBezTo>
                      <a:pt x="82558" y="6668"/>
                      <a:pt x="86654" y="3239"/>
                      <a:pt x="90845" y="0"/>
                    </a:cubicBezTo>
                    <a:cubicBezTo>
                      <a:pt x="60841" y="78296"/>
                      <a:pt x="41600" y="156496"/>
                      <a:pt x="31123" y="230219"/>
                    </a:cubicBezTo>
                    <a:cubicBezTo>
                      <a:pt x="26551" y="234410"/>
                      <a:pt x="22074" y="238982"/>
                      <a:pt x="17502" y="243840"/>
                    </a:cubicBezTo>
                    <a:cubicBezTo>
                      <a:pt x="13502" y="248126"/>
                      <a:pt x="15026" y="257080"/>
                      <a:pt x="18360" y="258509"/>
                    </a:cubicBezTo>
                    <a:cubicBezTo>
                      <a:pt x="19122" y="258890"/>
                      <a:pt x="19979" y="258794"/>
                      <a:pt x="20836" y="258318"/>
                    </a:cubicBezTo>
                    <a:cubicBezTo>
                      <a:pt x="21217" y="258127"/>
                      <a:pt x="21598" y="257747"/>
                      <a:pt x="21884" y="257461"/>
                    </a:cubicBezTo>
                    <a:cubicBezTo>
                      <a:pt x="22360" y="256985"/>
                      <a:pt x="22741" y="256604"/>
                      <a:pt x="23217" y="256127"/>
                    </a:cubicBezTo>
                    <a:cubicBezTo>
                      <a:pt x="17883" y="270510"/>
                      <a:pt x="14264" y="286226"/>
                      <a:pt x="13978" y="303562"/>
                    </a:cubicBezTo>
                    <a:cubicBezTo>
                      <a:pt x="13787" y="310420"/>
                      <a:pt x="19788" y="309563"/>
                      <a:pt x="20169" y="302990"/>
                    </a:cubicBezTo>
                    <a:cubicBezTo>
                      <a:pt x="20741" y="291751"/>
                      <a:pt x="22836" y="281369"/>
                      <a:pt x="26170" y="271177"/>
                    </a:cubicBezTo>
                    <a:cubicBezTo>
                      <a:pt x="23312" y="298514"/>
                      <a:pt x="21598" y="325088"/>
                      <a:pt x="20836" y="350615"/>
                    </a:cubicBezTo>
                    <a:cubicBezTo>
                      <a:pt x="20360" y="366808"/>
                      <a:pt x="20264" y="382524"/>
                      <a:pt x="20455" y="398240"/>
                    </a:cubicBezTo>
                    <a:cubicBezTo>
                      <a:pt x="20645" y="413766"/>
                      <a:pt x="21217" y="429101"/>
                      <a:pt x="22074" y="444151"/>
                    </a:cubicBezTo>
                    <a:cubicBezTo>
                      <a:pt x="22550" y="452723"/>
                      <a:pt x="23122" y="461201"/>
                      <a:pt x="23789" y="469487"/>
                    </a:cubicBezTo>
                    <a:cubicBezTo>
                      <a:pt x="23979" y="471297"/>
                      <a:pt x="24074" y="473011"/>
                      <a:pt x="24170" y="474726"/>
                    </a:cubicBezTo>
                    <a:cubicBezTo>
                      <a:pt x="49601" y="758761"/>
                      <a:pt x="171712" y="931164"/>
                      <a:pt x="169235" y="931640"/>
                    </a:cubicBezTo>
                    <a:cubicBezTo>
                      <a:pt x="164187" y="936403"/>
                      <a:pt x="159234" y="941261"/>
                      <a:pt x="154186" y="946023"/>
                    </a:cubicBezTo>
                    <a:cubicBezTo>
                      <a:pt x="156472" y="945547"/>
                      <a:pt x="37695" y="778859"/>
                      <a:pt x="6358" y="501777"/>
                    </a:cubicBezTo>
                    <a:close/>
                  </a:path>
                </a:pathLst>
              </a:custGeom>
              <a:grpFill/>
              <a:ln w="9525" cap="flat">
                <a:noFill/>
                <a:prstDash val="solid"/>
                <a:miter/>
              </a:ln>
            </p:spPr>
            <p:txBody>
              <a:bodyPr rtlCol="0" anchor="ctr"/>
              <a:lstStyle/>
              <a:p>
                <a:endParaRPr lang="th-TH"/>
              </a:p>
            </p:txBody>
          </p:sp>
          <p:sp>
            <p:nvSpPr>
              <p:cNvPr id="119" name="Freeform: Shape 118">
                <a:extLst>
                  <a:ext uri="{FF2B5EF4-FFF2-40B4-BE49-F238E27FC236}">
                    <a16:creationId xmlns:a16="http://schemas.microsoft.com/office/drawing/2014/main" id="{C3762394-D62A-4538-A144-820D1A5EBB04}"/>
                  </a:ext>
                </a:extLst>
              </p:cNvPr>
              <p:cNvSpPr/>
              <p:nvPr/>
            </p:nvSpPr>
            <p:spPr>
              <a:xfrm>
                <a:off x="6378892" y="2555271"/>
                <a:ext cx="97726" cy="139350"/>
              </a:xfrm>
              <a:custGeom>
                <a:avLst/>
                <a:gdLst>
                  <a:gd name="connsiteX0" fmla="*/ 6477 w 97726"/>
                  <a:gd name="connsiteY0" fmla="*/ 97631 h 139350"/>
                  <a:gd name="connsiteX1" fmla="*/ 6477 w 97726"/>
                  <a:gd name="connsiteY1" fmla="*/ 97536 h 139350"/>
                  <a:gd name="connsiteX2" fmla="*/ 97727 w 97726"/>
                  <a:gd name="connsiteY2" fmla="*/ 0 h 139350"/>
                  <a:gd name="connsiteX3" fmla="*/ 11621 w 97726"/>
                  <a:gd name="connsiteY3" fmla="*/ 111252 h 139350"/>
                  <a:gd name="connsiteX4" fmla="*/ 66008 w 97726"/>
                  <a:gd name="connsiteY4" fmla="*/ 60865 h 139350"/>
                  <a:gd name="connsiteX5" fmla="*/ 0 w 97726"/>
                  <a:gd name="connsiteY5" fmla="*/ 139351 h 139350"/>
                  <a:gd name="connsiteX6" fmla="*/ 953 w 97726"/>
                  <a:gd name="connsiteY6" fmla="*/ 135826 h 139350"/>
                  <a:gd name="connsiteX7" fmla="*/ 6477 w 97726"/>
                  <a:gd name="connsiteY7" fmla="*/ 97631 h 1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26" h="139350">
                    <a:moveTo>
                      <a:pt x="6477" y="97631"/>
                    </a:moveTo>
                    <a:cubicBezTo>
                      <a:pt x="6477" y="97631"/>
                      <a:pt x="6477" y="97536"/>
                      <a:pt x="6477" y="97536"/>
                    </a:cubicBezTo>
                    <a:cubicBezTo>
                      <a:pt x="34481" y="63246"/>
                      <a:pt x="64961" y="30480"/>
                      <a:pt x="97727" y="0"/>
                    </a:cubicBezTo>
                    <a:cubicBezTo>
                      <a:pt x="67151" y="35147"/>
                      <a:pt x="38291" y="72485"/>
                      <a:pt x="11621" y="111252"/>
                    </a:cubicBezTo>
                    <a:cubicBezTo>
                      <a:pt x="29242" y="92678"/>
                      <a:pt x="47339" y="76009"/>
                      <a:pt x="66008" y="60865"/>
                    </a:cubicBezTo>
                    <a:cubicBezTo>
                      <a:pt x="42577" y="85916"/>
                      <a:pt x="20479" y="112109"/>
                      <a:pt x="0" y="139351"/>
                    </a:cubicBezTo>
                    <a:cubicBezTo>
                      <a:pt x="476" y="138208"/>
                      <a:pt x="762" y="137065"/>
                      <a:pt x="953" y="135826"/>
                    </a:cubicBezTo>
                    <a:cubicBezTo>
                      <a:pt x="2572" y="122968"/>
                      <a:pt x="4477" y="110299"/>
                      <a:pt x="6477" y="97631"/>
                    </a:cubicBezTo>
                    <a:close/>
                  </a:path>
                </a:pathLst>
              </a:custGeom>
              <a:grpFill/>
              <a:ln w="9525" cap="flat">
                <a:noFill/>
                <a:prstDash val="solid"/>
                <a:miter/>
              </a:ln>
            </p:spPr>
            <p:txBody>
              <a:bodyPr rtlCol="0" anchor="ctr"/>
              <a:lstStyle/>
              <a:p>
                <a:endParaRPr lang="th-TH"/>
              </a:p>
            </p:txBody>
          </p:sp>
          <p:sp>
            <p:nvSpPr>
              <p:cNvPr id="120" name="Freeform: Shape 119">
                <a:extLst>
                  <a:ext uri="{FF2B5EF4-FFF2-40B4-BE49-F238E27FC236}">
                    <a16:creationId xmlns:a16="http://schemas.microsoft.com/office/drawing/2014/main" id="{CA910E53-8F18-45E4-B563-048D74E9D8D6}"/>
                  </a:ext>
                </a:extLst>
              </p:cNvPr>
              <p:cNvSpPr/>
              <p:nvPr/>
            </p:nvSpPr>
            <p:spPr>
              <a:xfrm>
                <a:off x="6271641" y="2660771"/>
                <a:ext cx="600455" cy="223208"/>
              </a:xfrm>
              <a:custGeom>
                <a:avLst/>
                <a:gdLst>
                  <a:gd name="connsiteX0" fmla="*/ 217360 w 600455"/>
                  <a:gd name="connsiteY0" fmla="*/ 143579 h 223208"/>
                  <a:gd name="connsiteX1" fmla="*/ 0 w 600455"/>
                  <a:gd name="connsiteY1" fmla="*/ 223208 h 223208"/>
                  <a:gd name="connsiteX2" fmla="*/ 196501 w 600455"/>
                  <a:gd name="connsiteY2" fmla="*/ 105955 h 223208"/>
                  <a:gd name="connsiteX3" fmla="*/ 591884 w 600455"/>
                  <a:gd name="connsiteY3" fmla="*/ 418 h 223208"/>
                  <a:gd name="connsiteX4" fmla="*/ 600456 w 600455"/>
                  <a:gd name="connsiteY4" fmla="*/ 5467 h 223208"/>
                  <a:gd name="connsiteX5" fmla="*/ 600456 w 600455"/>
                  <a:gd name="connsiteY5" fmla="*/ 5562 h 223208"/>
                  <a:gd name="connsiteX6" fmla="*/ 217360 w 600455"/>
                  <a:gd name="connsiteY6" fmla="*/ 143579 h 22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55" h="223208">
                    <a:moveTo>
                      <a:pt x="217360" y="143579"/>
                    </a:moveTo>
                    <a:cubicBezTo>
                      <a:pt x="146113" y="153676"/>
                      <a:pt x="67151" y="160819"/>
                      <a:pt x="0" y="223208"/>
                    </a:cubicBezTo>
                    <a:cubicBezTo>
                      <a:pt x="57626" y="157581"/>
                      <a:pt x="130588" y="125386"/>
                      <a:pt x="196501" y="105955"/>
                    </a:cubicBezTo>
                    <a:cubicBezTo>
                      <a:pt x="330898" y="66998"/>
                      <a:pt x="463582" y="42519"/>
                      <a:pt x="591884" y="418"/>
                    </a:cubicBezTo>
                    <a:cubicBezTo>
                      <a:pt x="596360" y="-1106"/>
                      <a:pt x="600266" y="1752"/>
                      <a:pt x="600456" y="5467"/>
                    </a:cubicBezTo>
                    <a:cubicBezTo>
                      <a:pt x="600456" y="5467"/>
                      <a:pt x="600456" y="5562"/>
                      <a:pt x="600456" y="5562"/>
                    </a:cubicBezTo>
                    <a:cubicBezTo>
                      <a:pt x="485584" y="83191"/>
                      <a:pt x="350234" y="124053"/>
                      <a:pt x="217360" y="143579"/>
                    </a:cubicBezTo>
                    <a:close/>
                  </a:path>
                </a:pathLst>
              </a:custGeom>
              <a:grpFill/>
              <a:ln w="9525" cap="flat">
                <a:noFill/>
                <a:prstDash val="solid"/>
                <a:miter/>
              </a:ln>
            </p:spPr>
            <p:txBody>
              <a:bodyPr rtlCol="0" anchor="ctr"/>
              <a:lstStyle/>
              <a:p>
                <a:endParaRPr lang="th-TH"/>
              </a:p>
            </p:txBody>
          </p:sp>
          <p:sp>
            <p:nvSpPr>
              <p:cNvPr id="121" name="Freeform: Shape 120">
                <a:extLst>
                  <a:ext uri="{FF2B5EF4-FFF2-40B4-BE49-F238E27FC236}">
                    <a16:creationId xmlns:a16="http://schemas.microsoft.com/office/drawing/2014/main" id="{9741B26C-599F-4B5E-884E-C1990A1CF62B}"/>
                  </a:ext>
                </a:extLst>
              </p:cNvPr>
              <p:cNvSpPr/>
              <p:nvPr/>
            </p:nvSpPr>
            <p:spPr>
              <a:xfrm>
                <a:off x="6206870" y="2129028"/>
                <a:ext cx="348995" cy="755427"/>
              </a:xfrm>
              <a:custGeom>
                <a:avLst/>
                <a:gdLst>
                  <a:gd name="connsiteX0" fmla="*/ 0 w 348995"/>
                  <a:gd name="connsiteY0" fmla="*/ 755428 h 755427"/>
                  <a:gd name="connsiteX1" fmla="*/ 66866 w 348995"/>
                  <a:gd name="connsiteY1" fmla="*/ 380619 h 755427"/>
                  <a:gd name="connsiteX2" fmla="*/ 190976 w 348995"/>
                  <a:gd name="connsiteY2" fmla="*/ 173260 h 755427"/>
                  <a:gd name="connsiteX3" fmla="*/ 348996 w 348995"/>
                  <a:gd name="connsiteY3" fmla="*/ 0 h 755427"/>
                  <a:gd name="connsiteX4" fmla="*/ 138017 w 348995"/>
                  <a:gd name="connsiteY4" fmla="*/ 327850 h 755427"/>
                  <a:gd name="connsiteX5" fmla="*/ 0 w 348995"/>
                  <a:gd name="connsiteY5" fmla="*/ 755428 h 75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95" h="755427">
                    <a:moveTo>
                      <a:pt x="0" y="755428"/>
                    </a:moveTo>
                    <a:cubicBezTo>
                      <a:pt x="4000" y="632746"/>
                      <a:pt x="17431" y="507206"/>
                      <a:pt x="66866" y="380619"/>
                    </a:cubicBezTo>
                    <a:cubicBezTo>
                      <a:pt x="95726" y="306991"/>
                      <a:pt x="136970" y="237363"/>
                      <a:pt x="190976" y="173260"/>
                    </a:cubicBezTo>
                    <a:cubicBezTo>
                      <a:pt x="242697" y="112109"/>
                      <a:pt x="293751" y="56388"/>
                      <a:pt x="348996" y="0"/>
                    </a:cubicBezTo>
                    <a:cubicBezTo>
                      <a:pt x="267653" y="104299"/>
                      <a:pt x="201835" y="213741"/>
                      <a:pt x="138017" y="327850"/>
                    </a:cubicBezTo>
                    <a:cubicBezTo>
                      <a:pt x="61913" y="464249"/>
                      <a:pt x="12954" y="611124"/>
                      <a:pt x="0" y="755428"/>
                    </a:cubicBezTo>
                    <a:close/>
                  </a:path>
                </a:pathLst>
              </a:custGeom>
              <a:grpFill/>
              <a:ln w="9525" cap="flat">
                <a:noFill/>
                <a:prstDash val="solid"/>
                <a:miter/>
              </a:ln>
            </p:spPr>
            <p:txBody>
              <a:bodyPr rtlCol="0" anchor="ctr"/>
              <a:lstStyle/>
              <a:p>
                <a:endParaRPr lang="th-TH"/>
              </a:p>
            </p:txBody>
          </p:sp>
          <p:sp>
            <p:nvSpPr>
              <p:cNvPr id="122" name="Freeform: Shape 121">
                <a:extLst>
                  <a:ext uri="{FF2B5EF4-FFF2-40B4-BE49-F238E27FC236}">
                    <a16:creationId xmlns:a16="http://schemas.microsoft.com/office/drawing/2014/main" id="{754253CD-F786-4016-B44F-D7E439B0FA9C}"/>
                  </a:ext>
                </a:extLst>
              </p:cNvPr>
              <p:cNvSpPr/>
              <p:nvPr/>
            </p:nvSpPr>
            <p:spPr>
              <a:xfrm>
                <a:off x="6219772" y="2941224"/>
                <a:ext cx="5958" cy="10382"/>
              </a:xfrm>
              <a:custGeom>
                <a:avLst/>
                <a:gdLst>
                  <a:gd name="connsiteX0" fmla="*/ 3006 w 5958"/>
                  <a:gd name="connsiteY0" fmla="*/ 2667 h 10382"/>
                  <a:gd name="connsiteX1" fmla="*/ 5958 w 5958"/>
                  <a:gd name="connsiteY1" fmla="*/ 0 h 10382"/>
                  <a:gd name="connsiteX2" fmla="*/ 53 w 5958"/>
                  <a:gd name="connsiteY2" fmla="*/ 10382 h 10382"/>
                  <a:gd name="connsiteX3" fmla="*/ 3006 w 5958"/>
                  <a:gd name="connsiteY3" fmla="*/ 2667 h 10382"/>
                </a:gdLst>
                <a:ahLst/>
                <a:cxnLst>
                  <a:cxn ang="0">
                    <a:pos x="connsiteX0" y="connsiteY0"/>
                  </a:cxn>
                  <a:cxn ang="0">
                    <a:pos x="connsiteX1" y="connsiteY1"/>
                  </a:cxn>
                  <a:cxn ang="0">
                    <a:pos x="connsiteX2" y="connsiteY2"/>
                  </a:cxn>
                  <a:cxn ang="0">
                    <a:pos x="connsiteX3" y="connsiteY3"/>
                  </a:cxn>
                </a:cxnLst>
                <a:rect l="l" t="t" r="r" b="b"/>
                <a:pathLst>
                  <a:path w="5958" h="10382">
                    <a:moveTo>
                      <a:pt x="3006" y="2667"/>
                    </a:moveTo>
                    <a:cubicBezTo>
                      <a:pt x="3958" y="1715"/>
                      <a:pt x="5006" y="952"/>
                      <a:pt x="5958" y="0"/>
                    </a:cubicBezTo>
                    <a:cubicBezTo>
                      <a:pt x="3958" y="3334"/>
                      <a:pt x="1958" y="6763"/>
                      <a:pt x="53" y="10382"/>
                    </a:cubicBezTo>
                    <a:cubicBezTo>
                      <a:pt x="-233" y="7810"/>
                      <a:pt x="624" y="4858"/>
                      <a:pt x="3006" y="2667"/>
                    </a:cubicBezTo>
                    <a:close/>
                  </a:path>
                </a:pathLst>
              </a:custGeom>
              <a:grpFill/>
              <a:ln w="9525" cap="flat">
                <a:noFill/>
                <a:prstDash val="solid"/>
                <a:miter/>
              </a:ln>
            </p:spPr>
            <p:txBody>
              <a:bodyPr rtlCol="0" anchor="ctr"/>
              <a:lstStyle/>
              <a:p>
                <a:endParaRPr lang="th-TH"/>
              </a:p>
            </p:txBody>
          </p:sp>
          <p:sp>
            <p:nvSpPr>
              <p:cNvPr id="123" name="Freeform: Shape 122">
                <a:extLst>
                  <a:ext uri="{FF2B5EF4-FFF2-40B4-BE49-F238E27FC236}">
                    <a16:creationId xmlns:a16="http://schemas.microsoft.com/office/drawing/2014/main" id="{F9A9240B-3D75-4E34-BF6E-330A258A89A2}"/>
                  </a:ext>
                </a:extLst>
              </p:cNvPr>
              <p:cNvSpPr/>
              <p:nvPr/>
            </p:nvSpPr>
            <p:spPr>
              <a:xfrm>
                <a:off x="6194001" y="2080545"/>
                <a:ext cx="677618" cy="952704"/>
              </a:xfrm>
              <a:custGeom>
                <a:avLst/>
                <a:gdLst>
                  <a:gd name="connsiteX0" fmla="*/ 33253 w 677618"/>
                  <a:gd name="connsiteY0" fmla="*/ 875538 h 952704"/>
                  <a:gd name="connsiteX1" fmla="*/ 45730 w 677618"/>
                  <a:gd name="connsiteY1" fmla="*/ 865251 h 952704"/>
                  <a:gd name="connsiteX2" fmla="*/ 257090 w 677618"/>
                  <a:gd name="connsiteY2" fmla="*/ 816388 h 952704"/>
                  <a:gd name="connsiteX3" fmla="*/ 431683 w 677618"/>
                  <a:gd name="connsiteY3" fmla="*/ 777526 h 952704"/>
                  <a:gd name="connsiteX4" fmla="*/ 676285 w 677618"/>
                  <a:gd name="connsiteY4" fmla="*/ 590836 h 952704"/>
                  <a:gd name="connsiteX5" fmla="*/ 677619 w 677618"/>
                  <a:gd name="connsiteY5" fmla="*/ 588359 h 952704"/>
                  <a:gd name="connsiteX6" fmla="*/ 397870 w 677618"/>
                  <a:gd name="connsiteY6" fmla="*/ 714089 h 952704"/>
                  <a:gd name="connsiteX7" fmla="*/ 54017 w 677618"/>
                  <a:gd name="connsiteY7" fmla="*/ 844106 h 952704"/>
                  <a:gd name="connsiteX8" fmla="*/ 20394 w 677618"/>
                  <a:gd name="connsiteY8" fmla="*/ 897160 h 952704"/>
                  <a:gd name="connsiteX9" fmla="*/ 15631 w 677618"/>
                  <a:gd name="connsiteY9" fmla="*/ 890969 h 952704"/>
                  <a:gd name="connsiteX10" fmla="*/ 20870 w 677618"/>
                  <a:gd name="connsiteY10" fmla="*/ 880205 h 952704"/>
                  <a:gd name="connsiteX11" fmla="*/ 20966 w 677618"/>
                  <a:gd name="connsiteY11" fmla="*/ 873347 h 952704"/>
                  <a:gd name="connsiteX12" fmla="*/ 21251 w 677618"/>
                  <a:gd name="connsiteY12" fmla="*/ 851726 h 952704"/>
                  <a:gd name="connsiteX13" fmla="*/ 145267 w 677618"/>
                  <a:gd name="connsiteY13" fmla="*/ 467297 h 952704"/>
                  <a:gd name="connsiteX14" fmla="*/ 415967 w 677618"/>
                  <a:gd name="connsiteY14" fmla="*/ 7906 h 952704"/>
                  <a:gd name="connsiteX15" fmla="*/ 415300 w 677618"/>
                  <a:gd name="connsiteY15" fmla="*/ 0 h 952704"/>
                  <a:gd name="connsiteX16" fmla="*/ 415205 w 677618"/>
                  <a:gd name="connsiteY16" fmla="*/ 0 h 952704"/>
                  <a:gd name="connsiteX17" fmla="*/ 12298 w 677618"/>
                  <a:gd name="connsiteY17" fmla="*/ 876110 h 952704"/>
                  <a:gd name="connsiteX18" fmla="*/ 9535 w 677618"/>
                  <a:gd name="connsiteY18" fmla="*/ 878015 h 952704"/>
                  <a:gd name="connsiteX19" fmla="*/ 2201 w 677618"/>
                  <a:gd name="connsiteY19" fmla="*/ 929545 h 952704"/>
                  <a:gd name="connsiteX20" fmla="*/ 2011 w 677618"/>
                  <a:gd name="connsiteY20" fmla="*/ 930116 h 952704"/>
                  <a:gd name="connsiteX21" fmla="*/ 2011 w 677618"/>
                  <a:gd name="connsiteY21" fmla="*/ 930402 h 952704"/>
                  <a:gd name="connsiteX22" fmla="*/ 10 w 677618"/>
                  <a:gd name="connsiteY22" fmla="*/ 950024 h 952704"/>
                  <a:gd name="connsiteX23" fmla="*/ 1154 w 677618"/>
                  <a:gd name="connsiteY23" fmla="*/ 951167 h 952704"/>
                  <a:gd name="connsiteX24" fmla="*/ 963 w 677618"/>
                  <a:gd name="connsiteY24" fmla="*/ 952024 h 952704"/>
                  <a:gd name="connsiteX25" fmla="*/ 1534 w 677618"/>
                  <a:gd name="connsiteY25" fmla="*/ 952310 h 952704"/>
                  <a:gd name="connsiteX26" fmla="*/ 13631 w 677618"/>
                  <a:gd name="connsiteY26" fmla="*/ 916591 h 952704"/>
                  <a:gd name="connsiteX27" fmla="*/ 21251 w 677618"/>
                  <a:gd name="connsiteY27" fmla="*/ 908876 h 952704"/>
                  <a:gd name="connsiteX28" fmla="*/ 21156 w 677618"/>
                  <a:gd name="connsiteY28" fmla="*/ 898874 h 952704"/>
                  <a:gd name="connsiteX29" fmla="*/ 32396 w 677618"/>
                  <a:gd name="connsiteY29" fmla="*/ 876014 h 952704"/>
                  <a:gd name="connsiteX30" fmla="*/ 33253 w 677618"/>
                  <a:gd name="connsiteY30" fmla="*/ 875538 h 952704"/>
                  <a:gd name="connsiteX31" fmla="*/ 11631 w 677618"/>
                  <a:gd name="connsiteY31" fmla="*/ 900303 h 952704"/>
                  <a:gd name="connsiteX32" fmla="*/ 11726 w 677618"/>
                  <a:gd name="connsiteY32" fmla="*/ 911638 h 952704"/>
                  <a:gd name="connsiteX33" fmla="*/ 12203 w 677618"/>
                  <a:gd name="connsiteY33" fmla="*/ 914686 h 952704"/>
                  <a:gd name="connsiteX34" fmla="*/ 1916 w 677618"/>
                  <a:gd name="connsiteY34" fmla="*/ 948119 h 952704"/>
                  <a:gd name="connsiteX35" fmla="*/ 10107 w 677618"/>
                  <a:gd name="connsiteY35" fmla="*/ 904875 h 952704"/>
                  <a:gd name="connsiteX36" fmla="*/ 10202 w 677618"/>
                  <a:gd name="connsiteY36" fmla="*/ 904685 h 952704"/>
                  <a:gd name="connsiteX37" fmla="*/ 10297 w 677618"/>
                  <a:gd name="connsiteY37" fmla="*/ 904494 h 952704"/>
                  <a:gd name="connsiteX38" fmla="*/ 10393 w 677618"/>
                  <a:gd name="connsiteY38" fmla="*/ 904304 h 952704"/>
                  <a:gd name="connsiteX39" fmla="*/ 10488 w 677618"/>
                  <a:gd name="connsiteY39" fmla="*/ 904113 h 952704"/>
                  <a:gd name="connsiteX40" fmla="*/ 10583 w 677618"/>
                  <a:gd name="connsiteY40" fmla="*/ 903827 h 952704"/>
                  <a:gd name="connsiteX41" fmla="*/ 11821 w 677618"/>
                  <a:gd name="connsiteY41" fmla="*/ 897160 h 952704"/>
                  <a:gd name="connsiteX42" fmla="*/ 11631 w 677618"/>
                  <a:gd name="connsiteY42" fmla="*/ 900303 h 95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77618" h="952704">
                    <a:moveTo>
                      <a:pt x="33253" y="875538"/>
                    </a:moveTo>
                    <a:cubicBezTo>
                      <a:pt x="37444" y="871919"/>
                      <a:pt x="41539" y="868490"/>
                      <a:pt x="45730" y="865251"/>
                    </a:cubicBezTo>
                    <a:cubicBezTo>
                      <a:pt x="116025" y="812959"/>
                      <a:pt x="187558" y="823246"/>
                      <a:pt x="257090" y="816388"/>
                    </a:cubicBezTo>
                    <a:cubicBezTo>
                      <a:pt x="315002" y="811435"/>
                      <a:pt x="374343" y="800290"/>
                      <a:pt x="431683" y="777526"/>
                    </a:cubicBezTo>
                    <a:cubicBezTo>
                      <a:pt x="528458" y="737997"/>
                      <a:pt x="610563" y="671513"/>
                      <a:pt x="676285" y="590836"/>
                    </a:cubicBezTo>
                    <a:cubicBezTo>
                      <a:pt x="676952" y="589979"/>
                      <a:pt x="677333" y="589217"/>
                      <a:pt x="677619" y="588359"/>
                    </a:cubicBezTo>
                    <a:cubicBezTo>
                      <a:pt x="593704" y="649605"/>
                      <a:pt x="498073" y="685038"/>
                      <a:pt x="397870" y="714089"/>
                    </a:cubicBezTo>
                    <a:cubicBezTo>
                      <a:pt x="287094" y="748475"/>
                      <a:pt x="155268" y="721995"/>
                      <a:pt x="54017" y="844106"/>
                    </a:cubicBezTo>
                    <a:cubicBezTo>
                      <a:pt x="42016" y="859250"/>
                      <a:pt x="30681" y="876872"/>
                      <a:pt x="20394" y="897160"/>
                    </a:cubicBezTo>
                    <a:cubicBezTo>
                      <a:pt x="17155" y="903637"/>
                      <a:pt x="12583" y="897255"/>
                      <a:pt x="15631" y="890969"/>
                    </a:cubicBezTo>
                    <a:cubicBezTo>
                      <a:pt x="17346" y="887254"/>
                      <a:pt x="19060" y="883730"/>
                      <a:pt x="20870" y="880205"/>
                    </a:cubicBezTo>
                    <a:cubicBezTo>
                      <a:pt x="20966" y="877919"/>
                      <a:pt x="20966" y="875538"/>
                      <a:pt x="20966" y="873347"/>
                    </a:cubicBezTo>
                    <a:cubicBezTo>
                      <a:pt x="21061" y="866108"/>
                      <a:pt x="21156" y="858965"/>
                      <a:pt x="21251" y="851726"/>
                    </a:cubicBezTo>
                    <a:cubicBezTo>
                      <a:pt x="50779" y="720566"/>
                      <a:pt x="93451" y="590740"/>
                      <a:pt x="145267" y="467297"/>
                    </a:cubicBezTo>
                    <a:cubicBezTo>
                      <a:pt x="212608" y="306705"/>
                      <a:pt x="297095" y="150590"/>
                      <a:pt x="415967" y="7906"/>
                    </a:cubicBezTo>
                    <a:cubicBezTo>
                      <a:pt x="420063" y="3048"/>
                      <a:pt x="418729" y="0"/>
                      <a:pt x="415300" y="0"/>
                    </a:cubicBezTo>
                    <a:cubicBezTo>
                      <a:pt x="415300" y="0"/>
                      <a:pt x="415205" y="0"/>
                      <a:pt x="415205" y="0"/>
                    </a:cubicBezTo>
                    <a:cubicBezTo>
                      <a:pt x="194416" y="257080"/>
                      <a:pt x="33443" y="564261"/>
                      <a:pt x="12298" y="876110"/>
                    </a:cubicBezTo>
                    <a:cubicBezTo>
                      <a:pt x="12107" y="878586"/>
                      <a:pt x="10107" y="879538"/>
                      <a:pt x="9535" y="878015"/>
                    </a:cubicBezTo>
                    <a:cubicBezTo>
                      <a:pt x="6678" y="895064"/>
                      <a:pt x="4201" y="912400"/>
                      <a:pt x="2201" y="929545"/>
                    </a:cubicBezTo>
                    <a:cubicBezTo>
                      <a:pt x="2106" y="929735"/>
                      <a:pt x="2106" y="929926"/>
                      <a:pt x="2011" y="930116"/>
                    </a:cubicBezTo>
                    <a:cubicBezTo>
                      <a:pt x="2011" y="930211"/>
                      <a:pt x="1916" y="930307"/>
                      <a:pt x="2011" y="930402"/>
                    </a:cubicBezTo>
                    <a:cubicBezTo>
                      <a:pt x="1344" y="936879"/>
                      <a:pt x="677" y="943356"/>
                      <a:pt x="10" y="950024"/>
                    </a:cubicBezTo>
                    <a:cubicBezTo>
                      <a:pt x="-85" y="951071"/>
                      <a:pt x="487" y="951643"/>
                      <a:pt x="1154" y="951167"/>
                    </a:cubicBezTo>
                    <a:cubicBezTo>
                      <a:pt x="1154" y="951452"/>
                      <a:pt x="1058" y="951643"/>
                      <a:pt x="963" y="952024"/>
                    </a:cubicBezTo>
                    <a:cubicBezTo>
                      <a:pt x="772" y="952595"/>
                      <a:pt x="1344" y="953072"/>
                      <a:pt x="1534" y="952310"/>
                    </a:cubicBezTo>
                    <a:cubicBezTo>
                      <a:pt x="5154" y="939832"/>
                      <a:pt x="9154" y="927926"/>
                      <a:pt x="13631" y="916591"/>
                    </a:cubicBezTo>
                    <a:cubicBezTo>
                      <a:pt x="16393" y="918877"/>
                      <a:pt x="21251" y="915638"/>
                      <a:pt x="21251" y="908876"/>
                    </a:cubicBezTo>
                    <a:cubicBezTo>
                      <a:pt x="21251" y="905542"/>
                      <a:pt x="21156" y="902208"/>
                      <a:pt x="21156" y="898874"/>
                    </a:cubicBezTo>
                    <a:cubicBezTo>
                      <a:pt x="24775" y="891064"/>
                      <a:pt x="28490" y="883349"/>
                      <a:pt x="32396" y="876014"/>
                    </a:cubicBezTo>
                    <a:cubicBezTo>
                      <a:pt x="32586" y="875824"/>
                      <a:pt x="32967" y="875729"/>
                      <a:pt x="33253" y="875538"/>
                    </a:cubicBezTo>
                    <a:close/>
                    <a:moveTo>
                      <a:pt x="11631" y="900303"/>
                    </a:moveTo>
                    <a:cubicBezTo>
                      <a:pt x="11726" y="904018"/>
                      <a:pt x="11726" y="907828"/>
                      <a:pt x="11726" y="911638"/>
                    </a:cubicBezTo>
                    <a:cubicBezTo>
                      <a:pt x="11726" y="912876"/>
                      <a:pt x="11917" y="913924"/>
                      <a:pt x="12203" y="914686"/>
                    </a:cubicBezTo>
                    <a:cubicBezTo>
                      <a:pt x="8297" y="925449"/>
                      <a:pt x="4868" y="936593"/>
                      <a:pt x="1916" y="948119"/>
                    </a:cubicBezTo>
                    <a:cubicBezTo>
                      <a:pt x="4487" y="933736"/>
                      <a:pt x="7154" y="919258"/>
                      <a:pt x="10107" y="904875"/>
                    </a:cubicBezTo>
                    <a:cubicBezTo>
                      <a:pt x="10107" y="904875"/>
                      <a:pt x="10107" y="904780"/>
                      <a:pt x="10202" y="904685"/>
                    </a:cubicBezTo>
                    <a:cubicBezTo>
                      <a:pt x="10202" y="904685"/>
                      <a:pt x="10202" y="904589"/>
                      <a:pt x="10297" y="904494"/>
                    </a:cubicBezTo>
                    <a:cubicBezTo>
                      <a:pt x="10297" y="904399"/>
                      <a:pt x="10297" y="904399"/>
                      <a:pt x="10393" y="904304"/>
                    </a:cubicBezTo>
                    <a:cubicBezTo>
                      <a:pt x="10393" y="904208"/>
                      <a:pt x="10393" y="904208"/>
                      <a:pt x="10488" y="904113"/>
                    </a:cubicBezTo>
                    <a:cubicBezTo>
                      <a:pt x="10488" y="904018"/>
                      <a:pt x="10488" y="904018"/>
                      <a:pt x="10583" y="903827"/>
                    </a:cubicBezTo>
                    <a:cubicBezTo>
                      <a:pt x="10679" y="901636"/>
                      <a:pt x="11345" y="899636"/>
                      <a:pt x="11821" y="897160"/>
                    </a:cubicBezTo>
                    <a:cubicBezTo>
                      <a:pt x="11631" y="898208"/>
                      <a:pt x="11631" y="899351"/>
                      <a:pt x="11631" y="900303"/>
                    </a:cubicBezTo>
                    <a:close/>
                  </a:path>
                </a:pathLst>
              </a:custGeom>
              <a:grpFill/>
              <a:ln w="9525" cap="flat">
                <a:noFill/>
                <a:prstDash val="solid"/>
                <a:miter/>
              </a:ln>
            </p:spPr>
            <p:txBody>
              <a:bodyPr rtlCol="0" anchor="ctr"/>
              <a:lstStyle/>
              <a:p>
                <a:endParaRPr lang="th-TH"/>
              </a:p>
            </p:txBody>
          </p:sp>
          <p:sp>
            <p:nvSpPr>
              <p:cNvPr id="124" name="Freeform: Shape 123">
                <a:extLst>
                  <a:ext uri="{FF2B5EF4-FFF2-40B4-BE49-F238E27FC236}">
                    <a16:creationId xmlns:a16="http://schemas.microsoft.com/office/drawing/2014/main" id="{11CAA9E7-BDB2-4EFF-B0AE-E6995037263D}"/>
                  </a:ext>
                </a:extLst>
              </p:cNvPr>
              <p:cNvSpPr/>
              <p:nvPr/>
            </p:nvSpPr>
            <p:spPr>
              <a:xfrm>
                <a:off x="6390608" y="2263319"/>
                <a:ext cx="848582" cy="403204"/>
              </a:xfrm>
              <a:custGeom>
                <a:avLst/>
                <a:gdLst>
                  <a:gd name="connsiteX0" fmla="*/ 86106 w 848582"/>
                  <a:gd name="connsiteY0" fmla="*/ 291953 h 403204"/>
                  <a:gd name="connsiteX1" fmla="*/ 86392 w 848582"/>
                  <a:gd name="connsiteY1" fmla="*/ 291667 h 403204"/>
                  <a:gd name="connsiteX2" fmla="*/ 387858 w 848582"/>
                  <a:gd name="connsiteY2" fmla="*/ 59733 h 403204"/>
                  <a:gd name="connsiteX3" fmla="*/ 836295 w 848582"/>
                  <a:gd name="connsiteY3" fmla="*/ 26300 h 403204"/>
                  <a:gd name="connsiteX4" fmla="*/ 739426 w 848582"/>
                  <a:gd name="connsiteY4" fmla="*/ 37921 h 403204"/>
                  <a:gd name="connsiteX5" fmla="*/ 571119 w 848582"/>
                  <a:gd name="connsiteY5" fmla="*/ 63067 h 403204"/>
                  <a:gd name="connsiteX6" fmla="*/ 423005 w 848582"/>
                  <a:gd name="connsiteY6" fmla="*/ 101453 h 403204"/>
                  <a:gd name="connsiteX7" fmla="*/ 198025 w 848582"/>
                  <a:gd name="connsiteY7" fmla="*/ 209276 h 403204"/>
                  <a:gd name="connsiteX8" fmla="*/ 199358 w 848582"/>
                  <a:gd name="connsiteY8" fmla="*/ 215467 h 403204"/>
                  <a:gd name="connsiteX9" fmla="*/ 306991 w 848582"/>
                  <a:gd name="connsiteY9" fmla="*/ 162984 h 403204"/>
                  <a:gd name="connsiteX10" fmla="*/ 590931 w 848582"/>
                  <a:gd name="connsiteY10" fmla="*/ 72497 h 403204"/>
                  <a:gd name="connsiteX11" fmla="*/ 848582 w 848582"/>
                  <a:gd name="connsiteY11" fmla="*/ 37921 h 403204"/>
                  <a:gd name="connsiteX12" fmla="*/ 642747 w 848582"/>
                  <a:gd name="connsiteY12" fmla="*/ 134314 h 403204"/>
                  <a:gd name="connsiteX13" fmla="*/ 429863 w 848582"/>
                  <a:gd name="connsiteY13" fmla="*/ 208323 h 403204"/>
                  <a:gd name="connsiteX14" fmla="*/ 195929 w 848582"/>
                  <a:gd name="connsiteY14" fmla="*/ 270426 h 403204"/>
                  <a:gd name="connsiteX15" fmla="*/ 54483 w 848582"/>
                  <a:gd name="connsiteY15" fmla="*/ 352818 h 403204"/>
                  <a:gd name="connsiteX16" fmla="*/ 54388 w 848582"/>
                  <a:gd name="connsiteY16" fmla="*/ 352818 h 403204"/>
                  <a:gd name="connsiteX17" fmla="*/ 0 w 848582"/>
                  <a:gd name="connsiteY17" fmla="*/ 403205 h 403204"/>
                  <a:gd name="connsiteX18" fmla="*/ 86106 w 848582"/>
                  <a:gd name="connsiteY18" fmla="*/ 291953 h 40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8582" h="403204">
                    <a:moveTo>
                      <a:pt x="86106" y="291953"/>
                    </a:moveTo>
                    <a:cubicBezTo>
                      <a:pt x="86201" y="291857"/>
                      <a:pt x="86201" y="291857"/>
                      <a:pt x="86392" y="291667"/>
                    </a:cubicBezTo>
                    <a:cubicBezTo>
                      <a:pt x="172022" y="193369"/>
                      <a:pt x="274415" y="111454"/>
                      <a:pt x="387858" y="59733"/>
                    </a:cubicBezTo>
                    <a:cubicBezTo>
                      <a:pt x="544163" y="-11419"/>
                      <a:pt x="702374" y="-14276"/>
                      <a:pt x="836295" y="26300"/>
                    </a:cubicBezTo>
                    <a:cubicBezTo>
                      <a:pt x="803815" y="29729"/>
                      <a:pt x="771620" y="34111"/>
                      <a:pt x="739426" y="37921"/>
                    </a:cubicBezTo>
                    <a:cubicBezTo>
                      <a:pt x="682847" y="44684"/>
                      <a:pt x="626840" y="52018"/>
                      <a:pt x="571119" y="63067"/>
                    </a:cubicBezTo>
                    <a:cubicBezTo>
                      <a:pt x="521589" y="72782"/>
                      <a:pt x="472059" y="85260"/>
                      <a:pt x="423005" y="101453"/>
                    </a:cubicBezTo>
                    <a:cubicBezTo>
                      <a:pt x="345948" y="126694"/>
                      <a:pt x="269653" y="161460"/>
                      <a:pt x="198025" y="209276"/>
                    </a:cubicBezTo>
                    <a:cubicBezTo>
                      <a:pt x="193548" y="212228"/>
                      <a:pt x="194882" y="217848"/>
                      <a:pt x="199358" y="215467"/>
                    </a:cubicBezTo>
                    <a:cubicBezTo>
                      <a:pt x="234696" y="196798"/>
                      <a:pt x="270701" y="179081"/>
                      <a:pt x="306991" y="162984"/>
                    </a:cubicBezTo>
                    <a:cubicBezTo>
                      <a:pt x="399669" y="121741"/>
                      <a:pt x="495491" y="90023"/>
                      <a:pt x="590931" y="72497"/>
                    </a:cubicBezTo>
                    <a:cubicBezTo>
                      <a:pt x="675704" y="56876"/>
                      <a:pt x="761333" y="48208"/>
                      <a:pt x="848582" y="37921"/>
                    </a:cubicBezTo>
                    <a:cubicBezTo>
                      <a:pt x="775240" y="70592"/>
                      <a:pt x="714375" y="105072"/>
                      <a:pt x="642747" y="134314"/>
                    </a:cubicBezTo>
                    <a:cubicBezTo>
                      <a:pt x="571881" y="163460"/>
                      <a:pt x="501110" y="188892"/>
                      <a:pt x="429863" y="208323"/>
                    </a:cubicBezTo>
                    <a:cubicBezTo>
                      <a:pt x="351949" y="229564"/>
                      <a:pt x="274130" y="239946"/>
                      <a:pt x="195929" y="270426"/>
                    </a:cubicBezTo>
                    <a:cubicBezTo>
                      <a:pt x="146685" y="289762"/>
                      <a:pt x="99346" y="316527"/>
                      <a:pt x="54483" y="352818"/>
                    </a:cubicBezTo>
                    <a:cubicBezTo>
                      <a:pt x="54483" y="352818"/>
                      <a:pt x="54388" y="352818"/>
                      <a:pt x="54388" y="352818"/>
                    </a:cubicBezTo>
                    <a:cubicBezTo>
                      <a:pt x="35719" y="367962"/>
                      <a:pt x="17717" y="384536"/>
                      <a:pt x="0" y="403205"/>
                    </a:cubicBezTo>
                    <a:cubicBezTo>
                      <a:pt x="26670" y="364438"/>
                      <a:pt x="55531" y="327100"/>
                      <a:pt x="86106" y="291953"/>
                    </a:cubicBezTo>
                    <a:close/>
                  </a:path>
                </a:pathLst>
              </a:custGeom>
              <a:grpFill/>
              <a:ln w="9525" cap="flat">
                <a:noFill/>
                <a:prstDash val="solid"/>
                <a:miter/>
              </a:ln>
            </p:spPr>
            <p:txBody>
              <a:bodyPr rtlCol="0" anchor="ctr"/>
              <a:lstStyle/>
              <a:p>
                <a:endParaRPr lang="th-TH"/>
              </a:p>
            </p:txBody>
          </p:sp>
          <p:sp>
            <p:nvSpPr>
              <p:cNvPr id="125" name="Freeform: Shape 124">
                <a:extLst>
                  <a:ext uri="{FF2B5EF4-FFF2-40B4-BE49-F238E27FC236}">
                    <a16:creationId xmlns:a16="http://schemas.microsoft.com/office/drawing/2014/main" id="{FE4FCB9D-F5FB-4D79-A685-525F4597E95F}"/>
                  </a:ext>
                </a:extLst>
              </p:cNvPr>
              <p:cNvSpPr/>
              <p:nvPr/>
            </p:nvSpPr>
            <p:spPr>
              <a:xfrm>
                <a:off x="6365571" y="2002277"/>
                <a:ext cx="599896" cy="700368"/>
              </a:xfrm>
              <a:custGeom>
                <a:avLst/>
                <a:gdLst>
                  <a:gd name="connsiteX0" fmla="*/ 81 w 599896"/>
                  <a:gd name="connsiteY0" fmla="*/ 693869 h 700368"/>
                  <a:gd name="connsiteX1" fmla="*/ 3034 w 599896"/>
                  <a:gd name="connsiteY1" fmla="*/ 671866 h 700368"/>
                  <a:gd name="connsiteX2" fmla="*/ 155719 w 599896"/>
                  <a:gd name="connsiteY2" fmla="*/ 312012 h 700368"/>
                  <a:gd name="connsiteX3" fmla="*/ 568057 w 599896"/>
                  <a:gd name="connsiteY3" fmla="*/ 10831 h 700368"/>
                  <a:gd name="connsiteX4" fmla="*/ 12368 w 599896"/>
                  <a:gd name="connsiteY4" fmla="*/ 659674 h 700368"/>
                  <a:gd name="connsiteX5" fmla="*/ 9225 w 599896"/>
                  <a:gd name="connsiteY5" fmla="*/ 676915 h 700368"/>
                  <a:gd name="connsiteX6" fmla="*/ 10082 w 599896"/>
                  <a:gd name="connsiteY6" fmla="*/ 676724 h 700368"/>
                  <a:gd name="connsiteX7" fmla="*/ 16178 w 599896"/>
                  <a:gd name="connsiteY7" fmla="*/ 654912 h 700368"/>
                  <a:gd name="connsiteX8" fmla="*/ 275068 w 599896"/>
                  <a:gd name="connsiteY8" fmla="*/ 240955 h 700368"/>
                  <a:gd name="connsiteX9" fmla="*/ 590536 w 599896"/>
                  <a:gd name="connsiteY9" fmla="*/ 925 h 700368"/>
                  <a:gd name="connsiteX10" fmla="*/ 596155 w 599896"/>
                  <a:gd name="connsiteY10" fmla="*/ 8736 h 700368"/>
                  <a:gd name="connsiteX11" fmla="*/ 19988 w 599896"/>
                  <a:gd name="connsiteY11" fmla="*/ 649292 h 700368"/>
                  <a:gd name="connsiteX12" fmla="*/ 19798 w 599896"/>
                  <a:gd name="connsiteY12" fmla="*/ 650435 h 700368"/>
                  <a:gd name="connsiteX13" fmla="*/ 19798 w 599896"/>
                  <a:gd name="connsiteY13" fmla="*/ 650530 h 700368"/>
                  <a:gd name="connsiteX14" fmla="*/ 14273 w 599896"/>
                  <a:gd name="connsiteY14" fmla="*/ 688726 h 700368"/>
                  <a:gd name="connsiteX15" fmla="*/ 13321 w 599896"/>
                  <a:gd name="connsiteY15" fmla="*/ 692250 h 700368"/>
                  <a:gd name="connsiteX16" fmla="*/ 8558 w 599896"/>
                  <a:gd name="connsiteY16" fmla="*/ 698632 h 700368"/>
                  <a:gd name="connsiteX17" fmla="*/ 8463 w 599896"/>
                  <a:gd name="connsiteY17" fmla="*/ 698632 h 700368"/>
                  <a:gd name="connsiteX18" fmla="*/ 81 w 599896"/>
                  <a:gd name="connsiteY18" fmla="*/ 693869 h 70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9896" h="700368">
                    <a:moveTo>
                      <a:pt x="81" y="693869"/>
                    </a:moveTo>
                    <a:cubicBezTo>
                      <a:pt x="938" y="686535"/>
                      <a:pt x="1891" y="679201"/>
                      <a:pt x="3034" y="671866"/>
                    </a:cubicBezTo>
                    <a:cubicBezTo>
                      <a:pt x="20179" y="551470"/>
                      <a:pt x="60946" y="423359"/>
                      <a:pt x="155719" y="312012"/>
                    </a:cubicBezTo>
                    <a:cubicBezTo>
                      <a:pt x="263352" y="185425"/>
                      <a:pt x="408894" y="83507"/>
                      <a:pt x="568057" y="10831"/>
                    </a:cubicBezTo>
                    <a:cubicBezTo>
                      <a:pt x="304024" y="165041"/>
                      <a:pt x="63517" y="397546"/>
                      <a:pt x="12368" y="659674"/>
                    </a:cubicBezTo>
                    <a:cubicBezTo>
                      <a:pt x="11320" y="665389"/>
                      <a:pt x="10273" y="671200"/>
                      <a:pt x="9225" y="676915"/>
                    </a:cubicBezTo>
                    <a:cubicBezTo>
                      <a:pt x="9130" y="677486"/>
                      <a:pt x="9987" y="677391"/>
                      <a:pt x="10082" y="676724"/>
                    </a:cubicBezTo>
                    <a:cubicBezTo>
                      <a:pt x="11987" y="669485"/>
                      <a:pt x="14083" y="662151"/>
                      <a:pt x="16178" y="654912"/>
                    </a:cubicBezTo>
                    <a:cubicBezTo>
                      <a:pt x="61041" y="503274"/>
                      <a:pt x="150004" y="362304"/>
                      <a:pt x="275068" y="240955"/>
                    </a:cubicBezTo>
                    <a:cubicBezTo>
                      <a:pt x="369079" y="149992"/>
                      <a:pt x="475378" y="72363"/>
                      <a:pt x="590536" y="925"/>
                    </a:cubicBezTo>
                    <a:cubicBezTo>
                      <a:pt x="599204" y="-2218"/>
                      <a:pt x="603490" y="3211"/>
                      <a:pt x="596155" y="8736"/>
                    </a:cubicBezTo>
                    <a:cubicBezTo>
                      <a:pt x="352792" y="191806"/>
                      <a:pt x="167245" y="407452"/>
                      <a:pt x="19988" y="649292"/>
                    </a:cubicBezTo>
                    <a:cubicBezTo>
                      <a:pt x="19988" y="649673"/>
                      <a:pt x="19893" y="650054"/>
                      <a:pt x="19798" y="650435"/>
                    </a:cubicBezTo>
                    <a:cubicBezTo>
                      <a:pt x="19798" y="650435"/>
                      <a:pt x="19798" y="650530"/>
                      <a:pt x="19798" y="650530"/>
                    </a:cubicBezTo>
                    <a:cubicBezTo>
                      <a:pt x="17797" y="663199"/>
                      <a:pt x="15892" y="675962"/>
                      <a:pt x="14273" y="688726"/>
                    </a:cubicBezTo>
                    <a:cubicBezTo>
                      <a:pt x="14083" y="689964"/>
                      <a:pt x="13797" y="691202"/>
                      <a:pt x="13321" y="692250"/>
                    </a:cubicBezTo>
                    <a:cubicBezTo>
                      <a:pt x="12273" y="695012"/>
                      <a:pt x="10463" y="697203"/>
                      <a:pt x="8558" y="698632"/>
                    </a:cubicBezTo>
                    <a:cubicBezTo>
                      <a:pt x="8558" y="698632"/>
                      <a:pt x="8463" y="698632"/>
                      <a:pt x="8463" y="698632"/>
                    </a:cubicBezTo>
                    <a:cubicBezTo>
                      <a:pt x="4081" y="701775"/>
                      <a:pt x="-681" y="700918"/>
                      <a:pt x="81" y="693869"/>
                    </a:cubicBezTo>
                    <a:close/>
                  </a:path>
                </a:pathLst>
              </a:custGeom>
              <a:grpFill/>
              <a:ln w="9525" cap="flat">
                <a:noFill/>
                <a:prstDash val="solid"/>
                <a:miter/>
              </a:ln>
            </p:spPr>
            <p:txBody>
              <a:bodyPr rtlCol="0" anchor="ctr"/>
              <a:lstStyle/>
              <a:p>
                <a:endParaRPr lang="th-TH"/>
              </a:p>
            </p:txBody>
          </p:sp>
          <p:sp>
            <p:nvSpPr>
              <p:cNvPr id="126" name="Freeform: Shape 125">
                <a:extLst>
                  <a:ext uri="{FF2B5EF4-FFF2-40B4-BE49-F238E27FC236}">
                    <a16:creationId xmlns:a16="http://schemas.microsoft.com/office/drawing/2014/main" id="{0E253DA6-C80F-455F-8384-F4493FD80E8B}"/>
                  </a:ext>
                </a:extLst>
              </p:cNvPr>
              <p:cNvSpPr/>
              <p:nvPr/>
            </p:nvSpPr>
            <p:spPr>
              <a:xfrm>
                <a:off x="6162769" y="2898272"/>
                <a:ext cx="544764" cy="355847"/>
              </a:xfrm>
              <a:custGeom>
                <a:avLst/>
                <a:gdLst>
                  <a:gd name="connsiteX0" fmla="*/ 1 w 544764"/>
                  <a:gd name="connsiteY0" fmla="*/ 350991 h 355847"/>
                  <a:gd name="connsiteX1" fmla="*/ 9240 w 544764"/>
                  <a:gd name="connsiteY1" fmla="*/ 303557 h 355847"/>
                  <a:gd name="connsiteX2" fmla="*/ 7907 w 544764"/>
                  <a:gd name="connsiteY2" fmla="*/ 304890 h 355847"/>
                  <a:gd name="connsiteX3" fmla="*/ 6859 w 544764"/>
                  <a:gd name="connsiteY3" fmla="*/ 305747 h 355847"/>
                  <a:gd name="connsiteX4" fmla="*/ 4383 w 544764"/>
                  <a:gd name="connsiteY4" fmla="*/ 305938 h 355847"/>
                  <a:gd name="connsiteX5" fmla="*/ 3525 w 544764"/>
                  <a:gd name="connsiteY5" fmla="*/ 291269 h 355847"/>
                  <a:gd name="connsiteX6" fmla="*/ 17146 w 544764"/>
                  <a:gd name="connsiteY6" fmla="*/ 277649 h 355847"/>
                  <a:gd name="connsiteX7" fmla="*/ 26290 w 544764"/>
                  <a:gd name="connsiteY7" fmla="*/ 269457 h 355847"/>
                  <a:gd name="connsiteX8" fmla="*/ 69629 w 544764"/>
                  <a:gd name="connsiteY8" fmla="*/ 214117 h 355847"/>
                  <a:gd name="connsiteX9" fmla="*/ 212980 w 544764"/>
                  <a:gd name="connsiteY9" fmla="*/ 94197 h 355847"/>
                  <a:gd name="connsiteX10" fmla="*/ 540164 w 544764"/>
                  <a:gd name="connsiteY10" fmla="*/ 566 h 355847"/>
                  <a:gd name="connsiteX11" fmla="*/ 544450 w 544764"/>
                  <a:gd name="connsiteY11" fmla="*/ 5234 h 355847"/>
                  <a:gd name="connsiteX12" fmla="*/ 543593 w 544764"/>
                  <a:gd name="connsiteY12" fmla="*/ 7043 h 355847"/>
                  <a:gd name="connsiteX13" fmla="*/ 508541 w 544764"/>
                  <a:gd name="connsiteY13" fmla="*/ 44572 h 355847"/>
                  <a:gd name="connsiteX14" fmla="*/ 181262 w 544764"/>
                  <a:gd name="connsiteY14" fmla="*/ 149061 h 355847"/>
                  <a:gd name="connsiteX15" fmla="*/ 16003 w 544764"/>
                  <a:gd name="connsiteY15" fmla="*/ 285745 h 355847"/>
                  <a:gd name="connsiteX16" fmla="*/ 14479 w 544764"/>
                  <a:gd name="connsiteY16" fmla="*/ 288221 h 355847"/>
                  <a:gd name="connsiteX17" fmla="*/ 14003 w 544764"/>
                  <a:gd name="connsiteY17" fmla="*/ 293841 h 355847"/>
                  <a:gd name="connsiteX18" fmla="*/ 15241 w 544764"/>
                  <a:gd name="connsiteY18" fmla="*/ 291841 h 355847"/>
                  <a:gd name="connsiteX19" fmla="*/ 299563 w 544764"/>
                  <a:gd name="connsiteY19" fmla="*/ 131249 h 355847"/>
                  <a:gd name="connsiteX20" fmla="*/ 474822 w 544764"/>
                  <a:gd name="connsiteY20" fmla="*/ 77338 h 355847"/>
                  <a:gd name="connsiteX21" fmla="*/ 307468 w 544764"/>
                  <a:gd name="connsiteY21" fmla="*/ 179255 h 355847"/>
                  <a:gd name="connsiteX22" fmla="*/ 26862 w 544764"/>
                  <a:gd name="connsiteY22" fmla="*/ 286126 h 355847"/>
                  <a:gd name="connsiteX23" fmla="*/ 12193 w 544764"/>
                  <a:gd name="connsiteY23" fmla="*/ 318416 h 355847"/>
                  <a:gd name="connsiteX24" fmla="*/ 12193 w 544764"/>
                  <a:gd name="connsiteY24" fmla="*/ 318606 h 355847"/>
                  <a:gd name="connsiteX25" fmla="*/ 12193 w 544764"/>
                  <a:gd name="connsiteY25" fmla="*/ 318797 h 355847"/>
                  <a:gd name="connsiteX26" fmla="*/ 6192 w 544764"/>
                  <a:gd name="connsiteY26" fmla="*/ 350610 h 355847"/>
                  <a:gd name="connsiteX27" fmla="*/ 1 w 544764"/>
                  <a:gd name="connsiteY27" fmla="*/ 350991 h 35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764" h="355847">
                    <a:moveTo>
                      <a:pt x="1" y="350991"/>
                    </a:moveTo>
                    <a:cubicBezTo>
                      <a:pt x="287" y="333751"/>
                      <a:pt x="3906" y="317939"/>
                      <a:pt x="9240" y="303557"/>
                    </a:cubicBezTo>
                    <a:cubicBezTo>
                      <a:pt x="8764" y="304033"/>
                      <a:pt x="8383" y="304414"/>
                      <a:pt x="7907" y="304890"/>
                    </a:cubicBezTo>
                    <a:cubicBezTo>
                      <a:pt x="7621" y="305176"/>
                      <a:pt x="7240" y="305557"/>
                      <a:pt x="6859" y="305747"/>
                    </a:cubicBezTo>
                    <a:cubicBezTo>
                      <a:pt x="6002" y="306224"/>
                      <a:pt x="5145" y="306319"/>
                      <a:pt x="4383" y="305938"/>
                    </a:cubicBezTo>
                    <a:cubicBezTo>
                      <a:pt x="1049" y="304509"/>
                      <a:pt x="-475" y="295556"/>
                      <a:pt x="3525" y="291269"/>
                    </a:cubicBezTo>
                    <a:cubicBezTo>
                      <a:pt x="8097" y="286412"/>
                      <a:pt x="12574" y="281840"/>
                      <a:pt x="17146" y="277649"/>
                    </a:cubicBezTo>
                    <a:cubicBezTo>
                      <a:pt x="20194" y="274696"/>
                      <a:pt x="23338" y="272124"/>
                      <a:pt x="26290" y="269457"/>
                    </a:cubicBezTo>
                    <a:cubicBezTo>
                      <a:pt x="39720" y="248312"/>
                      <a:pt x="55913" y="230595"/>
                      <a:pt x="69629" y="214117"/>
                    </a:cubicBezTo>
                    <a:cubicBezTo>
                      <a:pt x="112777" y="162110"/>
                      <a:pt x="161545" y="119343"/>
                      <a:pt x="212980" y="94197"/>
                    </a:cubicBezTo>
                    <a:cubicBezTo>
                      <a:pt x="324232" y="43238"/>
                      <a:pt x="435770" y="65527"/>
                      <a:pt x="540164" y="566"/>
                    </a:cubicBezTo>
                    <a:cubicBezTo>
                      <a:pt x="543498" y="-1434"/>
                      <a:pt x="545593" y="2281"/>
                      <a:pt x="544450" y="5234"/>
                    </a:cubicBezTo>
                    <a:cubicBezTo>
                      <a:pt x="544260" y="5805"/>
                      <a:pt x="544069" y="6472"/>
                      <a:pt x="543593" y="7043"/>
                    </a:cubicBezTo>
                    <a:cubicBezTo>
                      <a:pt x="531972" y="20093"/>
                      <a:pt x="520352" y="32666"/>
                      <a:pt x="508541" y="44572"/>
                    </a:cubicBezTo>
                    <a:cubicBezTo>
                      <a:pt x="420720" y="119343"/>
                      <a:pt x="285180" y="110961"/>
                      <a:pt x="181262" y="149061"/>
                    </a:cubicBezTo>
                    <a:cubicBezTo>
                      <a:pt x="120778" y="172112"/>
                      <a:pt x="60294" y="214498"/>
                      <a:pt x="16003" y="285745"/>
                    </a:cubicBezTo>
                    <a:cubicBezTo>
                      <a:pt x="15432" y="286602"/>
                      <a:pt x="14955" y="287364"/>
                      <a:pt x="14479" y="288221"/>
                    </a:cubicBezTo>
                    <a:cubicBezTo>
                      <a:pt x="14289" y="290126"/>
                      <a:pt x="14193" y="291936"/>
                      <a:pt x="14003" y="293841"/>
                    </a:cubicBezTo>
                    <a:cubicBezTo>
                      <a:pt x="14384" y="293174"/>
                      <a:pt x="14765" y="292603"/>
                      <a:pt x="15241" y="291841"/>
                    </a:cubicBezTo>
                    <a:cubicBezTo>
                      <a:pt x="89631" y="177446"/>
                      <a:pt x="202979" y="150966"/>
                      <a:pt x="299563" y="131249"/>
                    </a:cubicBezTo>
                    <a:cubicBezTo>
                      <a:pt x="355855" y="120200"/>
                      <a:pt x="421863" y="107532"/>
                      <a:pt x="474822" y="77338"/>
                    </a:cubicBezTo>
                    <a:cubicBezTo>
                      <a:pt x="425769" y="122105"/>
                      <a:pt x="372524" y="158205"/>
                      <a:pt x="307468" y="179255"/>
                    </a:cubicBezTo>
                    <a:cubicBezTo>
                      <a:pt x="213552" y="211164"/>
                      <a:pt x="114396" y="209735"/>
                      <a:pt x="26862" y="286126"/>
                    </a:cubicBezTo>
                    <a:cubicBezTo>
                      <a:pt x="21051" y="296032"/>
                      <a:pt x="15813" y="306890"/>
                      <a:pt x="12193" y="318416"/>
                    </a:cubicBezTo>
                    <a:cubicBezTo>
                      <a:pt x="12193" y="318416"/>
                      <a:pt x="12098" y="318511"/>
                      <a:pt x="12193" y="318606"/>
                    </a:cubicBezTo>
                    <a:cubicBezTo>
                      <a:pt x="12193" y="318606"/>
                      <a:pt x="12098" y="318701"/>
                      <a:pt x="12193" y="318797"/>
                    </a:cubicBezTo>
                    <a:cubicBezTo>
                      <a:pt x="8859" y="328988"/>
                      <a:pt x="6669" y="339275"/>
                      <a:pt x="6192" y="350610"/>
                    </a:cubicBezTo>
                    <a:cubicBezTo>
                      <a:pt x="5811" y="357087"/>
                      <a:pt x="-94" y="357944"/>
                      <a:pt x="1" y="350991"/>
                    </a:cubicBezTo>
                    <a:close/>
                  </a:path>
                </a:pathLst>
              </a:custGeom>
              <a:grpFill/>
              <a:ln w="9525" cap="flat">
                <a:noFill/>
                <a:prstDash val="solid"/>
                <a:miter/>
              </a:ln>
            </p:spPr>
            <p:txBody>
              <a:bodyPr rtlCol="0" anchor="ctr"/>
              <a:lstStyle/>
              <a:p>
                <a:endParaRPr lang="th-TH"/>
              </a:p>
            </p:txBody>
          </p:sp>
          <p:sp>
            <p:nvSpPr>
              <p:cNvPr id="127" name="Freeform: Shape 126">
                <a:extLst>
                  <a:ext uri="{FF2B5EF4-FFF2-40B4-BE49-F238E27FC236}">
                    <a16:creationId xmlns:a16="http://schemas.microsoft.com/office/drawing/2014/main" id="{74A7E7D3-A4B5-4101-B712-48FC2B747D9D}"/>
                  </a:ext>
                </a:extLst>
              </p:cNvPr>
              <p:cNvSpPr/>
              <p:nvPr/>
            </p:nvSpPr>
            <p:spPr>
              <a:xfrm>
                <a:off x="6053877" y="2407253"/>
                <a:ext cx="164518" cy="871918"/>
              </a:xfrm>
              <a:custGeom>
                <a:avLst/>
                <a:gdLst>
                  <a:gd name="connsiteX0" fmla="*/ 84509 w 164518"/>
                  <a:gd name="connsiteY0" fmla="*/ 867061 h 871918"/>
                  <a:gd name="connsiteX1" fmla="*/ 83080 w 164518"/>
                  <a:gd name="connsiteY1" fmla="*/ 871919 h 871918"/>
                  <a:gd name="connsiteX2" fmla="*/ 24406 w 164518"/>
                  <a:gd name="connsiteY2" fmla="*/ 716280 h 871918"/>
                  <a:gd name="connsiteX3" fmla="*/ 3451 w 164518"/>
                  <a:gd name="connsiteY3" fmla="*/ 466058 h 871918"/>
                  <a:gd name="connsiteX4" fmla="*/ 164519 w 164518"/>
                  <a:gd name="connsiteY4" fmla="*/ 0 h 871918"/>
                  <a:gd name="connsiteX5" fmla="*/ 36693 w 164518"/>
                  <a:gd name="connsiteY5" fmla="*/ 385477 h 871918"/>
                  <a:gd name="connsiteX6" fmla="*/ 84509 w 164518"/>
                  <a:gd name="connsiteY6" fmla="*/ 867061 h 87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18" h="871918">
                    <a:moveTo>
                      <a:pt x="84509" y="867061"/>
                    </a:moveTo>
                    <a:cubicBezTo>
                      <a:pt x="84032" y="868680"/>
                      <a:pt x="83556" y="870299"/>
                      <a:pt x="83080" y="871919"/>
                    </a:cubicBezTo>
                    <a:cubicBezTo>
                      <a:pt x="62696" y="819531"/>
                      <a:pt x="38408" y="769144"/>
                      <a:pt x="24406" y="716280"/>
                    </a:cubicBezTo>
                    <a:cubicBezTo>
                      <a:pt x="4308" y="640652"/>
                      <a:pt x="-5788" y="555974"/>
                      <a:pt x="3451" y="466058"/>
                    </a:cubicBezTo>
                    <a:cubicBezTo>
                      <a:pt x="19548" y="306134"/>
                      <a:pt x="90795" y="148019"/>
                      <a:pt x="164519" y="0"/>
                    </a:cubicBezTo>
                    <a:cubicBezTo>
                      <a:pt x="108321" y="123158"/>
                      <a:pt x="53267" y="254032"/>
                      <a:pt x="36693" y="385477"/>
                    </a:cubicBezTo>
                    <a:cubicBezTo>
                      <a:pt x="16119" y="559880"/>
                      <a:pt x="60410" y="705326"/>
                      <a:pt x="84509" y="867061"/>
                    </a:cubicBezTo>
                    <a:close/>
                  </a:path>
                </a:pathLst>
              </a:custGeom>
              <a:grpFill/>
              <a:ln w="9525" cap="flat">
                <a:noFill/>
                <a:prstDash val="solid"/>
                <a:miter/>
              </a:ln>
            </p:spPr>
            <p:txBody>
              <a:bodyPr rtlCol="0" anchor="ctr"/>
              <a:lstStyle/>
              <a:p>
                <a:endParaRPr lang="th-TH"/>
              </a:p>
            </p:txBody>
          </p:sp>
          <p:sp>
            <p:nvSpPr>
              <p:cNvPr id="128" name="Freeform: Shape 127">
                <a:extLst>
                  <a:ext uri="{FF2B5EF4-FFF2-40B4-BE49-F238E27FC236}">
                    <a16:creationId xmlns:a16="http://schemas.microsoft.com/office/drawing/2014/main" id="{1BF940F1-8C28-4019-B1CB-0EBDB54554C8}"/>
                  </a:ext>
                </a:extLst>
              </p:cNvPr>
              <p:cNvSpPr/>
              <p:nvPr/>
            </p:nvSpPr>
            <p:spPr>
              <a:xfrm>
                <a:off x="6092977" y="2328957"/>
                <a:ext cx="171995" cy="1014793"/>
              </a:xfrm>
              <a:custGeom>
                <a:avLst/>
                <a:gdLst>
                  <a:gd name="connsiteX0" fmla="*/ 59696 w 171995"/>
                  <a:gd name="connsiteY0" fmla="*/ 909637 h 1014793"/>
                  <a:gd name="connsiteX1" fmla="*/ 65221 w 171995"/>
                  <a:gd name="connsiteY1" fmla="*/ 962692 h 1014793"/>
                  <a:gd name="connsiteX2" fmla="*/ 66649 w 171995"/>
                  <a:gd name="connsiteY2" fmla="*/ 966597 h 1014793"/>
                  <a:gd name="connsiteX3" fmla="*/ 66173 w 171995"/>
                  <a:gd name="connsiteY3" fmla="*/ 1014794 h 1014793"/>
                  <a:gd name="connsiteX4" fmla="*/ 57220 w 171995"/>
                  <a:gd name="connsiteY4" fmla="*/ 985933 h 1014793"/>
                  <a:gd name="connsiteX5" fmla="*/ 56267 w 171995"/>
                  <a:gd name="connsiteY5" fmla="*/ 978503 h 1014793"/>
                  <a:gd name="connsiteX6" fmla="*/ 56172 w 171995"/>
                  <a:gd name="connsiteY6" fmla="*/ 978408 h 1014793"/>
                  <a:gd name="connsiteX7" fmla="*/ 53600 w 171995"/>
                  <a:gd name="connsiteY7" fmla="*/ 960311 h 1014793"/>
                  <a:gd name="connsiteX8" fmla="*/ 53505 w 171995"/>
                  <a:gd name="connsiteY8" fmla="*/ 960406 h 1014793"/>
                  <a:gd name="connsiteX9" fmla="*/ 47504 w 171995"/>
                  <a:gd name="connsiteY9" fmla="*/ 921829 h 1014793"/>
                  <a:gd name="connsiteX10" fmla="*/ 47409 w 171995"/>
                  <a:gd name="connsiteY10" fmla="*/ 920591 h 1014793"/>
                  <a:gd name="connsiteX11" fmla="*/ 6642 w 171995"/>
                  <a:gd name="connsiteY11" fmla="*/ 461582 h 1014793"/>
                  <a:gd name="connsiteX12" fmla="*/ 171996 w 171995"/>
                  <a:gd name="connsiteY12" fmla="*/ 0 h 1014793"/>
                  <a:gd name="connsiteX13" fmla="*/ 171520 w 171995"/>
                  <a:gd name="connsiteY13" fmla="*/ 2000 h 1014793"/>
                  <a:gd name="connsiteX14" fmla="*/ 47790 w 171995"/>
                  <a:gd name="connsiteY14" fmla="*/ 554260 h 1014793"/>
                  <a:gd name="connsiteX15" fmla="*/ 59506 w 171995"/>
                  <a:gd name="connsiteY15" fmla="*/ 906208 h 1014793"/>
                  <a:gd name="connsiteX16" fmla="*/ 59791 w 171995"/>
                  <a:gd name="connsiteY16" fmla="*/ 908971 h 1014793"/>
                  <a:gd name="connsiteX17" fmla="*/ 59791 w 171995"/>
                  <a:gd name="connsiteY17" fmla="*/ 909257 h 1014793"/>
                  <a:gd name="connsiteX18" fmla="*/ 59696 w 171995"/>
                  <a:gd name="connsiteY18" fmla="*/ 909637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995" h="1014793">
                    <a:moveTo>
                      <a:pt x="59696" y="909637"/>
                    </a:moveTo>
                    <a:cubicBezTo>
                      <a:pt x="61601" y="927259"/>
                      <a:pt x="63411" y="944880"/>
                      <a:pt x="65221" y="962692"/>
                    </a:cubicBezTo>
                    <a:cubicBezTo>
                      <a:pt x="65697" y="963930"/>
                      <a:pt x="66173" y="965168"/>
                      <a:pt x="66649" y="966597"/>
                    </a:cubicBezTo>
                    <a:cubicBezTo>
                      <a:pt x="66078" y="982980"/>
                      <a:pt x="65983" y="998982"/>
                      <a:pt x="66173" y="1014794"/>
                    </a:cubicBezTo>
                    <a:cubicBezTo>
                      <a:pt x="63411" y="1004983"/>
                      <a:pt x="60458" y="995362"/>
                      <a:pt x="57220" y="985933"/>
                    </a:cubicBezTo>
                    <a:cubicBezTo>
                      <a:pt x="56934" y="983361"/>
                      <a:pt x="56648" y="980980"/>
                      <a:pt x="56267" y="978503"/>
                    </a:cubicBezTo>
                    <a:cubicBezTo>
                      <a:pt x="56267" y="978503"/>
                      <a:pt x="56267" y="978408"/>
                      <a:pt x="56172" y="978408"/>
                    </a:cubicBezTo>
                    <a:cubicBezTo>
                      <a:pt x="55315" y="972407"/>
                      <a:pt x="54457" y="966311"/>
                      <a:pt x="53600" y="960311"/>
                    </a:cubicBezTo>
                    <a:cubicBezTo>
                      <a:pt x="53600" y="960311"/>
                      <a:pt x="53600" y="960406"/>
                      <a:pt x="53505" y="960406"/>
                    </a:cubicBezTo>
                    <a:cubicBezTo>
                      <a:pt x="51314" y="947642"/>
                      <a:pt x="49314" y="934783"/>
                      <a:pt x="47504" y="921829"/>
                    </a:cubicBezTo>
                    <a:cubicBezTo>
                      <a:pt x="47504" y="921449"/>
                      <a:pt x="47409" y="920972"/>
                      <a:pt x="47409" y="920591"/>
                    </a:cubicBezTo>
                    <a:cubicBezTo>
                      <a:pt x="23692" y="768191"/>
                      <a:pt x="-15742" y="628460"/>
                      <a:pt x="6642" y="461582"/>
                    </a:cubicBezTo>
                    <a:cubicBezTo>
                      <a:pt x="28264" y="304324"/>
                      <a:pt x="107512" y="145256"/>
                      <a:pt x="171996" y="0"/>
                    </a:cubicBezTo>
                    <a:cubicBezTo>
                      <a:pt x="171996" y="476"/>
                      <a:pt x="171901" y="1143"/>
                      <a:pt x="171520" y="2000"/>
                    </a:cubicBezTo>
                    <a:cubicBezTo>
                      <a:pt x="99892" y="183452"/>
                      <a:pt x="59506" y="369856"/>
                      <a:pt x="47790" y="554260"/>
                    </a:cubicBezTo>
                    <a:cubicBezTo>
                      <a:pt x="40456" y="672084"/>
                      <a:pt x="48171" y="789146"/>
                      <a:pt x="59506" y="906208"/>
                    </a:cubicBezTo>
                    <a:cubicBezTo>
                      <a:pt x="59601" y="907161"/>
                      <a:pt x="59696" y="908114"/>
                      <a:pt x="59791" y="908971"/>
                    </a:cubicBezTo>
                    <a:cubicBezTo>
                      <a:pt x="59791" y="909066"/>
                      <a:pt x="59791" y="909066"/>
                      <a:pt x="59791" y="909257"/>
                    </a:cubicBezTo>
                    <a:cubicBezTo>
                      <a:pt x="59791" y="909542"/>
                      <a:pt x="59696" y="909637"/>
                      <a:pt x="59696" y="909637"/>
                    </a:cubicBezTo>
                    <a:close/>
                  </a:path>
                </a:pathLst>
              </a:custGeom>
              <a:grpFill/>
              <a:ln w="9525" cap="flat">
                <a:noFill/>
                <a:prstDash val="solid"/>
                <a:miter/>
              </a:ln>
            </p:spPr>
            <p:txBody>
              <a:bodyPr rtlCol="0" anchor="ctr"/>
              <a:lstStyle/>
              <a:p>
                <a:endParaRPr lang="th-TH"/>
              </a:p>
            </p:txBody>
          </p:sp>
          <p:sp>
            <p:nvSpPr>
              <p:cNvPr id="129" name="Freeform: Shape 128">
                <a:extLst>
                  <a:ext uri="{FF2B5EF4-FFF2-40B4-BE49-F238E27FC236}">
                    <a16:creationId xmlns:a16="http://schemas.microsoft.com/office/drawing/2014/main" id="{76F7C5E7-615F-4A15-B251-E8E35B24F4D0}"/>
                  </a:ext>
                </a:extLst>
              </p:cNvPr>
              <p:cNvSpPr/>
              <p:nvPr/>
            </p:nvSpPr>
            <p:spPr>
              <a:xfrm>
                <a:off x="6137719" y="3276885"/>
                <a:ext cx="2762" cy="11049"/>
              </a:xfrm>
              <a:custGeom>
                <a:avLst/>
                <a:gdLst>
                  <a:gd name="connsiteX0" fmla="*/ 2762 w 2762"/>
                  <a:gd name="connsiteY0" fmla="*/ 11049 h 11049"/>
                  <a:gd name="connsiteX1" fmla="*/ 0 w 2762"/>
                  <a:gd name="connsiteY1" fmla="*/ 3715 h 11049"/>
                  <a:gd name="connsiteX2" fmla="*/ 1048 w 2762"/>
                  <a:gd name="connsiteY2" fmla="*/ 0 h 11049"/>
                  <a:gd name="connsiteX3" fmla="*/ 2762 w 2762"/>
                  <a:gd name="connsiteY3" fmla="*/ 11049 h 11049"/>
                </a:gdLst>
                <a:ahLst/>
                <a:cxnLst>
                  <a:cxn ang="0">
                    <a:pos x="connsiteX0" y="connsiteY0"/>
                  </a:cxn>
                  <a:cxn ang="0">
                    <a:pos x="connsiteX1" y="connsiteY1"/>
                  </a:cxn>
                  <a:cxn ang="0">
                    <a:pos x="connsiteX2" y="connsiteY2"/>
                  </a:cxn>
                  <a:cxn ang="0">
                    <a:pos x="connsiteX3" y="connsiteY3"/>
                  </a:cxn>
                </a:cxnLst>
                <a:rect l="l" t="t" r="r" b="b"/>
                <a:pathLst>
                  <a:path w="2762" h="11049">
                    <a:moveTo>
                      <a:pt x="2762" y="11049"/>
                    </a:moveTo>
                    <a:cubicBezTo>
                      <a:pt x="1810" y="8572"/>
                      <a:pt x="857" y="6191"/>
                      <a:pt x="0" y="3715"/>
                    </a:cubicBezTo>
                    <a:cubicBezTo>
                      <a:pt x="381" y="2381"/>
                      <a:pt x="667" y="1143"/>
                      <a:pt x="1048" y="0"/>
                    </a:cubicBezTo>
                    <a:cubicBezTo>
                      <a:pt x="1524" y="3715"/>
                      <a:pt x="2191" y="7429"/>
                      <a:pt x="2762" y="11049"/>
                    </a:cubicBezTo>
                    <a:close/>
                  </a:path>
                </a:pathLst>
              </a:custGeom>
              <a:grpFill/>
              <a:ln w="9525" cap="flat">
                <a:noFill/>
                <a:prstDash val="solid"/>
                <a:miter/>
              </a:ln>
            </p:spPr>
            <p:txBody>
              <a:bodyPr rtlCol="0" anchor="ctr"/>
              <a:lstStyle/>
              <a:p>
                <a:endParaRPr lang="th-TH"/>
              </a:p>
            </p:txBody>
          </p:sp>
          <p:sp>
            <p:nvSpPr>
              <p:cNvPr id="130" name="Freeform: Shape 129">
                <a:extLst>
                  <a:ext uri="{FF2B5EF4-FFF2-40B4-BE49-F238E27FC236}">
                    <a16:creationId xmlns:a16="http://schemas.microsoft.com/office/drawing/2014/main" id="{95249C30-0E9C-4F4F-AF15-C55E29EE5CF9}"/>
                  </a:ext>
                </a:extLst>
              </p:cNvPr>
              <p:cNvSpPr/>
              <p:nvPr/>
            </p:nvSpPr>
            <p:spPr>
              <a:xfrm>
                <a:off x="6176867" y="2942748"/>
                <a:ext cx="494537" cy="249269"/>
              </a:xfrm>
              <a:custGeom>
                <a:avLst/>
                <a:gdLst>
                  <a:gd name="connsiteX0" fmla="*/ 1238 w 494537"/>
                  <a:gd name="connsiteY0" fmla="*/ 247269 h 249269"/>
                  <a:gd name="connsiteX1" fmla="*/ 0 w 494537"/>
                  <a:gd name="connsiteY1" fmla="*/ 249269 h 249269"/>
                  <a:gd name="connsiteX2" fmla="*/ 476 w 494537"/>
                  <a:gd name="connsiteY2" fmla="*/ 243650 h 249269"/>
                  <a:gd name="connsiteX3" fmla="*/ 2000 w 494537"/>
                  <a:gd name="connsiteY3" fmla="*/ 241173 h 249269"/>
                  <a:gd name="connsiteX4" fmla="*/ 167259 w 494537"/>
                  <a:gd name="connsiteY4" fmla="*/ 104489 h 249269"/>
                  <a:gd name="connsiteX5" fmla="*/ 494538 w 494537"/>
                  <a:gd name="connsiteY5" fmla="*/ 0 h 249269"/>
                  <a:gd name="connsiteX6" fmla="*/ 460819 w 494537"/>
                  <a:gd name="connsiteY6" fmla="*/ 32766 h 249269"/>
                  <a:gd name="connsiteX7" fmla="*/ 285559 w 494537"/>
                  <a:gd name="connsiteY7" fmla="*/ 86678 h 249269"/>
                  <a:gd name="connsiteX8" fmla="*/ 1238 w 494537"/>
                  <a:gd name="connsiteY8" fmla="*/ 247269 h 24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537" h="249269">
                    <a:moveTo>
                      <a:pt x="1238" y="247269"/>
                    </a:moveTo>
                    <a:cubicBezTo>
                      <a:pt x="857" y="247936"/>
                      <a:pt x="476" y="248507"/>
                      <a:pt x="0" y="249269"/>
                    </a:cubicBezTo>
                    <a:cubicBezTo>
                      <a:pt x="190" y="247364"/>
                      <a:pt x="286" y="245554"/>
                      <a:pt x="476" y="243650"/>
                    </a:cubicBezTo>
                    <a:cubicBezTo>
                      <a:pt x="1048" y="242792"/>
                      <a:pt x="1524" y="242030"/>
                      <a:pt x="2000" y="241173"/>
                    </a:cubicBezTo>
                    <a:cubicBezTo>
                      <a:pt x="46292" y="169926"/>
                      <a:pt x="106775" y="127540"/>
                      <a:pt x="167259" y="104489"/>
                    </a:cubicBezTo>
                    <a:cubicBezTo>
                      <a:pt x="271177" y="66389"/>
                      <a:pt x="406717" y="74771"/>
                      <a:pt x="494538" y="0"/>
                    </a:cubicBezTo>
                    <a:cubicBezTo>
                      <a:pt x="483489" y="11525"/>
                      <a:pt x="472250" y="22384"/>
                      <a:pt x="460819" y="32766"/>
                    </a:cubicBezTo>
                    <a:cubicBezTo>
                      <a:pt x="407860" y="62865"/>
                      <a:pt x="341852" y="75629"/>
                      <a:pt x="285559" y="86678"/>
                    </a:cubicBezTo>
                    <a:cubicBezTo>
                      <a:pt x="188976" y="106394"/>
                      <a:pt x="75628" y="132874"/>
                      <a:pt x="1238" y="247269"/>
                    </a:cubicBezTo>
                    <a:close/>
                  </a:path>
                </a:pathLst>
              </a:custGeom>
              <a:grpFill/>
              <a:ln w="9525" cap="flat">
                <a:noFill/>
                <a:prstDash val="solid"/>
                <a:miter/>
              </a:ln>
            </p:spPr>
            <p:txBody>
              <a:bodyPr rtlCol="0" anchor="ctr"/>
              <a:lstStyle/>
              <a:p>
                <a:endParaRPr lang="th-TH"/>
              </a:p>
            </p:txBody>
          </p:sp>
          <p:sp>
            <p:nvSpPr>
              <p:cNvPr id="131" name="Freeform: Shape 130">
                <a:extLst>
                  <a:ext uri="{FF2B5EF4-FFF2-40B4-BE49-F238E27FC236}">
                    <a16:creationId xmlns:a16="http://schemas.microsoft.com/office/drawing/2014/main" id="{70D9894B-F64C-4D6E-8C99-7BD2B29A2E68}"/>
                  </a:ext>
                </a:extLst>
              </p:cNvPr>
              <p:cNvSpPr/>
              <p:nvPr/>
            </p:nvSpPr>
            <p:spPr>
              <a:xfrm>
                <a:off x="6085417" y="2326370"/>
                <a:ext cx="179572" cy="988519"/>
              </a:xfrm>
              <a:custGeom>
                <a:avLst/>
                <a:gdLst>
                  <a:gd name="connsiteX0" fmla="*/ 54969 w 179572"/>
                  <a:gd name="connsiteY0" fmla="*/ 923178 h 988519"/>
                  <a:gd name="connsiteX1" fmla="*/ 55064 w 179572"/>
                  <a:gd name="connsiteY1" fmla="*/ 924417 h 988519"/>
                  <a:gd name="connsiteX2" fmla="*/ 61065 w 179572"/>
                  <a:gd name="connsiteY2" fmla="*/ 962993 h 988519"/>
                  <a:gd name="connsiteX3" fmla="*/ 61160 w 179572"/>
                  <a:gd name="connsiteY3" fmla="*/ 962898 h 988519"/>
                  <a:gd name="connsiteX4" fmla="*/ 63732 w 179572"/>
                  <a:gd name="connsiteY4" fmla="*/ 980995 h 988519"/>
                  <a:gd name="connsiteX5" fmla="*/ 63827 w 179572"/>
                  <a:gd name="connsiteY5" fmla="*/ 981090 h 988519"/>
                  <a:gd name="connsiteX6" fmla="*/ 64780 w 179572"/>
                  <a:gd name="connsiteY6" fmla="*/ 988520 h 988519"/>
                  <a:gd name="connsiteX7" fmla="*/ 63732 w 179572"/>
                  <a:gd name="connsiteY7" fmla="*/ 985377 h 988519"/>
                  <a:gd name="connsiteX8" fmla="*/ 55064 w 179572"/>
                  <a:gd name="connsiteY8" fmla="*/ 961564 h 988519"/>
                  <a:gd name="connsiteX9" fmla="*/ 53350 w 179572"/>
                  <a:gd name="connsiteY9" fmla="*/ 950515 h 988519"/>
                  <a:gd name="connsiteX10" fmla="*/ 52302 w 179572"/>
                  <a:gd name="connsiteY10" fmla="*/ 954230 h 988519"/>
                  <a:gd name="connsiteX11" fmla="*/ 51635 w 179572"/>
                  <a:gd name="connsiteY11" fmla="*/ 952706 h 988519"/>
                  <a:gd name="connsiteX12" fmla="*/ 53064 w 179572"/>
                  <a:gd name="connsiteY12" fmla="*/ 947848 h 988519"/>
                  <a:gd name="connsiteX13" fmla="*/ 5344 w 179572"/>
                  <a:gd name="connsiteY13" fmla="*/ 466169 h 988519"/>
                  <a:gd name="connsiteX14" fmla="*/ 133169 w 179572"/>
                  <a:gd name="connsiteY14" fmla="*/ 80692 h 988519"/>
                  <a:gd name="connsiteX15" fmla="*/ 133646 w 179572"/>
                  <a:gd name="connsiteY15" fmla="*/ 79740 h 988519"/>
                  <a:gd name="connsiteX16" fmla="*/ 170507 w 179572"/>
                  <a:gd name="connsiteY16" fmla="*/ 5540 h 988519"/>
                  <a:gd name="connsiteX17" fmla="*/ 179556 w 179572"/>
                  <a:gd name="connsiteY17" fmla="*/ 2397 h 988519"/>
                  <a:gd name="connsiteX18" fmla="*/ 14202 w 179572"/>
                  <a:gd name="connsiteY18" fmla="*/ 463978 h 988519"/>
                  <a:gd name="connsiteX19" fmla="*/ 54969 w 179572"/>
                  <a:gd name="connsiteY19" fmla="*/ 923178 h 98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9572" h="988519">
                    <a:moveTo>
                      <a:pt x="54969" y="923178"/>
                    </a:moveTo>
                    <a:cubicBezTo>
                      <a:pt x="54969" y="923559"/>
                      <a:pt x="55064" y="924036"/>
                      <a:pt x="55064" y="924417"/>
                    </a:cubicBezTo>
                    <a:cubicBezTo>
                      <a:pt x="56874" y="937275"/>
                      <a:pt x="58874" y="950134"/>
                      <a:pt x="61065" y="962993"/>
                    </a:cubicBezTo>
                    <a:cubicBezTo>
                      <a:pt x="61065" y="962993"/>
                      <a:pt x="61065" y="962898"/>
                      <a:pt x="61160" y="962898"/>
                    </a:cubicBezTo>
                    <a:cubicBezTo>
                      <a:pt x="62018" y="968898"/>
                      <a:pt x="62875" y="974899"/>
                      <a:pt x="63732" y="980995"/>
                    </a:cubicBezTo>
                    <a:cubicBezTo>
                      <a:pt x="63732" y="980995"/>
                      <a:pt x="63732" y="981090"/>
                      <a:pt x="63827" y="981090"/>
                    </a:cubicBezTo>
                    <a:cubicBezTo>
                      <a:pt x="64208" y="983567"/>
                      <a:pt x="64494" y="985948"/>
                      <a:pt x="64780" y="988520"/>
                    </a:cubicBezTo>
                    <a:cubicBezTo>
                      <a:pt x="64494" y="987472"/>
                      <a:pt x="64113" y="986424"/>
                      <a:pt x="63732" y="985377"/>
                    </a:cubicBezTo>
                    <a:cubicBezTo>
                      <a:pt x="60970" y="977376"/>
                      <a:pt x="58112" y="969375"/>
                      <a:pt x="55064" y="961564"/>
                    </a:cubicBezTo>
                    <a:cubicBezTo>
                      <a:pt x="54493" y="957945"/>
                      <a:pt x="53921" y="954135"/>
                      <a:pt x="53350" y="950515"/>
                    </a:cubicBezTo>
                    <a:cubicBezTo>
                      <a:pt x="52969" y="951658"/>
                      <a:pt x="52588" y="952992"/>
                      <a:pt x="52302" y="954230"/>
                    </a:cubicBezTo>
                    <a:cubicBezTo>
                      <a:pt x="52112" y="953754"/>
                      <a:pt x="51921" y="953087"/>
                      <a:pt x="51635" y="952706"/>
                    </a:cubicBezTo>
                    <a:cubicBezTo>
                      <a:pt x="52112" y="951087"/>
                      <a:pt x="52588" y="949467"/>
                      <a:pt x="53064" y="947848"/>
                    </a:cubicBezTo>
                    <a:cubicBezTo>
                      <a:pt x="28966" y="786114"/>
                      <a:pt x="-15325" y="640667"/>
                      <a:pt x="5344" y="466169"/>
                    </a:cubicBezTo>
                    <a:cubicBezTo>
                      <a:pt x="21822" y="334724"/>
                      <a:pt x="76972" y="203850"/>
                      <a:pt x="133169" y="80692"/>
                    </a:cubicBezTo>
                    <a:cubicBezTo>
                      <a:pt x="133360" y="80406"/>
                      <a:pt x="133550" y="80025"/>
                      <a:pt x="133646" y="79740"/>
                    </a:cubicBezTo>
                    <a:cubicBezTo>
                      <a:pt x="145933" y="54975"/>
                      <a:pt x="158315" y="30305"/>
                      <a:pt x="170507" y="5540"/>
                    </a:cubicBezTo>
                    <a:cubicBezTo>
                      <a:pt x="173365" y="-175"/>
                      <a:pt x="179937" y="-1890"/>
                      <a:pt x="179556" y="2397"/>
                    </a:cubicBezTo>
                    <a:cubicBezTo>
                      <a:pt x="115072" y="147653"/>
                      <a:pt x="35824" y="306720"/>
                      <a:pt x="14202" y="463978"/>
                    </a:cubicBezTo>
                    <a:cubicBezTo>
                      <a:pt x="-8277" y="631047"/>
                      <a:pt x="31252" y="770874"/>
                      <a:pt x="54969" y="923178"/>
                    </a:cubicBezTo>
                    <a:close/>
                  </a:path>
                </a:pathLst>
              </a:custGeom>
              <a:grpFill/>
              <a:ln w="9525" cap="flat">
                <a:noFill/>
                <a:prstDash val="solid"/>
                <a:miter/>
              </a:ln>
            </p:spPr>
            <p:txBody>
              <a:bodyPr rtlCol="0" anchor="ctr"/>
              <a:lstStyle/>
              <a:p>
                <a:endParaRPr lang="th-TH"/>
              </a:p>
            </p:txBody>
          </p:sp>
          <p:sp>
            <p:nvSpPr>
              <p:cNvPr id="132" name="Freeform: Shape 131">
                <a:extLst>
                  <a:ext uri="{FF2B5EF4-FFF2-40B4-BE49-F238E27FC236}">
                    <a16:creationId xmlns:a16="http://schemas.microsoft.com/office/drawing/2014/main" id="{8DA94311-C477-43E8-9FB0-0CFB392B0844}"/>
                  </a:ext>
                </a:extLst>
              </p:cNvPr>
              <p:cNvSpPr/>
              <p:nvPr/>
            </p:nvSpPr>
            <p:spPr>
              <a:xfrm>
                <a:off x="6203251" y="2080640"/>
                <a:ext cx="405860" cy="878656"/>
              </a:xfrm>
              <a:custGeom>
                <a:avLst/>
                <a:gdLst>
                  <a:gd name="connsiteX0" fmla="*/ 286 w 405860"/>
                  <a:gd name="connsiteY0" fmla="*/ 877919 h 878656"/>
                  <a:gd name="connsiteX1" fmla="*/ 0 w 405860"/>
                  <a:gd name="connsiteY1" fmla="*/ 876872 h 878656"/>
                  <a:gd name="connsiteX2" fmla="*/ 3524 w 405860"/>
                  <a:gd name="connsiteY2" fmla="*/ 804005 h 878656"/>
                  <a:gd name="connsiteX3" fmla="*/ 3524 w 405860"/>
                  <a:gd name="connsiteY3" fmla="*/ 803910 h 878656"/>
                  <a:gd name="connsiteX4" fmla="*/ 141637 w 405860"/>
                  <a:gd name="connsiteY4" fmla="*/ 376333 h 878656"/>
                  <a:gd name="connsiteX5" fmla="*/ 352616 w 405860"/>
                  <a:gd name="connsiteY5" fmla="*/ 48482 h 878656"/>
                  <a:gd name="connsiteX6" fmla="*/ 352806 w 405860"/>
                  <a:gd name="connsiteY6" fmla="*/ 48387 h 878656"/>
                  <a:gd name="connsiteX7" fmla="*/ 397002 w 405860"/>
                  <a:gd name="connsiteY7" fmla="*/ 4477 h 878656"/>
                  <a:gd name="connsiteX8" fmla="*/ 405860 w 405860"/>
                  <a:gd name="connsiteY8" fmla="*/ 0 h 878656"/>
                  <a:gd name="connsiteX9" fmla="*/ 2953 w 405860"/>
                  <a:gd name="connsiteY9" fmla="*/ 876110 h 878656"/>
                  <a:gd name="connsiteX10" fmla="*/ 286 w 405860"/>
                  <a:gd name="connsiteY10" fmla="*/ 877919 h 87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860" h="878656">
                    <a:moveTo>
                      <a:pt x="286" y="877919"/>
                    </a:moveTo>
                    <a:cubicBezTo>
                      <a:pt x="191" y="877634"/>
                      <a:pt x="0" y="877253"/>
                      <a:pt x="0" y="876872"/>
                    </a:cubicBezTo>
                    <a:cubicBezTo>
                      <a:pt x="191" y="852678"/>
                      <a:pt x="1238" y="828485"/>
                      <a:pt x="3524" y="804005"/>
                    </a:cubicBezTo>
                    <a:cubicBezTo>
                      <a:pt x="3524" y="803910"/>
                      <a:pt x="3524" y="803910"/>
                      <a:pt x="3524" y="803910"/>
                    </a:cubicBezTo>
                    <a:cubicBezTo>
                      <a:pt x="16478" y="659606"/>
                      <a:pt x="65437" y="512731"/>
                      <a:pt x="141637" y="376333"/>
                    </a:cubicBezTo>
                    <a:cubicBezTo>
                      <a:pt x="205359" y="262223"/>
                      <a:pt x="271177" y="152781"/>
                      <a:pt x="352616" y="48482"/>
                    </a:cubicBezTo>
                    <a:cubicBezTo>
                      <a:pt x="352711" y="48482"/>
                      <a:pt x="352711" y="48387"/>
                      <a:pt x="352806" y="48387"/>
                    </a:cubicBezTo>
                    <a:cubicBezTo>
                      <a:pt x="367189" y="33814"/>
                      <a:pt x="381953" y="19145"/>
                      <a:pt x="397002" y="4477"/>
                    </a:cubicBezTo>
                    <a:cubicBezTo>
                      <a:pt x="400241" y="1334"/>
                      <a:pt x="403479" y="0"/>
                      <a:pt x="405860" y="0"/>
                    </a:cubicBezTo>
                    <a:cubicBezTo>
                      <a:pt x="185071" y="257080"/>
                      <a:pt x="24098" y="564261"/>
                      <a:pt x="2953" y="876110"/>
                    </a:cubicBezTo>
                    <a:cubicBezTo>
                      <a:pt x="2953" y="878491"/>
                      <a:pt x="953" y="879443"/>
                      <a:pt x="286" y="877919"/>
                    </a:cubicBezTo>
                    <a:close/>
                  </a:path>
                </a:pathLst>
              </a:custGeom>
              <a:grpFill/>
              <a:ln w="9525" cap="flat">
                <a:noFill/>
                <a:prstDash val="solid"/>
                <a:miter/>
              </a:ln>
            </p:spPr>
            <p:txBody>
              <a:bodyPr rtlCol="0" anchor="ctr"/>
              <a:lstStyle/>
              <a:p>
                <a:endParaRPr lang="th-TH"/>
              </a:p>
            </p:txBody>
          </p:sp>
          <p:sp>
            <p:nvSpPr>
              <p:cNvPr id="133" name="Freeform: Shape 132">
                <a:extLst>
                  <a:ext uri="{FF2B5EF4-FFF2-40B4-BE49-F238E27FC236}">
                    <a16:creationId xmlns:a16="http://schemas.microsoft.com/office/drawing/2014/main" id="{4989DC86-36F0-43D7-911A-B3F3487A0F8B}"/>
                  </a:ext>
                </a:extLst>
              </p:cNvPr>
              <p:cNvSpPr/>
              <p:nvPr/>
            </p:nvSpPr>
            <p:spPr>
              <a:xfrm>
                <a:off x="6374883" y="2003202"/>
                <a:ext cx="581318" cy="676499"/>
              </a:xfrm>
              <a:custGeom>
                <a:avLst/>
                <a:gdLst>
                  <a:gd name="connsiteX0" fmla="*/ 6961 w 581318"/>
                  <a:gd name="connsiteY0" fmla="*/ 654082 h 676499"/>
                  <a:gd name="connsiteX1" fmla="*/ 865 w 581318"/>
                  <a:gd name="connsiteY1" fmla="*/ 675894 h 676499"/>
                  <a:gd name="connsiteX2" fmla="*/ 8 w 581318"/>
                  <a:gd name="connsiteY2" fmla="*/ 676085 h 676499"/>
                  <a:gd name="connsiteX3" fmla="*/ 3151 w 581318"/>
                  <a:gd name="connsiteY3" fmla="*/ 658844 h 676499"/>
                  <a:gd name="connsiteX4" fmla="*/ 558840 w 581318"/>
                  <a:gd name="connsiteY4" fmla="*/ 10001 h 676499"/>
                  <a:gd name="connsiteX5" fmla="*/ 559316 w 581318"/>
                  <a:gd name="connsiteY5" fmla="*/ 9716 h 676499"/>
                  <a:gd name="connsiteX6" fmla="*/ 579985 w 581318"/>
                  <a:gd name="connsiteY6" fmla="*/ 476 h 676499"/>
                  <a:gd name="connsiteX7" fmla="*/ 581319 w 581318"/>
                  <a:gd name="connsiteY7" fmla="*/ 0 h 676499"/>
                  <a:gd name="connsiteX8" fmla="*/ 265851 w 581318"/>
                  <a:gd name="connsiteY8" fmla="*/ 240030 h 676499"/>
                  <a:gd name="connsiteX9" fmla="*/ 6961 w 581318"/>
                  <a:gd name="connsiteY9" fmla="*/ 654082 h 67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1318" h="676499">
                    <a:moveTo>
                      <a:pt x="6961" y="654082"/>
                    </a:moveTo>
                    <a:cubicBezTo>
                      <a:pt x="4866" y="661321"/>
                      <a:pt x="2771" y="668655"/>
                      <a:pt x="865" y="675894"/>
                    </a:cubicBezTo>
                    <a:cubicBezTo>
                      <a:pt x="675" y="676561"/>
                      <a:pt x="-87" y="676751"/>
                      <a:pt x="8" y="676085"/>
                    </a:cubicBezTo>
                    <a:cubicBezTo>
                      <a:pt x="961" y="670370"/>
                      <a:pt x="2009" y="664559"/>
                      <a:pt x="3151" y="658844"/>
                    </a:cubicBezTo>
                    <a:cubicBezTo>
                      <a:pt x="54301" y="396716"/>
                      <a:pt x="294807" y="164116"/>
                      <a:pt x="558840" y="10001"/>
                    </a:cubicBezTo>
                    <a:cubicBezTo>
                      <a:pt x="559030" y="9906"/>
                      <a:pt x="559126" y="9811"/>
                      <a:pt x="559316" y="9716"/>
                    </a:cubicBezTo>
                    <a:cubicBezTo>
                      <a:pt x="566174" y="6668"/>
                      <a:pt x="573127" y="3524"/>
                      <a:pt x="579985" y="476"/>
                    </a:cubicBezTo>
                    <a:cubicBezTo>
                      <a:pt x="580462" y="286"/>
                      <a:pt x="580938" y="95"/>
                      <a:pt x="581319" y="0"/>
                    </a:cubicBezTo>
                    <a:cubicBezTo>
                      <a:pt x="466162" y="71438"/>
                      <a:pt x="359767" y="149066"/>
                      <a:pt x="265851" y="240030"/>
                    </a:cubicBezTo>
                    <a:cubicBezTo>
                      <a:pt x="140788" y="361474"/>
                      <a:pt x="51729" y="502444"/>
                      <a:pt x="6961" y="654082"/>
                    </a:cubicBezTo>
                    <a:close/>
                  </a:path>
                </a:pathLst>
              </a:custGeom>
              <a:grpFill/>
              <a:ln w="9525" cap="flat">
                <a:noFill/>
                <a:prstDash val="solid"/>
                <a:miter/>
              </a:ln>
            </p:spPr>
            <p:txBody>
              <a:bodyPr rtlCol="0" anchor="ctr"/>
              <a:lstStyle/>
              <a:p>
                <a:endParaRPr lang="th-TH"/>
              </a:p>
            </p:txBody>
          </p:sp>
          <p:sp>
            <p:nvSpPr>
              <p:cNvPr id="134" name="Freeform: Shape 133">
                <a:extLst>
                  <a:ext uri="{FF2B5EF4-FFF2-40B4-BE49-F238E27FC236}">
                    <a16:creationId xmlns:a16="http://schemas.microsoft.com/office/drawing/2014/main" id="{D70A4639-70CC-4DCE-8FB9-1BF33B223E65}"/>
                  </a:ext>
                </a:extLst>
              </p:cNvPr>
              <p:cNvSpPr/>
              <p:nvPr/>
            </p:nvSpPr>
            <p:spPr>
              <a:xfrm>
                <a:off x="6208820" y="2666237"/>
                <a:ext cx="663215" cy="314079"/>
              </a:xfrm>
              <a:custGeom>
                <a:avLst/>
                <a:gdLst>
                  <a:gd name="connsiteX0" fmla="*/ 383241 w 663215"/>
                  <a:gd name="connsiteY0" fmla="*/ 128302 h 314079"/>
                  <a:gd name="connsiteX1" fmla="*/ 39389 w 663215"/>
                  <a:gd name="connsiteY1" fmla="*/ 258318 h 314079"/>
                  <a:gd name="connsiteX2" fmla="*/ 5765 w 663215"/>
                  <a:gd name="connsiteY2" fmla="*/ 311372 h 314079"/>
                  <a:gd name="connsiteX3" fmla="*/ 1003 w 663215"/>
                  <a:gd name="connsiteY3" fmla="*/ 305181 h 314079"/>
                  <a:gd name="connsiteX4" fmla="*/ 6242 w 663215"/>
                  <a:gd name="connsiteY4" fmla="*/ 294418 h 314079"/>
                  <a:gd name="connsiteX5" fmla="*/ 11004 w 663215"/>
                  <a:gd name="connsiteY5" fmla="*/ 285369 h 314079"/>
                  <a:gd name="connsiteX6" fmla="*/ 16909 w 663215"/>
                  <a:gd name="connsiteY6" fmla="*/ 274987 h 314079"/>
                  <a:gd name="connsiteX7" fmla="*/ 17005 w 663215"/>
                  <a:gd name="connsiteY7" fmla="*/ 274892 h 314079"/>
                  <a:gd name="connsiteX8" fmla="*/ 52152 w 663215"/>
                  <a:gd name="connsiteY8" fmla="*/ 228314 h 314079"/>
                  <a:gd name="connsiteX9" fmla="*/ 61963 w 663215"/>
                  <a:gd name="connsiteY9" fmla="*/ 218504 h 314079"/>
                  <a:gd name="connsiteX10" fmla="*/ 62725 w 663215"/>
                  <a:gd name="connsiteY10" fmla="*/ 217646 h 314079"/>
                  <a:gd name="connsiteX11" fmla="*/ 280085 w 663215"/>
                  <a:gd name="connsiteY11" fmla="*/ 138017 h 314079"/>
                  <a:gd name="connsiteX12" fmla="*/ 663181 w 663215"/>
                  <a:gd name="connsiteY12" fmla="*/ 0 h 314079"/>
                  <a:gd name="connsiteX13" fmla="*/ 662800 w 663215"/>
                  <a:gd name="connsiteY13" fmla="*/ 2477 h 314079"/>
                  <a:gd name="connsiteX14" fmla="*/ 383241 w 663215"/>
                  <a:gd name="connsiteY14" fmla="*/ 128302 h 3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215" h="314079">
                    <a:moveTo>
                      <a:pt x="383241" y="128302"/>
                    </a:moveTo>
                    <a:cubicBezTo>
                      <a:pt x="272465" y="162687"/>
                      <a:pt x="140639" y="136208"/>
                      <a:pt x="39389" y="258318"/>
                    </a:cubicBezTo>
                    <a:cubicBezTo>
                      <a:pt x="27387" y="273463"/>
                      <a:pt x="16052" y="291084"/>
                      <a:pt x="5765" y="311372"/>
                    </a:cubicBezTo>
                    <a:cubicBezTo>
                      <a:pt x="2527" y="317849"/>
                      <a:pt x="-2045" y="311468"/>
                      <a:pt x="1003" y="305181"/>
                    </a:cubicBezTo>
                    <a:cubicBezTo>
                      <a:pt x="2717" y="301466"/>
                      <a:pt x="4432" y="297942"/>
                      <a:pt x="6242" y="294418"/>
                    </a:cubicBezTo>
                    <a:cubicBezTo>
                      <a:pt x="7766" y="291275"/>
                      <a:pt x="9385" y="288227"/>
                      <a:pt x="11004" y="285369"/>
                    </a:cubicBezTo>
                    <a:cubicBezTo>
                      <a:pt x="12909" y="281750"/>
                      <a:pt x="14909" y="278321"/>
                      <a:pt x="16909" y="274987"/>
                    </a:cubicBezTo>
                    <a:cubicBezTo>
                      <a:pt x="16909" y="274987"/>
                      <a:pt x="17005" y="274987"/>
                      <a:pt x="17005" y="274892"/>
                    </a:cubicBezTo>
                    <a:cubicBezTo>
                      <a:pt x="27863" y="256794"/>
                      <a:pt x="39674" y="241459"/>
                      <a:pt x="52152" y="228314"/>
                    </a:cubicBezTo>
                    <a:cubicBezTo>
                      <a:pt x="55391" y="224790"/>
                      <a:pt x="58724" y="221552"/>
                      <a:pt x="61963" y="218504"/>
                    </a:cubicBezTo>
                    <a:cubicBezTo>
                      <a:pt x="62249" y="218123"/>
                      <a:pt x="62439" y="217837"/>
                      <a:pt x="62725" y="217646"/>
                    </a:cubicBezTo>
                    <a:cubicBezTo>
                      <a:pt x="129876" y="155353"/>
                      <a:pt x="208838" y="148114"/>
                      <a:pt x="280085" y="138017"/>
                    </a:cubicBezTo>
                    <a:cubicBezTo>
                      <a:pt x="413054" y="118586"/>
                      <a:pt x="548405" y="77724"/>
                      <a:pt x="663181" y="0"/>
                    </a:cubicBezTo>
                    <a:cubicBezTo>
                      <a:pt x="663276" y="762"/>
                      <a:pt x="663181" y="1619"/>
                      <a:pt x="662800" y="2477"/>
                    </a:cubicBezTo>
                    <a:cubicBezTo>
                      <a:pt x="578980" y="63913"/>
                      <a:pt x="483349" y="99346"/>
                      <a:pt x="383241" y="128302"/>
                    </a:cubicBezTo>
                    <a:close/>
                  </a:path>
                </a:pathLst>
              </a:custGeom>
              <a:grpFill/>
              <a:ln w="9525" cap="flat">
                <a:noFill/>
                <a:prstDash val="solid"/>
                <a:miter/>
              </a:ln>
            </p:spPr>
            <p:txBody>
              <a:bodyPr rtlCol="0" anchor="ctr"/>
              <a:lstStyle/>
              <a:p>
                <a:endParaRPr lang="th-TH"/>
              </a:p>
            </p:txBody>
          </p:sp>
          <p:sp>
            <p:nvSpPr>
              <p:cNvPr id="135" name="Freeform: Shape 134">
                <a:extLst>
                  <a:ext uri="{FF2B5EF4-FFF2-40B4-BE49-F238E27FC236}">
                    <a16:creationId xmlns:a16="http://schemas.microsoft.com/office/drawing/2014/main" id="{D414E478-5200-4323-884E-6CB06EF0121F}"/>
                  </a:ext>
                </a:extLst>
              </p:cNvPr>
              <p:cNvSpPr/>
              <p:nvPr/>
            </p:nvSpPr>
            <p:spPr>
              <a:xfrm>
                <a:off x="6585733" y="2289619"/>
                <a:ext cx="664791" cy="189706"/>
              </a:xfrm>
              <a:custGeom>
                <a:avLst/>
                <a:gdLst>
                  <a:gd name="connsiteX0" fmla="*/ 111770 w 664791"/>
                  <a:gd name="connsiteY0" fmla="*/ 136684 h 189706"/>
                  <a:gd name="connsiteX1" fmla="*/ 4138 w 664791"/>
                  <a:gd name="connsiteY1" fmla="*/ 189167 h 189706"/>
                  <a:gd name="connsiteX2" fmla="*/ 2804 w 664791"/>
                  <a:gd name="connsiteY2" fmla="*/ 182975 h 189706"/>
                  <a:gd name="connsiteX3" fmla="*/ 227785 w 664791"/>
                  <a:gd name="connsiteY3" fmla="*/ 75152 h 189706"/>
                  <a:gd name="connsiteX4" fmla="*/ 375899 w 664791"/>
                  <a:gd name="connsiteY4" fmla="*/ 36767 h 189706"/>
                  <a:gd name="connsiteX5" fmla="*/ 544205 w 664791"/>
                  <a:gd name="connsiteY5" fmla="*/ 11620 h 189706"/>
                  <a:gd name="connsiteX6" fmla="*/ 641075 w 664791"/>
                  <a:gd name="connsiteY6" fmla="*/ 0 h 189706"/>
                  <a:gd name="connsiteX7" fmla="*/ 641170 w 664791"/>
                  <a:gd name="connsiteY7" fmla="*/ 95 h 189706"/>
                  <a:gd name="connsiteX8" fmla="*/ 664792 w 664791"/>
                  <a:gd name="connsiteY8" fmla="*/ 7620 h 189706"/>
                  <a:gd name="connsiteX9" fmla="*/ 660791 w 664791"/>
                  <a:gd name="connsiteY9" fmla="*/ 8382 h 189706"/>
                  <a:gd name="connsiteX10" fmla="*/ 653457 w 664791"/>
                  <a:gd name="connsiteY10" fmla="*/ 11620 h 189706"/>
                  <a:gd name="connsiteX11" fmla="*/ 395806 w 664791"/>
                  <a:gd name="connsiteY11" fmla="*/ 46196 h 189706"/>
                  <a:gd name="connsiteX12" fmla="*/ 111770 w 664791"/>
                  <a:gd name="connsiteY12" fmla="*/ 136684 h 18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4791" h="189706">
                    <a:moveTo>
                      <a:pt x="111770" y="136684"/>
                    </a:moveTo>
                    <a:cubicBezTo>
                      <a:pt x="75480" y="152781"/>
                      <a:pt x="39476" y="170497"/>
                      <a:pt x="4138" y="189167"/>
                    </a:cubicBezTo>
                    <a:cubicBezTo>
                      <a:pt x="-339" y="191452"/>
                      <a:pt x="-1768" y="185928"/>
                      <a:pt x="2804" y="182975"/>
                    </a:cubicBezTo>
                    <a:cubicBezTo>
                      <a:pt x="74432" y="135255"/>
                      <a:pt x="150823" y="100489"/>
                      <a:pt x="227785" y="75152"/>
                    </a:cubicBezTo>
                    <a:cubicBezTo>
                      <a:pt x="276839" y="58960"/>
                      <a:pt x="326368" y="46482"/>
                      <a:pt x="375899" y="36767"/>
                    </a:cubicBezTo>
                    <a:cubicBezTo>
                      <a:pt x="431620" y="25718"/>
                      <a:pt x="487627" y="18383"/>
                      <a:pt x="544205" y="11620"/>
                    </a:cubicBezTo>
                    <a:cubicBezTo>
                      <a:pt x="576400" y="7906"/>
                      <a:pt x="608594" y="3429"/>
                      <a:pt x="641075" y="0"/>
                    </a:cubicBezTo>
                    <a:cubicBezTo>
                      <a:pt x="641170" y="95"/>
                      <a:pt x="641170" y="95"/>
                      <a:pt x="641170" y="95"/>
                    </a:cubicBezTo>
                    <a:cubicBezTo>
                      <a:pt x="649171" y="2381"/>
                      <a:pt x="657077" y="4953"/>
                      <a:pt x="664792" y="7620"/>
                    </a:cubicBezTo>
                    <a:cubicBezTo>
                      <a:pt x="663554" y="7620"/>
                      <a:pt x="662315" y="7715"/>
                      <a:pt x="660791" y="8382"/>
                    </a:cubicBezTo>
                    <a:cubicBezTo>
                      <a:pt x="658315" y="9430"/>
                      <a:pt x="655838" y="10573"/>
                      <a:pt x="653457" y="11620"/>
                    </a:cubicBezTo>
                    <a:cubicBezTo>
                      <a:pt x="566208" y="21907"/>
                      <a:pt x="480578" y="30480"/>
                      <a:pt x="395806" y="46196"/>
                    </a:cubicBezTo>
                    <a:cubicBezTo>
                      <a:pt x="300270" y="63722"/>
                      <a:pt x="204544" y="95441"/>
                      <a:pt x="111770" y="136684"/>
                    </a:cubicBezTo>
                    <a:close/>
                  </a:path>
                </a:pathLst>
              </a:custGeom>
              <a:grpFill/>
              <a:ln w="9525" cap="flat">
                <a:noFill/>
                <a:prstDash val="solid"/>
                <a:miter/>
              </a:ln>
            </p:spPr>
            <p:txBody>
              <a:bodyPr rtlCol="0" anchor="ctr"/>
              <a:lstStyle/>
              <a:p>
                <a:endParaRPr lang="th-TH"/>
              </a:p>
            </p:txBody>
          </p:sp>
        </p:grpSp>
        <p:grpSp>
          <p:nvGrpSpPr>
            <p:cNvPr id="136" name="Graphic 83">
              <a:extLst>
                <a:ext uri="{FF2B5EF4-FFF2-40B4-BE49-F238E27FC236}">
                  <a16:creationId xmlns:a16="http://schemas.microsoft.com/office/drawing/2014/main" id="{DD5E1F00-0823-465E-AE73-CC97581221BC}"/>
                </a:ext>
              </a:extLst>
            </p:cNvPr>
            <p:cNvGrpSpPr/>
            <p:nvPr/>
          </p:nvGrpSpPr>
          <p:grpSpPr>
            <a:xfrm>
              <a:off x="6367434" y="3003794"/>
              <a:ext cx="1421989" cy="1136435"/>
              <a:chOff x="6200870" y="3223296"/>
              <a:chExt cx="1030414" cy="764250"/>
            </a:xfrm>
            <a:solidFill>
              <a:srgbClr val="527068"/>
            </a:solidFill>
          </p:grpSpPr>
          <p:sp>
            <p:nvSpPr>
              <p:cNvPr id="137" name="Freeform: Shape 136">
                <a:extLst>
                  <a:ext uri="{FF2B5EF4-FFF2-40B4-BE49-F238E27FC236}">
                    <a16:creationId xmlns:a16="http://schemas.microsoft.com/office/drawing/2014/main" id="{407689FC-B683-4FBD-823B-BDBCBD49459A}"/>
                  </a:ext>
                </a:extLst>
              </p:cNvPr>
              <p:cNvSpPr/>
              <p:nvPr/>
            </p:nvSpPr>
            <p:spPr>
              <a:xfrm>
                <a:off x="6309169" y="3701300"/>
                <a:ext cx="316801" cy="57957"/>
              </a:xfrm>
              <a:custGeom>
                <a:avLst/>
                <a:gdLst>
                  <a:gd name="connsiteX0" fmla="*/ 202025 w 316801"/>
                  <a:gd name="connsiteY0" fmla="*/ 31166 h 57957"/>
                  <a:gd name="connsiteX1" fmla="*/ 316801 w 316801"/>
                  <a:gd name="connsiteY1" fmla="*/ 30118 h 57957"/>
                  <a:gd name="connsiteX2" fmla="*/ 186214 w 316801"/>
                  <a:gd name="connsiteY2" fmla="*/ 57646 h 57957"/>
                  <a:gd name="connsiteX3" fmla="*/ 96107 w 316801"/>
                  <a:gd name="connsiteY3" fmla="*/ 38405 h 57957"/>
                  <a:gd name="connsiteX4" fmla="*/ 48387 w 316801"/>
                  <a:gd name="connsiteY4" fmla="*/ 21260 h 57957"/>
                  <a:gd name="connsiteX5" fmla="*/ 0 w 316801"/>
                  <a:gd name="connsiteY5" fmla="*/ 13545 h 57957"/>
                  <a:gd name="connsiteX6" fmla="*/ 1714 w 316801"/>
                  <a:gd name="connsiteY6" fmla="*/ 10878 h 57957"/>
                  <a:gd name="connsiteX7" fmla="*/ 202025 w 316801"/>
                  <a:gd name="connsiteY7" fmla="*/ 31166 h 5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01" h="57957">
                    <a:moveTo>
                      <a:pt x="202025" y="31166"/>
                    </a:moveTo>
                    <a:cubicBezTo>
                      <a:pt x="236315" y="39929"/>
                      <a:pt x="280416" y="44215"/>
                      <a:pt x="316801" y="30118"/>
                    </a:cubicBezTo>
                    <a:cubicBezTo>
                      <a:pt x="277368" y="52217"/>
                      <a:pt x="228505" y="59646"/>
                      <a:pt x="186214" y="57646"/>
                    </a:cubicBezTo>
                    <a:cubicBezTo>
                      <a:pt x="154400" y="55741"/>
                      <a:pt x="124587" y="48216"/>
                      <a:pt x="96107" y="38405"/>
                    </a:cubicBezTo>
                    <a:cubicBezTo>
                      <a:pt x="80105" y="32881"/>
                      <a:pt x="64675" y="26309"/>
                      <a:pt x="48387" y="21260"/>
                    </a:cubicBezTo>
                    <a:cubicBezTo>
                      <a:pt x="33147" y="16402"/>
                      <a:pt x="16192" y="15831"/>
                      <a:pt x="0" y="13545"/>
                    </a:cubicBezTo>
                    <a:cubicBezTo>
                      <a:pt x="571" y="12592"/>
                      <a:pt x="1143" y="11830"/>
                      <a:pt x="1714" y="10878"/>
                    </a:cubicBezTo>
                    <a:cubicBezTo>
                      <a:pt x="78105" y="-17126"/>
                      <a:pt x="139827" y="16022"/>
                      <a:pt x="202025" y="31166"/>
                    </a:cubicBezTo>
                    <a:close/>
                  </a:path>
                </a:pathLst>
              </a:custGeom>
              <a:grpFill/>
              <a:ln w="9525" cap="flat">
                <a:noFill/>
                <a:prstDash val="solid"/>
                <a:miter/>
              </a:ln>
            </p:spPr>
            <p:txBody>
              <a:bodyPr rtlCol="0" anchor="ctr"/>
              <a:lstStyle/>
              <a:p>
                <a:endParaRPr lang="th-TH"/>
              </a:p>
            </p:txBody>
          </p:sp>
          <p:sp>
            <p:nvSpPr>
              <p:cNvPr id="138" name="Freeform: Shape 137">
                <a:extLst>
                  <a:ext uri="{FF2B5EF4-FFF2-40B4-BE49-F238E27FC236}">
                    <a16:creationId xmlns:a16="http://schemas.microsoft.com/office/drawing/2014/main" id="{44F42990-DEC2-4A67-9B82-C5CAFFA54E72}"/>
                  </a:ext>
                </a:extLst>
              </p:cNvPr>
              <p:cNvSpPr/>
              <p:nvPr/>
            </p:nvSpPr>
            <p:spPr>
              <a:xfrm>
                <a:off x="6319170" y="3661300"/>
                <a:ext cx="332937" cy="72329"/>
              </a:xfrm>
              <a:custGeom>
                <a:avLst/>
                <a:gdLst>
                  <a:gd name="connsiteX0" fmla="*/ 130683 w 332937"/>
                  <a:gd name="connsiteY0" fmla="*/ 43163 h 72329"/>
                  <a:gd name="connsiteX1" fmla="*/ 0 w 332937"/>
                  <a:gd name="connsiteY1" fmla="*/ 38115 h 72329"/>
                  <a:gd name="connsiteX2" fmla="*/ 149733 w 332937"/>
                  <a:gd name="connsiteY2" fmla="*/ 7635 h 72329"/>
                  <a:gd name="connsiteX3" fmla="*/ 329565 w 332937"/>
                  <a:gd name="connsiteY3" fmla="*/ 46783 h 72329"/>
                  <a:gd name="connsiteX4" fmla="*/ 331946 w 332937"/>
                  <a:gd name="connsiteY4" fmla="*/ 51450 h 72329"/>
                  <a:gd name="connsiteX5" fmla="*/ 331756 w 332937"/>
                  <a:gd name="connsiteY5" fmla="*/ 52879 h 72329"/>
                  <a:gd name="connsiteX6" fmla="*/ 130683 w 332937"/>
                  <a:gd name="connsiteY6" fmla="*/ 43163 h 7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37" h="72329">
                    <a:moveTo>
                      <a:pt x="130683" y="43163"/>
                    </a:moveTo>
                    <a:cubicBezTo>
                      <a:pt x="93155" y="32495"/>
                      <a:pt x="48292" y="22113"/>
                      <a:pt x="0" y="38115"/>
                    </a:cubicBezTo>
                    <a:cubicBezTo>
                      <a:pt x="53435" y="-2081"/>
                      <a:pt x="107156" y="-7224"/>
                      <a:pt x="149733" y="7635"/>
                    </a:cubicBezTo>
                    <a:cubicBezTo>
                      <a:pt x="205931" y="28399"/>
                      <a:pt x="259937" y="70595"/>
                      <a:pt x="329565" y="46783"/>
                    </a:cubicBezTo>
                    <a:cubicBezTo>
                      <a:pt x="332804" y="45735"/>
                      <a:pt x="333947" y="49545"/>
                      <a:pt x="331946" y="51450"/>
                    </a:cubicBezTo>
                    <a:cubicBezTo>
                      <a:pt x="332137" y="51831"/>
                      <a:pt x="332137" y="52402"/>
                      <a:pt x="331756" y="52879"/>
                    </a:cubicBezTo>
                    <a:cubicBezTo>
                      <a:pt x="261080" y="92407"/>
                      <a:pt x="195834" y="62594"/>
                      <a:pt x="130683" y="43163"/>
                    </a:cubicBezTo>
                    <a:close/>
                  </a:path>
                </a:pathLst>
              </a:custGeom>
              <a:grpFill/>
              <a:ln w="9525" cap="flat">
                <a:noFill/>
                <a:prstDash val="solid"/>
                <a:miter/>
              </a:ln>
            </p:spPr>
            <p:txBody>
              <a:bodyPr rtlCol="0" anchor="ctr"/>
              <a:lstStyle/>
              <a:p>
                <a:endParaRPr lang="th-TH"/>
              </a:p>
            </p:txBody>
          </p:sp>
          <p:sp>
            <p:nvSpPr>
              <p:cNvPr id="139" name="Freeform: Shape 138">
                <a:extLst>
                  <a:ext uri="{FF2B5EF4-FFF2-40B4-BE49-F238E27FC236}">
                    <a16:creationId xmlns:a16="http://schemas.microsoft.com/office/drawing/2014/main" id="{20CDD2DF-09B1-4865-BE6F-18C71CDDD465}"/>
                  </a:ext>
                </a:extLst>
              </p:cNvPr>
              <p:cNvSpPr/>
              <p:nvPr/>
            </p:nvSpPr>
            <p:spPr>
              <a:xfrm>
                <a:off x="6310883" y="3691113"/>
                <a:ext cx="340042" cy="49444"/>
              </a:xfrm>
              <a:custGeom>
                <a:avLst/>
                <a:gdLst>
                  <a:gd name="connsiteX0" fmla="*/ 200311 w 340042"/>
                  <a:gd name="connsiteY0" fmla="*/ 41353 h 49444"/>
                  <a:gd name="connsiteX1" fmla="*/ 0 w 340042"/>
                  <a:gd name="connsiteY1" fmla="*/ 20970 h 49444"/>
                  <a:gd name="connsiteX2" fmla="*/ 8382 w 340042"/>
                  <a:gd name="connsiteY2" fmla="*/ 8206 h 49444"/>
                  <a:gd name="connsiteX3" fmla="*/ 139065 w 340042"/>
                  <a:gd name="connsiteY3" fmla="*/ 13255 h 49444"/>
                  <a:gd name="connsiteX4" fmla="*/ 340042 w 340042"/>
                  <a:gd name="connsiteY4" fmla="*/ 22875 h 49444"/>
                  <a:gd name="connsiteX5" fmla="*/ 339947 w 340042"/>
                  <a:gd name="connsiteY5" fmla="*/ 23065 h 49444"/>
                  <a:gd name="connsiteX6" fmla="*/ 315278 w 340042"/>
                  <a:gd name="connsiteY6" fmla="*/ 40210 h 49444"/>
                  <a:gd name="connsiteX7" fmla="*/ 315182 w 340042"/>
                  <a:gd name="connsiteY7" fmla="*/ 40306 h 49444"/>
                  <a:gd name="connsiteX8" fmla="*/ 200311 w 340042"/>
                  <a:gd name="connsiteY8" fmla="*/ 41353 h 4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42" h="49444">
                    <a:moveTo>
                      <a:pt x="200311" y="41353"/>
                    </a:moveTo>
                    <a:cubicBezTo>
                      <a:pt x="138113" y="26209"/>
                      <a:pt x="76486" y="-6938"/>
                      <a:pt x="0" y="20970"/>
                    </a:cubicBezTo>
                    <a:cubicBezTo>
                      <a:pt x="2667" y="16779"/>
                      <a:pt x="5525" y="12493"/>
                      <a:pt x="8382" y="8206"/>
                    </a:cubicBezTo>
                    <a:cubicBezTo>
                      <a:pt x="56674" y="-7700"/>
                      <a:pt x="101537" y="2587"/>
                      <a:pt x="139065" y="13255"/>
                    </a:cubicBezTo>
                    <a:cubicBezTo>
                      <a:pt x="204216" y="32686"/>
                      <a:pt x="269367" y="62499"/>
                      <a:pt x="340042" y="22875"/>
                    </a:cubicBezTo>
                    <a:cubicBezTo>
                      <a:pt x="340042" y="22970"/>
                      <a:pt x="340042" y="22970"/>
                      <a:pt x="339947" y="23065"/>
                    </a:cubicBezTo>
                    <a:cubicBezTo>
                      <a:pt x="332137" y="29733"/>
                      <a:pt x="323850" y="35353"/>
                      <a:pt x="315278" y="40210"/>
                    </a:cubicBezTo>
                    <a:cubicBezTo>
                      <a:pt x="315182" y="40210"/>
                      <a:pt x="315182" y="40210"/>
                      <a:pt x="315182" y="40306"/>
                    </a:cubicBezTo>
                    <a:cubicBezTo>
                      <a:pt x="278702" y="54403"/>
                      <a:pt x="234601" y="50116"/>
                      <a:pt x="200311" y="41353"/>
                    </a:cubicBezTo>
                    <a:close/>
                  </a:path>
                </a:pathLst>
              </a:custGeom>
              <a:grpFill/>
              <a:ln w="9525" cap="flat">
                <a:noFill/>
                <a:prstDash val="solid"/>
                <a:miter/>
              </a:ln>
            </p:spPr>
            <p:txBody>
              <a:bodyPr rtlCol="0" anchor="ctr"/>
              <a:lstStyle/>
              <a:p>
                <a:endParaRPr lang="th-TH"/>
              </a:p>
            </p:txBody>
          </p:sp>
          <p:sp>
            <p:nvSpPr>
              <p:cNvPr id="140" name="Freeform: Shape 139">
                <a:extLst>
                  <a:ext uri="{FF2B5EF4-FFF2-40B4-BE49-F238E27FC236}">
                    <a16:creationId xmlns:a16="http://schemas.microsoft.com/office/drawing/2014/main" id="{B01FB9F1-5FB8-467D-A5E3-EB446696EEBB}"/>
                  </a:ext>
                </a:extLst>
              </p:cNvPr>
              <p:cNvSpPr/>
              <p:nvPr/>
            </p:nvSpPr>
            <p:spPr>
              <a:xfrm>
                <a:off x="6495573" y="3428428"/>
                <a:ext cx="177165" cy="81533"/>
              </a:xfrm>
              <a:custGeom>
                <a:avLst/>
                <a:gdLst>
                  <a:gd name="connsiteX0" fmla="*/ 12287 w 177165"/>
                  <a:gd name="connsiteY0" fmla="*/ 76105 h 81533"/>
                  <a:gd name="connsiteX1" fmla="*/ 9906 w 177165"/>
                  <a:gd name="connsiteY1" fmla="*/ 76295 h 81533"/>
                  <a:gd name="connsiteX2" fmla="*/ 5620 w 177165"/>
                  <a:gd name="connsiteY2" fmla="*/ 78962 h 81533"/>
                  <a:gd name="connsiteX3" fmla="*/ 0 w 177165"/>
                  <a:gd name="connsiteY3" fmla="*/ 81534 h 81533"/>
                  <a:gd name="connsiteX4" fmla="*/ 2477 w 177165"/>
                  <a:gd name="connsiteY4" fmla="*/ 78296 h 81533"/>
                  <a:gd name="connsiteX5" fmla="*/ 177165 w 177165"/>
                  <a:gd name="connsiteY5" fmla="*/ 0 h 81533"/>
                  <a:gd name="connsiteX6" fmla="*/ 167831 w 177165"/>
                  <a:gd name="connsiteY6" fmla="*/ 9430 h 81533"/>
                  <a:gd name="connsiteX7" fmla="*/ 170021 w 177165"/>
                  <a:gd name="connsiteY7" fmla="*/ 14764 h 81533"/>
                  <a:gd name="connsiteX8" fmla="*/ 45911 w 177165"/>
                  <a:gd name="connsiteY8" fmla="*/ 66484 h 81533"/>
                  <a:gd name="connsiteX9" fmla="*/ 12287 w 177165"/>
                  <a:gd name="connsiteY9" fmla="*/ 76105 h 81533"/>
                  <a:gd name="connsiteX10" fmla="*/ 12287 w 177165"/>
                  <a:gd name="connsiteY10" fmla="*/ 76105 h 8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165" h="81533">
                    <a:moveTo>
                      <a:pt x="12287" y="76105"/>
                    </a:moveTo>
                    <a:cubicBezTo>
                      <a:pt x="11525" y="76200"/>
                      <a:pt x="10668" y="76200"/>
                      <a:pt x="9906" y="76295"/>
                    </a:cubicBezTo>
                    <a:cubicBezTo>
                      <a:pt x="8001" y="76486"/>
                      <a:pt x="6477" y="77629"/>
                      <a:pt x="5620" y="78962"/>
                    </a:cubicBezTo>
                    <a:cubicBezTo>
                      <a:pt x="3810" y="79724"/>
                      <a:pt x="1905" y="80581"/>
                      <a:pt x="0" y="81534"/>
                    </a:cubicBezTo>
                    <a:cubicBezTo>
                      <a:pt x="857" y="80486"/>
                      <a:pt x="1715" y="79343"/>
                      <a:pt x="2477" y="78296"/>
                    </a:cubicBezTo>
                    <a:cubicBezTo>
                      <a:pt x="53912" y="45053"/>
                      <a:pt x="113348" y="17335"/>
                      <a:pt x="177165" y="0"/>
                    </a:cubicBezTo>
                    <a:cubicBezTo>
                      <a:pt x="174022" y="3143"/>
                      <a:pt x="170879" y="6287"/>
                      <a:pt x="167831" y="9430"/>
                    </a:cubicBezTo>
                    <a:cubicBezTo>
                      <a:pt x="164878" y="12478"/>
                      <a:pt x="166878" y="14668"/>
                      <a:pt x="170021" y="14764"/>
                    </a:cubicBezTo>
                    <a:cubicBezTo>
                      <a:pt x="125921" y="27622"/>
                      <a:pt x="84106" y="45434"/>
                      <a:pt x="45911" y="66484"/>
                    </a:cubicBezTo>
                    <a:cubicBezTo>
                      <a:pt x="35242" y="68294"/>
                      <a:pt x="24003" y="71342"/>
                      <a:pt x="12287" y="76105"/>
                    </a:cubicBezTo>
                    <a:cubicBezTo>
                      <a:pt x="12287" y="76105"/>
                      <a:pt x="12287" y="76105"/>
                      <a:pt x="12287" y="76105"/>
                    </a:cubicBezTo>
                    <a:close/>
                  </a:path>
                </a:pathLst>
              </a:custGeom>
              <a:grpFill/>
              <a:ln w="9525" cap="flat">
                <a:noFill/>
                <a:prstDash val="solid"/>
                <a:miter/>
              </a:ln>
            </p:spPr>
            <p:txBody>
              <a:bodyPr rtlCol="0" anchor="ctr"/>
              <a:lstStyle/>
              <a:p>
                <a:endParaRPr lang="th-TH"/>
              </a:p>
            </p:txBody>
          </p:sp>
          <p:sp>
            <p:nvSpPr>
              <p:cNvPr id="141" name="Freeform: Shape 140">
                <a:extLst>
                  <a:ext uri="{FF2B5EF4-FFF2-40B4-BE49-F238E27FC236}">
                    <a16:creationId xmlns:a16="http://schemas.microsoft.com/office/drawing/2014/main" id="{39072D6E-2813-49DD-8F36-CDA7C8862B9C}"/>
                  </a:ext>
                </a:extLst>
              </p:cNvPr>
              <p:cNvSpPr/>
              <p:nvPr/>
            </p:nvSpPr>
            <p:spPr>
              <a:xfrm>
                <a:off x="6461855" y="3516153"/>
                <a:ext cx="21907" cy="19431"/>
              </a:xfrm>
              <a:custGeom>
                <a:avLst/>
                <a:gdLst>
                  <a:gd name="connsiteX0" fmla="*/ 17050 w 21907"/>
                  <a:gd name="connsiteY0" fmla="*/ 7144 h 19431"/>
                  <a:gd name="connsiteX1" fmla="*/ 0 w 21907"/>
                  <a:gd name="connsiteY1" fmla="*/ 19431 h 19431"/>
                  <a:gd name="connsiteX2" fmla="*/ 19526 w 21907"/>
                  <a:gd name="connsiteY2" fmla="*/ 1715 h 19431"/>
                  <a:gd name="connsiteX3" fmla="*/ 19621 w 21907"/>
                  <a:gd name="connsiteY3" fmla="*/ 1619 h 19431"/>
                  <a:gd name="connsiteX4" fmla="*/ 19717 w 21907"/>
                  <a:gd name="connsiteY4" fmla="*/ 1524 h 19431"/>
                  <a:gd name="connsiteX5" fmla="*/ 19812 w 21907"/>
                  <a:gd name="connsiteY5" fmla="*/ 1429 h 19431"/>
                  <a:gd name="connsiteX6" fmla="*/ 19907 w 21907"/>
                  <a:gd name="connsiteY6" fmla="*/ 1333 h 19431"/>
                  <a:gd name="connsiteX7" fmla="*/ 20002 w 21907"/>
                  <a:gd name="connsiteY7" fmla="*/ 1238 h 19431"/>
                  <a:gd name="connsiteX8" fmla="*/ 21908 w 21907"/>
                  <a:gd name="connsiteY8" fmla="*/ 0 h 19431"/>
                  <a:gd name="connsiteX9" fmla="*/ 17812 w 21907"/>
                  <a:gd name="connsiteY9" fmla="*/ 5525 h 19431"/>
                  <a:gd name="connsiteX10" fmla="*/ 17050 w 21907"/>
                  <a:gd name="connsiteY10" fmla="*/ 7144 h 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07" h="19431">
                    <a:moveTo>
                      <a:pt x="17050" y="7144"/>
                    </a:moveTo>
                    <a:cubicBezTo>
                      <a:pt x="11335" y="10858"/>
                      <a:pt x="5620" y="14954"/>
                      <a:pt x="0" y="19431"/>
                    </a:cubicBezTo>
                    <a:cubicBezTo>
                      <a:pt x="6477" y="13430"/>
                      <a:pt x="12954" y="7525"/>
                      <a:pt x="19526" y="1715"/>
                    </a:cubicBezTo>
                    <a:cubicBezTo>
                      <a:pt x="19526" y="1715"/>
                      <a:pt x="19526" y="1619"/>
                      <a:pt x="19621" y="1619"/>
                    </a:cubicBezTo>
                    <a:cubicBezTo>
                      <a:pt x="19621" y="1619"/>
                      <a:pt x="19621" y="1524"/>
                      <a:pt x="19717" y="1524"/>
                    </a:cubicBezTo>
                    <a:cubicBezTo>
                      <a:pt x="19717" y="1524"/>
                      <a:pt x="19812" y="1524"/>
                      <a:pt x="19812" y="1429"/>
                    </a:cubicBezTo>
                    <a:cubicBezTo>
                      <a:pt x="19812" y="1429"/>
                      <a:pt x="19907" y="1429"/>
                      <a:pt x="19907" y="1333"/>
                    </a:cubicBezTo>
                    <a:cubicBezTo>
                      <a:pt x="19907" y="1238"/>
                      <a:pt x="19907" y="1238"/>
                      <a:pt x="20002" y="1238"/>
                    </a:cubicBezTo>
                    <a:cubicBezTo>
                      <a:pt x="20574" y="857"/>
                      <a:pt x="21241" y="381"/>
                      <a:pt x="21908" y="0"/>
                    </a:cubicBezTo>
                    <a:cubicBezTo>
                      <a:pt x="20574" y="1810"/>
                      <a:pt x="19240" y="3620"/>
                      <a:pt x="17812" y="5525"/>
                    </a:cubicBezTo>
                    <a:cubicBezTo>
                      <a:pt x="17431" y="6096"/>
                      <a:pt x="17145" y="6668"/>
                      <a:pt x="17050" y="7144"/>
                    </a:cubicBezTo>
                    <a:close/>
                  </a:path>
                </a:pathLst>
              </a:custGeom>
              <a:grpFill/>
              <a:ln w="9525" cap="flat">
                <a:noFill/>
                <a:prstDash val="solid"/>
                <a:miter/>
              </a:ln>
            </p:spPr>
            <p:txBody>
              <a:bodyPr rtlCol="0" anchor="ctr"/>
              <a:lstStyle/>
              <a:p>
                <a:endParaRPr lang="th-TH"/>
              </a:p>
            </p:txBody>
          </p:sp>
          <p:sp>
            <p:nvSpPr>
              <p:cNvPr id="142" name="Freeform: Shape 141">
                <a:extLst>
                  <a:ext uri="{FF2B5EF4-FFF2-40B4-BE49-F238E27FC236}">
                    <a16:creationId xmlns:a16="http://schemas.microsoft.com/office/drawing/2014/main" id="{5A4DDE68-CAC0-4801-9F02-9DA6EC733FAC}"/>
                  </a:ext>
                </a:extLst>
              </p:cNvPr>
              <p:cNvSpPr/>
              <p:nvPr/>
            </p:nvSpPr>
            <p:spPr>
              <a:xfrm>
                <a:off x="6200870" y="3511867"/>
                <a:ext cx="312229" cy="475679"/>
              </a:xfrm>
              <a:custGeom>
                <a:avLst/>
                <a:gdLst>
                  <a:gd name="connsiteX0" fmla="*/ 90011 w 312229"/>
                  <a:gd name="connsiteY0" fmla="*/ 209455 h 475679"/>
                  <a:gd name="connsiteX1" fmla="*/ 90011 w 312229"/>
                  <a:gd name="connsiteY1" fmla="*/ 209455 h 475679"/>
                  <a:gd name="connsiteX2" fmla="*/ 98584 w 312229"/>
                  <a:gd name="connsiteY2" fmla="*/ 195548 h 475679"/>
                  <a:gd name="connsiteX3" fmla="*/ 124778 w 312229"/>
                  <a:gd name="connsiteY3" fmla="*/ 157258 h 475679"/>
                  <a:gd name="connsiteX4" fmla="*/ 130778 w 312229"/>
                  <a:gd name="connsiteY4" fmla="*/ 149352 h 475679"/>
                  <a:gd name="connsiteX5" fmla="*/ 136208 w 312229"/>
                  <a:gd name="connsiteY5" fmla="*/ 142208 h 475679"/>
                  <a:gd name="connsiteX6" fmla="*/ 135636 w 312229"/>
                  <a:gd name="connsiteY6" fmla="*/ 144113 h 475679"/>
                  <a:gd name="connsiteX7" fmla="*/ 129540 w 312229"/>
                  <a:gd name="connsiteY7" fmla="*/ 161163 h 475679"/>
                  <a:gd name="connsiteX8" fmla="*/ 147161 w 312229"/>
                  <a:gd name="connsiteY8" fmla="*/ 138208 h 475679"/>
                  <a:gd name="connsiteX9" fmla="*/ 147923 w 312229"/>
                  <a:gd name="connsiteY9" fmla="*/ 135827 h 475679"/>
                  <a:gd name="connsiteX10" fmla="*/ 164497 w 312229"/>
                  <a:gd name="connsiteY10" fmla="*/ 108490 h 475679"/>
                  <a:gd name="connsiteX11" fmla="*/ 164592 w 312229"/>
                  <a:gd name="connsiteY11" fmla="*/ 108395 h 475679"/>
                  <a:gd name="connsiteX12" fmla="*/ 164687 w 312229"/>
                  <a:gd name="connsiteY12" fmla="*/ 108204 h 475679"/>
                  <a:gd name="connsiteX13" fmla="*/ 166402 w 312229"/>
                  <a:gd name="connsiteY13" fmla="*/ 106299 h 475679"/>
                  <a:gd name="connsiteX14" fmla="*/ 267557 w 312229"/>
                  <a:gd name="connsiteY14" fmla="*/ 15240 h 475679"/>
                  <a:gd name="connsiteX15" fmla="*/ 259556 w 312229"/>
                  <a:gd name="connsiteY15" fmla="*/ 23908 h 475679"/>
                  <a:gd name="connsiteX16" fmla="*/ 259652 w 312229"/>
                  <a:gd name="connsiteY16" fmla="*/ 24860 h 475679"/>
                  <a:gd name="connsiteX17" fmla="*/ 259175 w 312229"/>
                  <a:gd name="connsiteY17" fmla="*/ 25241 h 475679"/>
                  <a:gd name="connsiteX18" fmla="*/ 259366 w 312229"/>
                  <a:gd name="connsiteY18" fmla="*/ 25622 h 475679"/>
                  <a:gd name="connsiteX19" fmla="*/ 278035 w 312229"/>
                  <a:gd name="connsiteY19" fmla="*/ 12954 h 475679"/>
                  <a:gd name="connsiteX20" fmla="*/ 284512 w 312229"/>
                  <a:gd name="connsiteY20" fmla="*/ 12002 h 475679"/>
                  <a:gd name="connsiteX21" fmla="*/ 288131 w 312229"/>
                  <a:gd name="connsiteY21" fmla="*/ 7144 h 475679"/>
                  <a:gd name="connsiteX22" fmla="*/ 301847 w 312229"/>
                  <a:gd name="connsiteY22" fmla="*/ 286 h 475679"/>
                  <a:gd name="connsiteX23" fmla="*/ 302514 w 312229"/>
                  <a:gd name="connsiteY23" fmla="*/ 381 h 475679"/>
                  <a:gd name="connsiteX24" fmla="*/ 312230 w 312229"/>
                  <a:gd name="connsiteY24" fmla="*/ 0 h 475679"/>
                  <a:gd name="connsiteX25" fmla="*/ 200311 w 312229"/>
                  <a:gd name="connsiteY25" fmla="*/ 88583 h 475679"/>
                  <a:gd name="connsiteX26" fmla="*/ 188881 w 312229"/>
                  <a:gd name="connsiteY26" fmla="*/ 90202 h 475679"/>
                  <a:gd name="connsiteX27" fmla="*/ 183928 w 312229"/>
                  <a:gd name="connsiteY27" fmla="*/ 97536 h 475679"/>
                  <a:gd name="connsiteX28" fmla="*/ 185166 w 312229"/>
                  <a:gd name="connsiteY28" fmla="*/ 98298 h 475679"/>
                  <a:gd name="connsiteX29" fmla="*/ 186023 w 312229"/>
                  <a:gd name="connsiteY29" fmla="*/ 98298 h 475679"/>
                  <a:gd name="connsiteX30" fmla="*/ 187071 w 312229"/>
                  <a:gd name="connsiteY30" fmla="*/ 98108 h 475679"/>
                  <a:gd name="connsiteX31" fmla="*/ 165545 w 312229"/>
                  <a:gd name="connsiteY31" fmla="*/ 117443 h 475679"/>
                  <a:gd name="connsiteX32" fmla="*/ 168688 w 312229"/>
                  <a:gd name="connsiteY32" fmla="*/ 119444 h 475679"/>
                  <a:gd name="connsiteX33" fmla="*/ 183071 w 312229"/>
                  <a:gd name="connsiteY33" fmla="*/ 106394 h 475679"/>
                  <a:gd name="connsiteX34" fmla="*/ 151733 w 312229"/>
                  <a:gd name="connsiteY34" fmla="*/ 142494 h 475679"/>
                  <a:gd name="connsiteX35" fmla="*/ 134303 w 312229"/>
                  <a:gd name="connsiteY35" fmla="*/ 165163 h 475679"/>
                  <a:gd name="connsiteX36" fmla="*/ 118491 w 312229"/>
                  <a:gd name="connsiteY36" fmla="*/ 187738 h 475679"/>
                  <a:gd name="connsiteX37" fmla="*/ 110109 w 312229"/>
                  <a:gd name="connsiteY37" fmla="*/ 200501 h 475679"/>
                  <a:gd name="connsiteX38" fmla="*/ 108395 w 312229"/>
                  <a:gd name="connsiteY38" fmla="*/ 203168 h 475679"/>
                  <a:gd name="connsiteX39" fmla="*/ 12383 w 312229"/>
                  <a:gd name="connsiteY39" fmla="*/ 474250 h 475679"/>
                  <a:gd name="connsiteX40" fmla="*/ 0 w 312229"/>
                  <a:gd name="connsiteY40" fmla="*/ 475679 h 475679"/>
                  <a:gd name="connsiteX41" fmla="*/ 90011 w 312229"/>
                  <a:gd name="connsiteY41" fmla="*/ 209455 h 47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2229" h="475679">
                    <a:moveTo>
                      <a:pt x="90011" y="209455"/>
                    </a:moveTo>
                    <a:cubicBezTo>
                      <a:pt x="90011" y="209455"/>
                      <a:pt x="90107" y="209455"/>
                      <a:pt x="90011" y="209455"/>
                    </a:cubicBezTo>
                    <a:cubicBezTo>
                      <a:pt x="92774" y="204788"/>
                      <a:pt x="95631" y="200216"/>
                      <a:pt x="98584" y="195548"/>
                    </a:cubicBezTo>
                    <a:cubicBezTo>
                      <a:pt x="106680" y="182785"/>
                      <a:pt x="115348" y="169926"/>
                      <a:pt x="124778" y="157258"/>
                    </a:cubicBezTo>
                    <a:cubicBezTo>
                      <a:pt x="126778" y="154591"/>
                      <a:pt x="128683" y="152019"/>
                      <a:pt x="130778" y="149352"/>
                    </a:cubicBezTo>
                    <a:cubicBezTo>
                      <a:pt x="132493" y="146971"/>
                      <a:pt x="134398" y="144590"/>
                      <a:pt x="136208" y="142208"/>
                    </a:cubicBezTo>
                    <a:cubicBezTo>
                      <a:pt x="136017" y="142780"/>
                      <a:pt x="135827" y="143446"/>
                      <a:pt x="135636" y="144113"/>
                    </a:cubicBezTo>
                    <a:cubicBezTo>
                      <a:pt x="133826" y="149828"/>
                      <a:pt x="131731" y="155448"/>
                      <a:pt x="129540" y="161163"/>
                    </a:cubicBezTo>
                    <a:cubicBezTo>
                      <a:pt x="135160" y="153543"/>
                      <a:pt x="141065" y="145923"/>
                      <a:pt x="147161" y="138208"/>
                    </a:cubicBezTo>
                    <a:cubicBezTo>
                      <a:pt x="147447" y="137350"/>
                      <a:pt x="147638" y="136588"/>
                      <a:pt x="147923" y="135827"/>
                    </a:cubicBezTo>
                    <a:cubicBezTo>
                      <a:pt x="153448" y="126683"/>
                      <a:pt x="158972" y="117538"/>
                      <a:pt x="164497" y="108490"/>
                    </a:cubicBezTo>
                    <a:cubicBezTo>
                      <a:pt x="164497" y="108490"/>
                      <a:pt x="164592" y="108490"/>
                      <a:pt x="164592" y="108395"/>
                    </a:cubicBezTo>
                    <a:cubicBezTo>
                      <a:pt x="164687" y="108299"/>
                      <a:pt x="164687" y="108299"/>
                      <a:pt x="164687" y="108204"/>
                    </a:cubicBezTo>
                    <a:cubicBezTo>
                      <a:pt x="165259" y="107633"/>
                      <a:pt x="165830" y="106966"/>
                      <a:pt x="166402" y="106299"/>
                    </a:cubicBezTo>
                    <a:cubicBezTo>
                      <a:pt x="194691" y="74867"/>
                      <a:pt x="228505" y="43625"/>
                      <a:pt x="267557" y="15240"/>
                    </a:cubicBezTo>
                    <a:cubicBezTo>
                      <a:pt x="264890" y="18098"/>
                      <a:pt x="262223" y="20955"/>
                      <a:pt x="259556" y="23908"/>
                    </a:cubicBezTo>
                    <a:cubicBezTo>
                      <a:pt x="259080" y="24384"/>
                      <a:pt x="259175" y="24860"/>
                      <a:pt x="259652" y="24860"/>
                    </a:cubicBezTo>
                    <a:cubicBezTo>
                      <a:pt x="259556" y="24956"/>
                      <a:pt x="259461" y="25051"/>
                      <a:pt x="259175" y="25241"/>
                    </a:cubicBezTo>
                    <a:cubicBezTo>
                      <a:pt x="258890" y="25432"/>
                      <a:pt x="258985" y="25908"/>
                      <a:pt x="259366" y="25622"/>
                    </a:cubicBezTo>
                    <a:cubicBezTo>
                      <a:pt x="265557" y="20955"/>
                      <a:pt x="271844" y="16669"/>
                      <a:pt x="278035" y="12954"/>
                    </a:cubicBezTo>
                    <a:cubicBezTo>
                      <a:pt x="278511" y="15050"/>
                      <a:pt x="282035" y="15240"/>
                      <a:pt x="284512" y="12002"/>
                    </a:cubicBezTo>
                    <a:cubicBezTo>
                      <a:pt x="285655" y="10382"/>
                      <a:pt x="286893" y="8763"/>
                      <a:pt x="288131" y="7144"/>
                    </a:cubicBezTo>
                    <a:cubicBezTo>
                      <a:pt x="292703" y="4667"/>
                      <a:pt x="297275" y="2381"/>
                      <a:pt x="301847" y="286"/>
                    </a:cubicBezTo>
                    <a:cubicBezTo>
                      <a:pt x="302038" y="286"/>
                      <a:pt x="302228" y="381"/>
                      <a:pt x="302514" y="381"/>
                    </a:cubicBezTo>
                    <a:cubicBezTo>
                      <a:pt x="305848" y="191"/>
                      <a:pt x="308991" y="0"/>
                      <a:pt x="312230" y="0"/>
                    </a:cubicBezTo>
                    <a:cubicBezTo>
                      <a:pt x="269558" y="26575"/>
                      <a:pt x="232029" y="57055"/>
                      <a:pt x="200311" y="88583"/>
                    </a:cubicBezTo>
                    <a:cubicBezTo>
                      <a:pt x="196596" y="88963"/>
                      <a:pt x="192786" y="89535"/>
                      <a:pt x="188881" y="90202"/>
                    </a:cubicBezTo>
                    <a:cubicBezTo>
                      <a:pt x="185452" y="90773"/>
                      <a:pt x="182880" y="95631"/>
                      <a:pt x="183928" y="97536"/>
                    </a:cubicBezTo>
                    <a:cubicBezTo>
                      <a:pt x="184118" y="98012"/>
                      <a:pt x="184595" y="98298"/>
                      <a:pt x="185166" y="98298"/>
                    </a:cubicBezTo>
                    <a:cubicBezTo>
                      <a:pt x="185357" y="98298"/>
                      <a:pt x="185738" y="98298"/>
                      <a:pt x="186023" y="98298"/>
                    </a:cubicBezTo>
                    <a:cubicBezTo>
                      <a:pt x="186404" y="98203"/>
                      <a:pt x="186785" y="98203"/>
                      <a:pt x="187071" y="98108"/>
                    </a:cubicBezTo>
                    <a:cubicBezTo>
                      <a:pt x="179261" y="103061"/>
                      <a:pt x="171926" y="109252"/>
                      <a:pt x="165545" y="117443"/>
                    </a:cubicBezTo>
                    <a:cubicBezTo>
                      <a:pt x="162973" y="120682"/>
                      <a:pt x="166116" y="122396"/>
                      <a:pt x="168688" y="119444"/>
                    </a:cubicBezTo>
                    <a:cubicBezTo>
                      <a:pt x="173069" y="114205"/>
                      <a:pt x="177737" y="110109"/>
                      <a:pt x="183071" y="106394"/>
                    </a:cubicBezTo>
                    <a:cubicBezTo>
                      <a:pt x="171831" y="118491"/>
                      <a:pt x="161354" y="130492"/>
                      <a:pt x="151733" y="142494"/>
                    </a:cubicBezTo>
                    <a:cubicBezTo>
                      <a:pt x="145637" y="150019"/>
                      <a:pt x="139922" y="157544"/>
                      <a:pt x="134303" y="165163"/>
                    </a:cubicBezTo>
                    <a:cubicBezTo>
                      <a:pt x="128778" y="172688"/>
                      <a:pt x="123444" y="180213"/>
                      <a:pt x="118491" y="187738"/>
                    </a:cubicBezTo>
                    <a:cubicBezTo>
                      <a:pt x="115633" y="192024"/>
                      <a:pt x="112776" y="196310"/>
                      <a:pt x="110109" y="200501"/>
                    </a:cubicBezTo>
                    <a:cubicBezTo>
                      <a:pt x="109538" y="201454"/>
                      <a:pt x="108966" y="202216"/>
                      <a:pt x="108395" y="203168"/>
                    </a:cubicBezTo>
                    <a:cubicBezTo>
                      <a:pt x="17812" y="348234"/>
                      <a:pt x="13811" y="474917"/>
                      <a:pt x="12383" y="474250"/>
                    </a:cubicBezTo>
                    <a:cubicBezTo>
                      <a:pt x="8287" y="474726"/>
                      <a:pt x="4096" y="475202"/>
                      <a:pt x="0" y="475679"/>
                    </a:cubicBezTo>
                    <a:cubicBezTo>
                      <a:pt x="1238" y="476059"/>
                      <a:pt x="4763" y="353378"/>
                      <a:pt x="90011" y="209455"/>
                    </a:cubicBezTo>
                    <a:close/>
                  </a:path>
                </a:pathLst>
              </a:custGeom>
              <a:grpFill/>
              <a:ln w="9525" cap="flat">
                <a:noFill/>
                <a:prstDash val="solid"/>
                <a:miter/>
              </a:ln>
            </p:spPr>
            <p:txBody>
              <a:bodyPr rtlCol="0" anchor="ctr"/>
              <a:lstStyle/>
              <a:p>
                <a:endParaRPr lang="th-TH"/>
              </a:p>
            </p:txBody>
          </p:sp>
          <p:sp>
            <p:nvSpPr>
              <p:cNvPr id="143" name="Freeform: Shape 142">
                <a:extLst>
                  <a:ext uri="{FF2B5EF4-FFF2-40B4-BE49-F238E27FC236}">
                    <a16:creationId xmlns:a16="http://schemas.microsoft.com/office/drawing/2014/main" id="{B55C975C-9C7C-4092-9509-0900B74DF62D}"/>
                  </a:ext>
                </a:extLst>
              </p:cNvPr>
              <p:cNvSpPr/>
              <p:nvPr/>
            </p:nvSpPr>
            <p:spPr>
              <a:xfrm>
                <a:off x="6670262" y="3410616"/>
                <a:ext cx="97250" cy="31337"/>
              </a:xfrm>
              <a:custGeom>
                <a:avLst/>
                <a:gdLst>
                  <a:gd name="connsiteX0" fmla="*/ 18288 w 97250"/>
                  <a:gd name="connsiteY0" fmla="*/ 13716 h 31337"/>
                  <a:gd name="connsiteX1" fmla="*/ 18288 w 97250"/>
                  <a:gd name="connsiteY1" fmla="*/ 13716 h 31337"/>
                  <a:gd name="connsiteX2" fmla="*/ 97250 w 97250"/>
                  <a:gd name="connsiteY2" fmla="*/ 0 h 31337"/>
                  <a:gd name="connsiteX3" fmla="*/ 15812 w 97250"/>
                  <a:gd name="connsiteY3" fmla="*/ 22098 h 31337"/>
                  <a:gd name="connsiteX4" fmla="*/ 60008 w 97250"/>
                  <a:gd name="connsiteY4" fmla="*/ 17716 h 31337"/>
                  <a:gd name="connsiteX5" fmla="*/ 0 w 97250"/>
                  <a:gd name="connsiteY5" fmla="*/ 31337 h 31337"/>
                  <a:gd name="connsiteX6" fmla="*/ 1715 w 97250"/>
                  <a:gd name="connsiteY6" fmla="*/ 30004 h 31337"/>
                  <a:gd name="connsiteX7" fmla="*/ 18288 w 97250"/>
                  <a:gd name="connsiteY7" fmla="*/ 13716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50" h="31337">
                    <a:moveTo>
                      <a:pt x="18288" y="13716"/>
                    </a:moveTo>
                    <a:cubicBezTo>
                      <a:pt x="18288" y="13716"/>
                      <a:pt x="18288" y="13716"/>
                      <a:pt x="18288" y="13716"/>
                    </a:cubicBezTo>
                    <a:cubicBezTo>
                      <a:pt x="44101" y="7429"/>
                      <a:pt x="70580" y="2762"/>
                      <a:pt x="97250" y="0"/>
                    </a:cubicBezTo>
                    <a:cubicBezTo>
                      <a:pt x="69914" y="5715"/>
                      <a:pt x="42577" y="13240"/>
                      <a:pt x="15812" y="22098"/>
                    </a:cubicBezTo>
                    <a:cubicBezTo>
                      <a:pt x="30956" y="19621"/>
                      <a:pt x="45625" y="18193"/>
                      <a:pt x="60008" y="17716"/>
                    </a:cubicBezTo>
                    <a:cubicBezTo>
                      <a:pt x="39719" y="21241"/>
                      <a:pt x="19717" y="25813"/>
                      <a:pt x="0" y="31337"/>
                    </a:cubicBezTo>
                    <a:cubicBezTo>
                      <a:pt x="667" y="30956"/>
                      <a:pt x="1238" y="30480"/>
                      <a:pt x="1715" y="30004"/>
                    </a:cubicBezTo>
                    <a:cubicBezTo>
                      <a:pt x="7239" y="24479"/>
                      <a:pt x="12764" y="19050"/>
                      <a:pt x="18288" y="13716"/>
                    </a:cubicBezTo>
                    <a:close/>
                  </a:path>
                </a:pathLst>
              </a:custGeom>
              <a:grpFill/>
              <a:ln w="9525" cap="flat">
                <a:noFill/>
                <a:prstDash val="solid"/>
                <a:miter/>
              </a:ln>
            </p:spPr>
            <p:txBody>
              <a:bodyPr rtlCol="0" anchor="ctr"/>
              <a:lstStyle/>
              <a:p>
                <a:endParaRPr lang="th-TH"/>
              </a:p>
            </p:txBody>
          </p:sp>
          <p:sp>
            <p:nvSpPr>
              <p:cNvPr id="144" name="Freeform: Shape 143">
                <a:extLst>
                  <a:ext uri="{FF2B5EF4-FFF2-40B4-BE49-F238E27FC236}">
                    <a16:creationId xmlns:a16="http://schemas.microsoft.com/office/drawing/2014/main" id="{A17104EF-D0FA-4498-AC4E-557EC0D64FD7}"/>
                  </a:ext>
                </a:extLst>
              </p:cNvPr>
              <p:cNvSpPr/>
              <p:nvPr/>
            </p:nvSpPr>
            <p:spPr>
              <a:xfrm>
                <a:off x="6550533" y="3489481"/>
                <a:ext cx="366602" cy="117350"/>
              </a:xfrm>
              <a:custGeom>
                <a:avLst/>
                <a:gdLst>
                  <a:gd name="connsiteX0" fmla="*/ 132779 w 366602"/>
                  <a:gd name="connsiteY0" fmla="*/ 44770 h 117350"/>
                  <a:gd name="connsiteX1" fmla="*/ 0 w 366602"/>
                  <a:gd name="connsiteY1" fmla="*/ 4194 h 117350"/>
                  <a:gd name="connsiteX2" fmla="*/ 136398 w 366602"/>
                  <a:gd name="connsiteY2" fmla="*/ 19243 h 117350"/>
                  <a:gd name="connsiteX3" fmla="*/ 363760 w 366602"/>
                  <a:gd name="connsiteY3" fmla="*/ 111826 h 117350"/>
                  <a:gd name="connsiteX4" fmla="*/ 366046 w 366602"/>
                  <a:gd name="connsiteY4" fmla="*/ 117351 h 117350"/>
                  <a:gd name="connsiteX5" fmla="*/ 366046 w 366602"/>
                  <a:gd name="connsiteY5" fmla="*/ 117351 h 117350"/>
                  <a:gd name="connsiteX6" fmla="*/ 132779 w 366602"/>
                  <a:gd name="connsiteY6" fmla="*/ 44770 h 11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602" h="117350">
                    <a:moveTo>
                      <a:pt x="132779" y="44770"/>
                    </a:moveTo>
                    <a:cubicBezTo>
                      <a:pt x="95059" y="23815"/>
                      <a:pt x="54674" y="-1331"/>
                      <a:pt x="0" y="4194"/>
                    </a:cubicBezTo>
                    <a:cubicBezTo>
                      <a:pt x="51340" y="-6379"/>
                      <a:pt x="97822" y="4670"/>
                      <a:pt x="136398" y="19243"/>
                    </a:cubicBezTo>
                    <a:cubicBezTo>
                      <a:pt x="214789" y="49247"/>
                      <a:pt x="287179" y="85632"/>
                      <a:pt x="363760" y="111826"/>
                    </a:cubicBezTo>
                    <a:cubicBezTo>
                      <a:pt x="366427" y="112683"/>
                      <a:pt x="367284" y="115446"/>
                      <a:pt x="366046" y="117351"/>
                    </a:cubicBezTo>
                    <a:cubicBezTo>
                      <a:pt x="366046" y="117351"/>
                      <a:pt x="366046" y="117351"/>
                      <a:pt x="366046" y="117351"/>
                    </a:cubicBezTo>
                    <a:cubicBezTo>
                      <a:pt x="282988" y="113064"/>
                      <a:pt x="203454" y="83632"/>
                      <a:pt x="132779" y="44770"/>
                    </a:cubicBezTo>
                    <a:close/>
                  </a:path>
                </a:pathLst>
              </a:custGeom>
              <a:grpFill/>
              <a:ln w="9525" cap="flat">
                <a:noFill/>
                <a:prstDash val="solid"/>
                <a:miter/>
              </a:ln>
            </p:spPr>
            <p:txBody>
              <a:bodyPr rtlCol="0" anchor="ctr"/>
              <a:lstStyle/>
              <a:p>
                <a:endParaRPr lang="th-TH"/>
              </a:p>
            </p:txBody>
          </p:sp>
          <p:sp>
            <p:nvSpPr>
              <p:cNvPr id="145" name="Freeform: Shape 144">
                <a:extLst>
                  <a:ext uri="{FF2B5EF4-FFF2-40B4-BE49-F238E27FC236}">
                    <a16:creationId xmlns:a16="http://schemas.microsoft.com/office/drawing/2014/main" id="{0CBA050A-0560-4EC7-B2BB-5E0D07C9D0CF}"/>
                  </a:ext>
                </a:extLst>
              </p:cNvPr>
              <p:cNvSpPr/>
              <p:nvPr/>
            </p:nvSpPr>
            <p:spPr>
              <a:xfrm>
                <a:off x="6519291" y="3235451"/>
                <a:ext cx="440340" cy="235077"/>
              </a:xfrm>
              <a:custGeom>
                <a:avLst/>
                <a:gdLst>
                  <a:gd name="connsiteX0" fmla="*/ 0 w 440340"/>
                  <a:gd name="connsiteY0" fmla="*/ 235077 h 235077"/>
                  <a:gd name="connsiteX1" fmla="*/ 167640 w 440340"/>
                  <a:gd name="connsiteY1" fmla="*/ 80010 h 235077"/>
                  <a:gd name="connsiteX2" fmla="*/ 302038 w 440340"/>
                  <a:gd name="connsiteY2" fmla="*/ 25718 h 235077"/>
                  <a:gd name="connsiteX3" fmla="*/ 440341 w 440340"/>
                  <a:gd name="connsiteY3" fmla="*/ 0 h 235077"/>
                  <a:gd name="connsiteX4" fmla="*/ 220789 w 440340"/>
                  <a:gd name="connsiteY4" fmla="*/ 80486 h 235077"/>
                  <a:gd name="connsiteX5" fmla="*/ 0 w 440340"/>
                  <a:gd name="connsiteY5" fmla="*/ 235077 h 2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40" h="235077">
                    <a:moveTo>
                      <a:pt x="0" y="235077"/>
                    </a:moveTo>
                    <a:cubicBezTo>
                      <a:pt x="46292" y="177832"/>
                      <a:pt x="98203" y="122682"/>
                      <a:pt x="167640" y="80010"/>
                    </a:cubicBezTo>
                    <a:cubicBezTo>
                      <a:pt x="208121" y="55245"/>
                      <a:pt x="252984" y="36862"/>
                      <a:pt x="302038" y="25718"/>
                    </a:cubicBezTo>
                    <a:cubicBezTo>
                      <a:pt x="348901" y="15240"/>
                      <a:pt x="393478" y="6953"/>
                      <a:pt x="440341" y="0"/>
                    </a:cubicBezTo>
                    <a:cubicBezTo>
                      <a:pt x="363664" y="20479"/>
                      <a:pt x="292513" y="49054"/>
                      <a:pt x="220789" y="80486"/>
                    </a:cubicBezTo>
                    <a:cubicBezTo>
                      <a:pt x="134969" y="118205"/>
                      <a:pt x="58483" y="170688"/>
                      <a:pt x="0" y="235077"/>
                    </a:cubicBezTo>
                    <a:close/>
                  </a:path>
                </a:pathLst>
              </a:custGeom>
              <a:grpFill/>
              <a:ln w="9525" cap="flat">
                <a:noFill/>
                <a:prstDash val="solid"/>
                <a:miter/>
              </a:ln>
            </p:spPr>
            <p:txBody>
              <a:bodyPr rtlCol="0" anchor="ctr"/>
              <a:lstStyle/>
              <a:p>
                <a:endParaRPr lang="th-TH"/>
              </a:p>
            </p:txBody>
          </p:sp>
          <p:sp>
            <p:nvSpPr>
              <p:cNvPr id="146" name="Freeform: Shape 145">
                <a:extLst>
                  <a:ext uri="{FF2B5EF4-FFF2-40B4-BE49-F238E27FC236}">
                    <a16:creationId xmlns:a16="http://schemas.microsoft.com/office/drawing/2014/main" id="{8D6468EE-8625-4355-A9BD-47C35DB42725}"/>
                  </a:ext>
                </a:extLst>
              </p:cNvPr>
              <p:cNvSpPr/>
              <p:nvPr/>
            </p:nvSpPr>
            <p:spPr>
              <a:xfrm>
                <a:off x="6501288" y="3504533"/>
                <a:ext cx="6572" cy="2857"/>
              </a:xfrm>
              <a:custGeom>
                <a:avLst/>
                <a:gdLst>
                  <a:gd name="connsiteX0" fmla="*/ 4191 w 6572"/>
                  <a:gd name="connsiteY0" fmla="*/ 191 h 2857"/>
                  <a:gd name="connsiteX1" fmla="*/ 6572 w 6572"/>
                  <a:gd name="connsiteY1" fmla="*/ 0 h 2857"/>
                  <a:gd name="connsiteX2" fmla="*/ 0 w 6572"/>
                  <a:gd name="connsiteY2" fmla="*/ 2858 h 2857"/>
                  <a:gd name="connsiteX3" fmla="*/ 4191 w 6572"/>
                  <a:gd name="connsiteY3" fmla="*/ 191 h 2857"/>
                </a:gdLst>
                <a:ahLst/>
                <a:cxnLst>
                  <a:cxn ang="0">
                    <a:pos x="connsiteX0" y="connsiteY0"/>
                  </a:cxn>
                  <a:cxn ang="0">
                    <a:pos x="connsiteX1" y="connsiteY1"/>
                  </a:cxn>
                  <a:cxn ang="0">
                    <a:pos x="connsiteX2" y="connsiteY2"/>
                  </a:cxn>
                  <a:cxn ang="0">
                    <a:pos x="connsiteX3" y="connsiteY3"/>
                  </a:cxn>
                </a:cxnLst>
                <a:rect l="l" t="t" r="r" b="b"/>
                <a:pathLst>
                  <a:path w="6572" h="2857">
                    <a:moveTo>
                      <a:pt x="4191" y="191"/>
                    </a:moveTo>
                    <a:cubicBezTo>
                      <a:pt x="4953" y="95"/>
                      <a:pt x="5810" y="95"/>
                      <a:pt x="6572" y="0"/>
                    </a:cubicBezTo>
                    <a:cubicBezTo>
                      <a:pt x="4381" y="857"/>
                      <a:pt x="2191" y="1810"/>
                      <a:pt x="0" y="2858"/>
                    </a:cubicBezTo>
                    <a:cubicBezTo>
                      <a:pt x="762" y="1524"/>
                      <a:pt x="2191" y="381"/>
                      <a:pt x="4191" y="191"/>
                    </a:cubicBezTo>
                    <a:close/>
                  </a:path>
                </a:pathLst>
              </a:custGeom>
              <a:grpFill/>
              <a:ln w="9525" cap="flat">
                <a:noFill/>
                <a:prstDash val="solid"/>
                <a:miter/>
              </a:ln>
            </p:spPr>
            <p:txBody>
              <a:bodyPr rtlCol="0" anchor="ctr"/>
              <a:lstStyle/>
              <a:p>
                <a:endParaRPr lang="th-TH"/>
              </a:p>
            </p:txBody>
          </p:sp>
          <p:sp>
            <p:nvSpPr>
              <p:cNvPr id="147" name="Freeform: Shape 146">
                <a:extLst>
                  <a:ext uri="{FF2B5EF4-FFF2-40B4-BE49-F238E27FC236}">
                    <a16:creationId xmlns:a16="http://schemas.microsoft.com/office/drawing/2014/main" id="{54BB6D66-015E-4A7C-B6C6-7F400101B6A5}"/>
                  </a:ext>
                </a:extLst>
              </p:cNvPr>
              <p:cNvSpPr/>
              <p:nvPr/>
            </p:nvSpPr>
            <p:spPr>
              <a:xfrm>
                <a:off x="6459688" y="3231737"/>
                <a:ext cx="543877" cy="388882"/>
              </a:xfrm>
              <a:custGeom>
                <a:avLst/>
                <a:gdLst>
                  <a:gd name="connsiteX0" fmla="*/ 43505 w 543877"/>
                  <a:gd name="connsiteY0" fmla="*/ 280416 h 388882"/>
                  <a:gd name="connsiteX1" fmla="*/ 53220 w 543877"/>
                  <a:gd name="connsiteY1" fmla="*/ 280035 h 388882"/>
                  <a:gd name="connsiteX2" fmla="*/ 171997 w 543877"/>
                  <a:gd name="connsiteY2" fmla="*/ 333089 h 388882"/>
                  <a:gd name="connsiteX3" fmla="*/ 269628 w 543877"/>
                  <a:gd name="connsiteY3" fmla="*/ 377666 h 388882"/>
                  <a:gd name="connsiteX4" fmla="*/ 454223 w 543877"/>
                  <a:gd name="connsiteY4" fmla="*/ 376904 h 388882"/>
                  <a:gd name="connsiteX5" fmla="*/ 455747 w 543877"/>
                  <a:gd name="connsiteY5" fmla="*/ 376238 h 388882"/>
                  <a:gd name="connsiteX6" fmla="*/ 276391 w 543877"/>
                  <a:gd name="connsiteY6" fmla="*/ 335185 h 388882"/>
                  <a:gd name="connsiteX7" fmla="*/ 64841 w 543877"/>
                  <a:gd name="connsiteY7" fmla="*/ 272987 h 388882"/>
                  <a:gd name="connsiteX8" fmla="*/ 29503 w 543877"/>
                  <a:gd name="connsiteY8" fmla="*/ 286226 h 388882"/>
                  <a:gd name="connsiteX9" fmla="*/ 29408 w 543877"/>
                  <a:gd name="connsiteY9" fmla="*/ 281559 h 388882"/>
                  <a:gd name="connsiteX10" fmla="*/ 35790 w 543877"/>
                  <a:gd name="connsiteY10" fmla="*/ 278321 h 388882"/>
                  <a:gd name="connsiteX11" fmla="*/ 38266 w 543877"/>
                  <a:gd name="connsiteY11" fmla="*/ 275082 h 388882"/>
                  <a:gd name="connsiteX12" fmla="*/ 46172 w 543877"/>
                  <a:gd name="connsiteY12" fmla="*/ 264890 h 388882"/>
                  <a:gd name="connsiteX13" fmla="*/ 244673 w 543877"/>
                  <a:gd name="connsiteY13" fmla="*/ 125825 h 388882"/>
                  <a:gd name="connsiteX14" fmla="*/ 540424 w 543877"/>
                  <a:gd name="connsiteY14" fmla="*/ 4001 h 388882"/>
                  <a:gd name="connsiteX15" fmla="*/ 542996 w 543877"/>
                  <a:gd name="connsiteY15" fmla="*/ 0 h 388882"/>
                  <a:gd name="connsiteX16" fmla="*/ 542901 w 543877"/>
                  <a:gd name="connsiteY16" fmla="*/ 0 h 388882"/>
                  <a:gd name="connsiteX17" fmla="*/ 33027 w 543877"/>
                  <a:gd name="connsiteY17" fmla="*/ 273368 h 388882"/>
                  <a:gd name="connsiteX18" fmla="*/ 31027 w 543877"/>
                  <a:gd name="connsiteY18" fmla="*/ 273272 h 388882"/>
                  <a:gd name="connsiteX19" fmla="*/ 8929 w 543877"/>
                  <a:gd name="connsiteY19" fmla="*/ 295275 h 388882"/>
                  <a:gd name="connsiteX20" fmla="*/ 8643 w 543877"/>
                  <a:gd name="connsiteY20" fmla="*/ 295466 h 388882"/>
                  <a:gd name="connsiteX21" fmla="*/ 8548 w 543877"/>
                  <a:gd name="connsiteY21" fmla="*/ 295561 h 388882"/>
                  <a:gd name="connsiteX22" fmla="*/ 547 w 543877"/>
                  <a:gd name="connsiteY22" fmla="*/ 304229 h 388882"/>
                  <a:gd name="connsiteX23" fmla="*/ 642 w 543877"/>
                  <a:gd name="connsiteY23" fmla="*/ 305181 h 388882"/>
                  <a:gd name="connsiteX24" fmla="*/ 166 w 543877"/>
                  <a:gd name="connsiteY24" fmla="*/ 305562 h 388882"/>
                  <a:gd name="connsiteX25" fmla="*/ 357 w 543877"/>
                  <a:gd name="connsiteY25" fmla="*/ 305943 h 388882"/>
                  <a:gd name="connsiteX26" fmla="*/ 19026 w 543877"/>
                  <a:gd name="connsiteY26" fmla="*/ 293275 h 388882"/>
                  <a:gd name="connsiteX27" fmla="*/ 25503 w 543877"/>
                  <a:gd name="connsiteY27" fmla="*/ 292322 h 388882"/>
                  <a:gd name="connsiteX28" fmla="*/ 29122 w 543877"/>
                  <a:gd name="connsiteY28" fmla="*/ 287465 h 388882"/>
                  <a:gd name="connsiteX29" fmla="*/ 42838 w 543877"/>
                  <a:gd name="connsiteY29" fmla="*/ 280607 h 388882"/>
                  <a:gd name="connsiteX30" fmla="*/ 43505 w 543877"/>
                  <a:gd name="connsiteY30" fmla="*/ 280416 h 388882"/>
                  <a:gd name="connsiteX31" fmla="*/ 24169 w 543877"/>
                  <a:gd name="connsiteY31" fmla="*/ 284512 h 388882"/>
                  <a:gd name="connsiteX32" fmla="*/ 20073 w 543877"/>
                  <a:gd name="connsiteY32" fmla="*/ 290036 h 388882"/>
                  <a:gd name="connsiteX33" fmla="*/ 19216 w 543877"/>
                  <a:gd name="connsiteY33" fmla="*/ 291656 h 388882"/>
                  <a:gd name="connsiteX34" fmla="*/ 2166 w 543877"/>
                  <a:gd name="connsiteY34" fmla="*/ 303943 h 388882"/>
                  <a:gd name="connsiteX35" fmla="*/ 21693 w 543877"/>
                  <a:gd name="connsiteY35" fmla="*/ 286226 h 388882"/>
                  <a:gd name="connsiteX36" fmla="*/ 21788 w 543877"/>
                  <a:gd name="connsiteY36" fmla="*/ 286131 h 388882"/>
                  <a:gd name="connsiteX37" fmla="*/ 21883 w 543877"/>
                  <a:gd name="connsiteY37" fmla="*/ 286036 h 388882"/>
                  <a:gd name="connsiteX38" fmla="*/ 21978 w 543877"/>
                  <a:gd name="connsiteY38" fmla="*/ 285941 h 388882"/>
                  <a:gd name="connsiteX39" fmla="*/ 22074 w 543877"/>
                  <a:gd name="connsiteY39" fmla="*/ 285845 h 388882"/>
                  <a:gd name="connsiteX40" fmla="*/ 22169 w 543877"/>
                  <a:gd name="connsiteY40" fmla="*/ 285750 h 388882"/>
                  <a:gd name="connsiteX41" fmla="*/ 25122 w 543877"/>
                  <a:gd name="connsiteY41" fmla="*/ 282988 h 388882"/>
                  <a:gd name="connsiteX42" fmla="*/ 24169 w 543877"/>
                  <a:gd name="connsiteY42" fmla="*/ 284512 h 38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43877" h="388882">
                    <a:moveTo>
                      <a:pt x="43505" y="280416"/>
                    </a:moveTo>
                    <a:cubicBezTo>
                      <a:pt x="46839" y="280226"/>
                      <a:pt x="49982" y="280035"/>
                      <a:pt x="53220" y="280035"/>
                    </a:cubicBezTo>
                    <a:cubicBezTo>
                      <a:pt x="105798" y="280511"/>
                      <a:pt x="136278" y="311277"/>
                      <a:pt x="171997" y="333089"/>
                    </a:cubicBezTo>
                    <a:cubicBezTo>
                      <a:pt x="201525" y="351663"/>
                      <a:pt x="233910" y="367856"/>
                      <a:pt x="269628" y="377666"/>
                    </a:cubicBezTo>
                    <a:cubicBezTo>
                      <a:pt x="330208" y="393764"/>
                      <a:pt x="393644" y="391668"/>
                      <a:pt x="454223" y="376904"/>
                    </a:cubicBezTo>
                    <a:cubicBezTo>
                      <a:pt x="454890" y="376714"/>
                      <a:pt x="455366" y="376523"/>
                      <a:pt x="455747" y="376238"/>
                    </a:cubicBezTo>
                    <a:cubicBezTo>
                      <a:pt x="393453" y="375190"/>
                      <a:pt x="334875" y="357569"/>
                      <a:pt x="276391" y="335185"/>
                    </a:cubicBezTo>
                    <a:cubicBezTo>
                      <a:pt x="210954" y="311563"/>
                      <a:pt x="157519" y="251174"/>
                      <a:pt x="64841" y="272987"/>
                    </a:cubicBezTo>
                    <a:cubicBezTo>
                      <a:pt x="53601" y="275844"/>
                      <a:pt x="41791" y="280226"/>
                      <a:pt x="29503" y="286226"/>
                    </a:cubicBezTo>
                    <a:cubicBezTo>
                      <a:pt x="25598" y="288131"/>
                      <a:pt x="25693" y="283464"/>
                      <a:pt x="29408" y="281559"/>
                    </a:cubicBezTo>
                    <a:cubicBezTo>
                      <a:pt x="31599" y="280416"/>
                      <a:pt x="33694" y="279273"/>
                      <a:pt x="35790" y="278321"/>
                    </a:cubicBezTo>
                    <a:cubicBezTo>
                      <a:pt x="36647" y="277273"/>
                      <a:pt x="37504" y="276130"/>
                      <a:pt x="38266" y="275082"/>
                    </a:cubicBezTo>
                    <a:cubicBezTo>
                      <a:pt x="40933" y="271653"/>
                      <a:pt x="43600" y="268224"/>
                      <a:pt x="46172" y="264890"/>
                    </a:cubicBezTo>
                    <a:cubicBezTo>
                      <a:pt x="107799" y="212884"/>
                      <a:pt x="175141" y="166116"/>
                      <a:pt x="244673" y="125825"/>
                    </a:cubicBezTo>
                    <a:cubicBezTo>
                      <a:pt x="335065" y="73343"/>
                      <a:pt x="431934" y="29242"/>
                      <a:pt x="540424" y="4001"/>
                    </a:cubicBezTo>
                    <a:cubicBezTo>
                      <a:pt x="544139" y="3143"/>
                      <a:pt x="544615" y="1238"/>
                      <a:pt x="542996" y="0"/>
                    </a:cubicBezTo>
                    <a:cubicBezTo>
                      <a:pt x="542996" y="0"/>
                      <a:pt x="542996" y="0"/>
                      <a:pt x="542901" y="0"/>
                    </a:cubicBezTo>
                    <a:cubicBezTo>
                      <a:pt x="344209" y="43053"/>
                      <a:pt x="156091" y="131826"/>
                      <a:pt x="33027" y="273368"/>
                    </a:cubicBezTo>
                    <a:cubicBezTo>
                      <a:pt x="32075" y="274511"/>
                      <a:pt x="30741" y="274225"/>
                      <a:pt x="31027" y="273272"/>
                    </a:cubicBezTo>
                    <a:cubicBezTo>
                      <a:pt x="23502" y="280416"/>
                      <a:pt x="16073" y="287750"/>
                      <a:pt x="8929" y="295275"/>
                    </a:cubicBezTo>
                    <a:cubicBezTo>
                      <a:pt x="8834" y="295370"/>
                      <a:pt x="8739" y="295370"/>
                      <a:pt x="8643" y="295466"/>
                    </a:cubicBezTo>
                    <a:cubicBezTo>
                      <a:pt x="8643" y="295561"/>
                      <a:pt x="8548" y="295561"/>
                      <a:pt x="8548" y="295561"/>
                    </a:cubicBezTo>
                    <a:cubicBezTo>
                      <a:pt x="5881" y="298418"/>
                      <a:pt x="3214" y="301276"/>
                      <a:pt x="547" y="304229"/>
                    </a:cubicBezTo>
                    <a:cubicBezTo>
                      <a:pt x="71" y="304705"/>
                      <a:pt x="166" y="305181"/>
                      <a:pt x="642" y="305181"/>
                    </a:cubicBezTo>
                    <a:cubicBezTo>
                      <a:pt x="547" y="305276"/>
                      <a:pt x="452" y="305372"/>
                      <a:pt x="166" y="305562"/>
                    </a:cubicBezTo>
                    <a:cubicBezTo>
                      <a:pt x="-120" y="305753"/>
                      <a:pt x="-24" y="306229"/>
                      <a:pt x="357" y="305943"/>
                    </a:cubicBezTo>
                    <a:cubicBezTo>
                      <a:pt x="6548" y="301276"/>
                      <a:pt x="12834" y="296990"/>
                      <a:pt x="19026" y="293275"/>
                    </a:cubicBezTo>
                    <a:cubicBezTo>
                      <a:pt x="19502" y="295370"/>
                      <a:pt x="23026" y="295561"/>
                      <a:pt x="25503" y="292322"/>
                    </a:cubicBezTo>
                    <a:cubicBezTo>
                      <a:pt x="26646" y="290703"/>
                      <a:pt x="27884" y="289084"/>
                      <a:pt x="29122" y="287465"/>
                    </a:cubicBezTo>
                    <a:cubicBezTo>
                      <a:pt x="33694" y="284988"/>
                      <a:pt x="38266" y="282702"/>
                      <a:pt x="42838" y="280607"/>
                    </a:cubicBezTo>
                    <a:cubicBezTo>
                      <a:pt x="43029" y="280321"/>
                      <a:pt x="43219" y="280416"/>
                      <a:pt x="43505" y="280416"/>
                    </a:cubicBezTo>
                    <a:close/>
                    <a:moveTo>
                      <a:pt x="24169" y="284512"/>
                    </a:moveTo>
                    <a:cubicBezTo>
                      <a:pt x="22836" y="286322"/>
                      <a:pt x="21502" y="288131"/>
                      <a:pt x="20073" y="290036"/>
                    </a:cubicBezTo>
                    <a:cubicBezTo>
                      <a:pt x="19597" y="290608"/>
                      <a:pt x="19311" y="291179"/>
                      <a:pt x="19216" y="291656"/>
                    </a:cubicBezTo>
                    <a:cubicBezTo>
                      <a:pt x="13501" y="295370"/>
                      <a:pt x="7786" y="299466"/>
                      <a:pt x="2166" y="303943"/>
                    </a:cubicBezTo>
                    <a:cubicBezTo>
                      <a:pt x="8643" y="297942"/>
                      <a:pt x="15120" y="292037"/>
                      <a:pt x="21693" y="286226"/>
                    </a:cubicBezTo>
                    <a:cubicBezTo>
                      <a:pt x="21693" y="286226"/>
                      <a:pt x="21693" y="286131"/>
                      <a:pt x="21788" y="286131"/>
                    </a:cubicBezTo>
                    <a:cubicBezTo>
                      <a:pt x="21788" y="286131"/>
                      <a:pt x="21788" y="286036"/>
                      <a:pt x="21883" y="286036"/>
                    </a:cubicBezTo>
                    <a:cubicBezTo>
                      <a:pt x="21883" y="286036"/>
                      <a:pt x="21978" y="286036"/>
                      <a:pt x="21978" y="285941"/>
                    </a:cubicBezTo>
                    <a:cubicBezTo>
                      <a:pt x="21978" y="285941"/>
                      <a:pt x="22074" y="285941"/>
                      <a:pt x="22074" y="285845"/>
                    </a:cubicBezTo>
                    <a:cubicBezTo>
                      <a:pt x="22074" y="285750"/>
                      <a:pt x="22074" y="285750"/>
                      <a:pt x="22169" y="285750"/>
                    </a:cubicBezTo>
                    <a:cubicBezTo>
                      <a:pt x="23026" y="284702"/>
                      <a:pt x="24074" y="284036"/>
                      <a:pt x="25122" y="282988"/>
                    </a:cubicBezTo>
                    <a:cubicBezTo>
                      <a:pt x="24931" y="283464"/>
                      <a:pt x="24550" y="284036"/>
                      <a:pt x="24169" y="284512"/>
                    </a:cubicBezTo>
                    <a:close/>
                  </a:path>
                </a:pathLst>
              </a:custGeom>
              <a:grpFill/>
              <a:ln w="9525" cap="flat">
                <a:noFill/>
                <a:prstDash val="solid"/>
                <a:miter/>
              </a:ln>
            </p:spPr>
            <p:txBody>
              <a:bodyPr rtlCol="0" anchor="ctr"/>
              <a:lstStyle/>
              <a:p>
                <a:endParaRPr lang="th-TH"/>
              </a:p>
            </p:txBody>
          </p:sp>
          <p:sp>
            <p:nvSpPr>
              <p:cNvPr id="148" name="Freeform: Shape 147">
                <a:extLst>
                  <a:ext uri="{FF2B5EF4-FFF2-40B4-BE49-F238E27FC236}">
                    <a16:creationId xmlns:a16="http://schemas.microsoft.com/office/drawing/2014/main" id="{34C3A17F-C093-41CE-975F-ADDF17A0BD4A}"/>
                  </a:ext>
                </a:extLst>
              </p:cNvPr>
              <p:cNvSpPr/>
              <p:nvPr/>
            </p:nvSpPr>
            <p:spPr>
              <a:xfrm>
                <a:off x="6685883" y="3397602"/>
                <a:ext cx="538162" cy="167414"/>
              </a:xfrm>
              <a:custGeom>
                <a:avLst/>
                <a:gdLst>
                  <a:gd name="connsiteX0" fmla="*/ 81629 w 538162"/>
                  <a:gd name="connsiteY0" fmla="*/ 13110 h 167414"/>
                  <a:gd name="connsiteX1" fmla="*/ 81820 w 538162"/>
                  <a:gd name="connsiteY1" fmla="*/ 13110 h 167414"/>
                  <a:gd name="connsiteX2" fmla="*/ 309944 w 538162"/>
                  <a:gd name="connsiteY2" fmla="*/ 11205 h 167414"/>
                  <a:gd name="connsiteX3" fmla="*/ 536543 w 538162"/>
                  <a:gd name="connsiteY3" fmla="*/ 157509 h 167414"/>
                  <a:gd name="connsiteX4" fmla="*/ 485966 w 538162"/>
                  <a:gd name="connsiteY4" fmla="*/ 127981 h 167414"/>
                  <a:gd name="connsiteX5" fmla="*/ 396335 w 538162"/>
                  <a:gd name="connsiteY5" fmla="*/ 79118 h 167414"/>
                  <a:gd name="connsiteX6" fmla="*/ 311563 w 538162"/>
                  <a:gd name="connsiteY6" fmla="*/ 43875 h 167414"/>
                  <a:gd name="connsiteX7" fmla="*/ 164878 w 538162"/>
                  <a:gd name="connsiteY7" fmla="*/ 13967 h 167414"/>
                  <a:gd name="connsiteX8" fmla="*/ 163259 w 538162"/>
                  <a:gd name="connsiteY8" fmla="*/ 17396 h 167414"/>
                  <a:gd name="connsiteX9" fmla="*/ 233744 w 538162"/>
                  <a:gd name="connsiteY9" fmla="*/ 31207 h 167414"/>
                  <a:gd name="connsiteX10" fmla="*/ 402336 w 538162"/>
                  <a:gd name="connsiteY10" fmla="*/ 90643 h 167414"/>
                  <a:gd name="connsiteX11" fmla="*/ 538163 w 538162"/>
                  <a:gd name="connsiteY11" fmla="*/ 167415 h 167414"/>
                  <a:gd name="connsiteX12" fmla="*/ 404813 w 538162"/>
                  <a:gd name="connsiteY12" fmla="*/ 139030 h 167414"/>
                  <a:gd name="connsiteX13" fmla="*/ 276225 w 538162"/>
                  <a:gd name="connsiteY13" fmla="*/ 97406 h 167414"/>
                  <a:gd name="connsiteX14" fmla="*/ 141827 w 538162"/>
                  <a:gd name="connsiteY14" fmla="*/ 42447 h 167414"/>
                  <a:gd name="connsiteX15" fmla="*/ 44291 w 538162"/>
                  <a:gd name="connsiteY15" fmla="*/ 30636 h 167414"/>
                  <a:gd name="connsiteX16" fmla="*/ 44196 w 538162"/>
                  <a:gd name="connsiteY16" fmla="*/ 30636 h 167414"/>
                  <a:gd name="connsiteX17" fmla="*/ 0 w 538162"/>
                  <a:gd name="connsiteY17" fmla="*/ 35017 h 167414"/>
                  <a:gd name="connsiteX18" fmla="*/ 81629 w 538162"/>
                  <a:gd name="connsiteY18" fmla="*/ 13110 h 16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8162" h="167414">
                    <a:moveTo>
                      <a:pt x="81629" y="13110"/>
                    </a:moveTo>
                    <a:cubicBezTo>
                      <a:pt x="81725" y="13110"/>
                      <a:pt x="81725" y="13110"/>
                      <a:pt x="81820" y="13110"/>
                    </a:cubicBezTo>
                    <a:cubicBezTo>
                      <a:pt x="158306" y="-2892"/>
                      <a:pt x="236982" y="-5083"/>
                      <a:pt x="309944" y="11205"/>
                    </a:cubicBezTo>
                    <a:cubicBezTo>
                      <a:pt x="410432" y="33684"/>
                      <a:pt x="487204" y="89595"/>
                      <a:pt x="536543" y="157509"/>
                    </a:cubicBezTo>
                    <a:cubicBezTo>
                      <a:pt x="519779" y="147412"/>
                      <a:pt x="502730" y="137887"/>
                      <a:pt x="485966" y="127981"/>
                    </a:cubicBezTo>
                    <a:cubicBezTo>
                      <a:pt x="456438" y="110741"/>
                      <a:pt x="427006" y="93977"/>
                      <a:pt x="396335" y="79118"/>
                    </a:cubicBezTo>
                    <a:cubicBezTo>
                      <a:pt x="369094" y="65878"/>
                      <a:pt x="340900" y="53877"/>
                      <a:pt x="311563" y="43875"/>
                    </a:cubicBezTo>
                    <a:cubicBezTo>
                      <a:pt x="265557" y="28064"/>
                      <a:pt x="216408" y="17110"/>
                      <a:pt x="164878" y="13967"/>
                    </a:cubicBezTo>
                    <a:cubicBezTo>
                      <a:pt x="161639" y="13776"/>
                      <a:pt x="160306" y="16920"/>
                      <a:pt x="163259" y="17396"/>
                    </a:cubicBezTo>
                    <a:cubicBezTo>
                      <a:pt x="186976" y="21206"/>
                      <a:pt x="210503" y="25778"/>
                      <a:pt x="233744" y="31207"/>
                    </a:cubicBezTo>
                    <a:cubicBezTo>
                      <a:pt x="293084" y="45018"/>
                      <a:pt x="350330" y="64545"/>
                      <a:pt x="402336" y="90643"/>
                    </a:cubicBezTo>
                    <a:cubicBezTo>
                      <a:pt x="448532" y="113884"/>
                      <a:pt x="492633" y="140745"/>
                      <a:pt x="538163" y="167415"/>
                    </a:cubicBezTo>
                    <a:cubicBezTo>
                      <a:pt x="491300" y="156461"/>
                      <a:pt x="449675" y="150937"/>
                      <a:pt x="404813" y="139030"/>
                    </a:cubicBezTo>
                    <a:cubicBezTo>
                      <a:pt x="360331" y="127315"/>
                      <a:pt x="317278" y="113884"/>
                      <a:pt x="276225" y="97406"/>
                    </a:cubicBezTo>
                    <a:cubicBezTo>
                      <a:pt x="231267" y="79404"/>
                      <a:pt x="190214" y="56163"/>
                      <a:pt x="141827" y="42447"/>
                    </a:cubicBezTo>
                    <a:cubicBezTo>
                      <a:pt x="111252" y="33874"/>
                      <a:pt x="78962" y="29493"/>
                      <a:pt x="44291" y="30636"/>
                    </a:cubicBezTo>
                    <a:cubicBezTo>
                      <a:pt x="44291" y="30636"/>
                      <a:pt x="44291" y="30636"/>
                      <a:pt x="44196" y="30636"/>
                    </a:cubicBezTo>
                    <a:cubicBezTo>
                      <a:pt x="29813" y="31112"/>
                      <a:pt x="15145" y="32541"/>
                      <a:pt x="0" y="35017"/>
                    </a:cubicBezTo>
                    <a:cubicBezTo>
                      <a:pt x="26956" y="26254"/>
                      <a:pt x="54293" y="18825"/>
                      <a:pt x="81629" y="13110"/>
                    </a:cubicBezTo>
                    <a:close/>
                  </a:path>
                </a:pathLst>
              </a:custGeom>
              <a:grpFill/>
              <a:ln w="9525" cap="flat">
                <a:noFill/>
                <a:prstDash val="solid"/>
                <a:miter/>
              </a:ln>
            </p:spPr>
            <p:txBody>
              <a:bodyPr rtlCol="0" anchor="ctr"/>
              <a:lstStyle/>
              <a:p>
                <a:endParaRPr lang="th-TH"/>
              </a:p>
            </p:txBody>
          </p:sp>
          <p:sp>
            <p:nvSpPr>
              <p:cNvPr id="149" name="Freeform: Shape 148">
                <a:extLst>
                  <a:ext uri="{FF2B5EF4-FFF2-40B4-BE49-F238E27FC236}">
                    <a16:creationId xmlns:a16="http://schemas.microsoft.com/office/drawing/2014/main" id="{F1202797-A2ED-4FB2-A974-F3B4F62798AA}"/>
                  </a:ext>
                </a:extLst>
              </p:cNvPr>
              <p:cNvSpPr/>
              <p:nvPr/>
            </p:nvSpPr>
            <p:spPr>
              <a:xfrm>
                <a:off x="6662028" y="3297276"/>
                <a:ext cx="538633" cy="146106"/>
              </a:xfrm>
              <a:custGeom>
                <a:avLst/>
                <a:gdLst>
                  <a:gd name="connsiteX0" fmla="*/ 1376 w 538633"/>
                  <a:gd name="connsiteY0" fmla="*/ 140677 h 146106"/>
                  <a:gd name="connsiteX1" fmla="*/ 10711 w 538633"/>
                  <a:gd name="connsiteY1" fmla="*/ 131248 h 146106"/>
                  <a:gd name="connsiteX2" fmla="*/ 213974 w 538633"/>
                  <a:gd name="connsiteY2" fmla="*/ 14281 h 146106"/>
                  <a:gd name="connsiteX3" fmla="*/ 520298 w 538633"/>
                  <a:gd name="connsiteY3" fmla="*/ 19424 h 146106"/>
                  <a:gd name="connsiteX4" fmla="*/ 19569 w 538633"/>
                  <a:gd name="connsiteY4" fmla="*/ 128771 h 146106"/>
                  <a:gd name="connsiteX5" fmla="*/ 11853 w 538633"/>
                  <a:gd name="connsiteY5" fmla="*/ 135915 h 146106"/>
                  <a:gd name="connsiteX6" fmla="*/ 12330 w 538633"/>
                  <a:gd name="connsiteY6" fmla="*/ 136105 h 146106"/>
                  <a:gd name="connsiteX7" fmla="*/ 23188 w 538633"/>
                  <a:gd name="connsiteY7" fmla="*/ 127914 h 146106"/>
                  <a:gd name="connsiteX8" fmla="*/ 296841 w 538633"/>
                  <a:gd name="connsiteY8" fmla="*/ 23520 h 146106"/>
                  <a:gd name="connsiteX9" fmla="*/ 534681 w 538633"/>
                  <a:gd name="connsiteY9" fmla="*/ 22853 h 146106"/>
                  <a:gd name="connsiteX10" fmla="*/ 534586 w 538633"/>
                  <a:gd name="connsiteY10" fmla="*/ 28663 h 146106"/>
                  <a:gd name="connsiteX11" fmla="*/ 27094 w 538633"/>
                  <a:gd name="connsiteY11" fmla="*/ 126580 h 146106"/>
                  <a:gd name="connsiteX12" fmla="*/ 26617 w 538633"/>
                  <a:gd name="connsiteY12" fmla="*/ 127057 h 146106"/>
                  <a:gd name="connsiteX13" fmla="*/ 26522 w 538633"/>
                  <a:gd name="connsiteY13" fmla="*/ 127152 h 146106"/>
                  <a:gd name="connsiteX14" fmla="*/ 10044 w 538633"/>
                  <a:gd name="connsiteY14" fmla="*/ 143440 h 146106"/>
                  <a:gd name="connsiteX15" fmla="*/ 8329 w 538633"/>
                  <a:gd name="connsiteY15" fmla="*/ 144773 h 146106"/>
                  <a:gd name="connsiteX16" fmla="*/ 3757 w 538633"/>
                  <a:gd name="connsiteY16" fmla="*/ 146107 h 146106"/>
                  <a:gd name="connsiteX17" fmla="*/ 3662 w 538633"/>
                  <a:gd name="connsiteY17" fmla="*/ 146107 h 146106"/>
                  <a:gd name="connsiteX18" fmla="*/ 1376 w 538633"/>
                  <a:gd name="connsiteY18" fmla="*/ 140677 h 14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8633" h="146106">
                    <a:moveTo>
                      <a:pt x="1376" y="140677"/>
                    </a:moveTo>
                    <a:cubicBezTo>
                      <a:pt x="4424" y="137534"/>
                      <a:pt x="7567" y="134296"/>
                      <a:pt x="10711" y="131248"/>
                    </a:cubicBezTo>
                    <a:cubicBezTo>
                      <a:pt x="62527" y="79813"/>
                      <a:pt x="128344" y="33331"/>
                      <a:pt x="213974" y="14281"/>
                    </a:cubicBezTo>
                    <a:cubicBezTo>
                      <a:pt x="311320" y="-7341"/>
                      <a:pt x="417809" y="-3436"/>
                      <a:pt x="520298" y="19424"/>
                    </a:cubicBezTo>
                    <a:cubicBezTo>
                      <a:pt x="338180" y="-2388"/>
                      <a:pt x="138917" y="21901"/>
                      <a:pt x="19569" y="128771"/>
                    </a:cubicBezTo>
                    <a:cubicBezTo>
                      <a:pt x="16997" y="131152"/>
                      <a:pt x="14425" y="133534"/>
                      <a:pt x="11853" y="135915"/>
                    </a:cubicBezTo>
                    <a:cubicBezTo>
                      <a:pt x="11568" y="136201"/>
                      <a:pt x="12044" y="136391"/>
                      <a:pt x="12330" y="136105"/>
                    </a:cubicBezTo>
                    <a:cubicBezTo>
                      <a:pt x="15854" y="133343"/>
                      <a:pt x="19474" y="130581"/>
                      <a:pt x="23188" y="127914"/>
                    </a:cubicBezTo>
                    <a:cubicBezTo>
                      <a:pt x="99483" y="71621"/>
                      <a:pt x="193114" y="36379"/>
                      <a:pt x="296841" y="23520"/>
                    </a:cubicBezTo>
                    <a:cubicBezTo>
                      <a:pt x="374756" y="13995"/>
                      <a:pt x="453718" y="15328"/>
                      <a:pt x="534681" y="22853"/>
                    </a:cubicBezTo>
                    <a:cubicBezTo>
                      <a:pt x="539920" y="24472"/>
                      <a:pt x="540015" y="28663"/>
                      <a:pt x="534586" y="28663"/>
                    </a:cubicBezTo>
                    <a:cubicBezTo>
                      <a:pt x="351896" y="28187"/>
                      <a:pt x="185113" y="64192"/>
                      <a:pt x="27094" y="126580"/>
                    </a:cubicBezTo>
                    <a:cubicBezTo>
                      <a:pt x="26903" y="126771"/>
                      <a:pt x="26808" y="126866"/>
                      <a:pt x="26617" y="127057"/>
                    </a:cubicBezTo>
                    <a:cubicBezTo>
                      <a:pt x="26617" y="127057"/>
                      <a:pt x="26617" y="127057"/>
                      <a:pt x="26522" y="127152"/>
                    </a:cubicBezTo>
                    <a:cubicBezTo>
                      <a:pt x="20998" y="132486"/>
                      <a:pt x="15473" y="137915"/>
                      <a:pt x="10044" y="143440"/>
                    </a:cubicBezTo>
                    <a:cubicBezTo>
                      <a:pt x="9472" y="144011"/>
                      <a:pt x="8901" y="144392"/>
                      <a:pt x="8329" y="144773"/>
                    </a:cubicBezTo>
                    <a:cubicBezTo>
                      <a:pt x="6805" y="145726"/>
                      <a:pt x="5186" y="146107"/>
                      <a:pt x="3757" y="146107"/>
                    </a:cubicBezTo>
                    <a:cubicBezTo>
                      <a:pt x="3757" y="146107"/>
                      <a:pt x="3757" y="146107"/>
                      <a:pt x="3662" y="146107"/>
                    </a:cubicBezTo>
                    <a:cubicBezTo>
                      <a:pt x="519" y="145821"/>
                      <a:pt x="-1481" y="143725"/>
                      <a:pt x="1376" y="140677"/>
                    </a:cubicBezTo>
                    <a:close/>
                  </a:path>
                </a:pathLst>
              </a:custGeom>
              <a:grpFill/>
              <a:ln w="9525" cap="flat">
                <a:noFill/>
                <a:prstDash val="solid"/>
                <a:miter/>
              </a:ln>
            </p:spPr>
            <p:txBody>
              <a:bodyPr rtlCol="0" anchor="ctr"/>
              <a:lstStyle/>
              <a:p>
                <a:endParaRPr lang="th-TH"/>
              </a:p>
            </p:txBody>
          </p:sp>
          <p:sp>
            <p:nvSpPr>
              <p:cNvPr id="150" name="Freeform: Shape 149">
                <a:extLst>
                  <a:ext uri="{FF2B5EF4-FFF2-40B4-BE49-F238E27FC236}">
                    <a16:creationId xmlns:a16="http://schemas.microsoft.com/office/drawing/2014/main" id="{41CA4F05-1FB0-4C70-8E31-5B9F1435D3CF}"/>
                  </a:ext>
                </a:extLst>
              </p:cNvPr>
              <p:cNvSpPr/>
              <p:nvPr/>
            </p:nvSpPr>
            <p:spPr>
              <a:xfrm>
                <a:off x="6365263" y="3579608"/>
                <a:ext cx="387938" cy="92007"/>
              </a:xfrm>
              <a:custGeom>
                <a:avLst/>
                <a:gdLst>
                  <a:gd name="connsiteX0" fmla="*/ 961 w 387938"/>
                  <a:gd name="connsiteY0" fmla="*/ 49512 h 92007"/>
                  <a:gd name="connsiteX1" fmla="*/ 22488 w 387938"/>
                  <a:gd name="connsiteY1" fmla="*/ 30176 h 92007"/>
                  <a:gd name="connsiteX2" fmla="*/ 21440 w 387938"/>
                  <a:gd name="connsiteY2" fmla="*/ 30367 h 92007"/>
                  <a:gd name="connsiteX3" fmla="*/ 20583 w 387938"/>
                  <a:gd name="connsiteY3" fmla="*/ 30367 h 92007"/>
                  <a:gd name="connsiteX4" fmla="*/ 19344 w 387938"/>
                  <a:gd name="connsiteY4" fmla="*/ 29605 h 92007"/>
                  <a:gd name="connsiteX5" fmla="*/ 24297 w 387938"/>
                  <a:gd name="connsiteY5" fmla="*/ 22271 h 92007"/>
                  <a:gd name="connsiteX6" fmla="*/ 35727 w 387938"/>
                  <a:gd name="connsiteY6" fmla="*/ 20651 h 92007"/>
                  <a:gd name="connsiteX7" fmla="*/ 43062 w 387938"/>
                  <a:gd name="connsiteY7" fmla="*/ 19985 h 92007"/>
                  <a:gd name="connsiteX8" fmla="*/ 83829 w 387938"/>
                  <a:gd name="connsiteY8" fmla="*/ 9126 h 92007"/>
                  <a:gd name="connsiteX9" fmla="*/ 195843 w 387938"/>
                  <a:gd name="connsiteY9" fmla="*/ 3602 h 92007"/>
                  <a:gd name="connsiteX10" fmla="*/ 386247 w 387938"/>
                  <a:gd name="connsiteY10" fmla="*/ 77230 h 92007"/>
                  <a:gd name="connsiteX11" fmla="*/ 386628 w 387938"/>
                  <a:gd name="connsiteY11" fmla="*/ 81040 h 92007"/>
                  <a:gd name="connsiteX12" fmla="*/ 385581 w 387938"/>
                  <a:gd name="connsiteY12" fmla="*/ 81611 h 92007"/>
                  <a:gd name="connsiteX13" fmla="*/ 355196 w 387938"/>
                  <a:gd name="connsiteY13" fmla="*/ 86850 h 92007"/>
                  <a:gd name="connsiteX14" fmla="*/ 160791 w 387938"/>
                  <a:gd name="connsiteY14" fmla="*/ 18365 h 92007"/>
                  <a:gd name="connsiteX15" fmla="*/ 32298 w 387938"/>
                  <a:gd name="connsiteY15" fmla="*/ 23985 h 92007"/>
                  <a:gd name="connsiteX16" fmla="*/ 30679 w 387938"/>
                  <a:gd name="connsiteY16" fmla="*/ 24652 h 92007"/>
                  <a:gd name="connsiteX17" fmla="*/ 28393 w 387938"/>
                  <a:gd name="connsiteY17" fmla="*/ 27128 h 92007"/>
                  <a:gd name="connsiteX18" fmla="*/ 29631 w 387938"/>
                  <a:gd name="connsiteY18" fmla="*/ 26652 h 92007"/>
                  <a:gd name="connsiteX19" fmla="*/ 223751 w 387938"/>
                  <a:gd name="connsiteY19" fmla="*/ 52751 h 92007"/>
                  <a:gd name="connsiteX20" fmla="*/ 327097 w 387938"/>
                  <a:gd name="connsiteY20" fmla="*/ 90374 h 92007"/>
                  <a:gd name="connsiteX21" fmla="*/ 210130 w 387938"/>
                  <a:gd name="connsiteY21" fmla="*/ 78563 h 92007"/>
                  <a:gd name="connsiteX22" fmla="*/ 37156 w 387938"/>
                  <a:gd name="connsiteY22" fmla="*/ 28176 h 92007"/>
                  <a:gd name="connsiteX23" fmla="*/ 18487 w 387938"/>
                  <a:gd name="connsiteY23" fmla="*/ 38273 h 92007"/>
                  <a:gd name="connsiteX24" fmla="*/ 18392 w 387938"/>
                  <a:gd name="connsiteY24" fmla="*/ 38368 h 92007"/>
                  <a:gd name="connsiteX25" fmla="*/ 18297 w 387938"/>
                  <a:gd name="connsiteY25" fmla="*/ 38463 h 92007"/>
                  <a:gd name="connsiteX26" fmla="*/ 3914 w 387938"/>
                  <a:gd name="connsiteY26" fmla="*/ 51512 h 92007"/>
                  <a:gd name="connsiteX27" fmla="*/ 961 w 387938"/>
                  <a:gd name="connsiteY27" fmla="*/ 49512 h 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7938" h="92007">
                    <a:moveTo>
                      <a:pt x="961" y="49512"/>
                    </a:moveTo>
                    <a:cubicBezTo>
                      <a:pt x="7343" y="41321"/>
                      <a:pt x="14772" y="35129"/>
                      <a:pt x="22488" y="30176"/>
                    </a:cubicBezTo>
                    <a:cubicBezTo>
                      <a:pt x="22107" y="30272"/>
                      <a:pt x="21726" y="30272"/>
                      <a:pt x="21440" y="30367"/>
                    </a:cubicBezTo>
                    <a:cubicBezTo>
                      <a:pt x="21154" y="30367"/>
                      <a:pt x="20868" y="30462"/>
                      <a:pt x="20583" y="30367"/>
                    </a:cubicBezTo>
                    <a:cubicBezTo>
                      <a:pt x="20011" y="30272"/>
                      <a:pt x="19535" y="29986"/>
                      <a:pt x="19344" y="29605"/>
                    </a:cubicBezTo>
                    <a:cubicBezTo>
                      <a:pt x="18297" y="27700"/>
                      <a:pt x="20773" y="22842"/>
                      <a:pt x="24297" y="22271"/>
                    </a:cubicBezTo>
                    <a:cubicBezTo>
                      <a:pt x="28203" y="21604"/>
                      <a:pt x="32013" y="21032"/>
                      <a:pt x="35727" y="20651"/>
                    </a:cubicBezTo>
                    <a:cubicBezTo>
                      <a:pt x="38204" y="20366"/>
                      <a:pt x="40680" y="20175"/>
                      <a:pt x="43062" y="19985"/>
                    </a:cubicBezTo>
                    <a:cubicBezTo>
                      <a:pt x="57159" y="14746"/>
                      <a:pt x="71351" y="12174"/>
                      <a:pt x="83829" y="9126"/>
                    </a:cubicBezTo>
                    <a:cubicBezTo>
                      <a:pt x="123262" y="-208"/>
                      <a:pt x="162124" y="-2971"/>
                      <a:pt x="195843" y="3602"/>
                    </a:cubicBezTo>
                    <a:cubicBezTo>
                      <a:pt x="267471" y="19413"/>
                      <a:pt x="312810" y="70562"/>
                      <a:pt x="386247" y="77230"/>
                    </a:cubicBezTo>
                    <a:cubicBezTo>
                      <a:pt x="388629" y="77516"/>
                      <a:pt x="388248" y="79992"/>
                      <a:pt x="386628" y="81040"/>
                    </a:cubicBezTo>
                    <a:cubicBezTo>
                      <a:pt x="386343" y="81230"/>
                      <a:pt x="385962" y="81516"/>
                      <a:pt x="385581" y="81611"/>
                    </a:cubicBezTo>
                    <a:cubicBezTo>
                      <a:pt x="375294" y="83612"/>
                      <a:pt x="365197" y="85421"/>
                      <a:pt x="355196" y="86850"/>
                    </a:cubicBezTo>
                    <a:cubicBezTo>
                      <a:pt x="286140" y="90851"/>
                      <a:pt x="224322" y="37796"/>
                      <a:pt x="160791" y="18365"/>
                    </a:cubicBezTo>
                    <a:cubicBezTo>
                      <a:pt x="123548" y="7507"/>
                      <a:pt x="79257" y="5888"/>
                      <a:pt x="32298" y="23985"/>
                    </a:cubicBezTo>
                    <a:cubicBezTo>
                      <a:pt x="31727" y="24176"/>
                      <a:pt x="31251" y="24366"/>
                      <a:pt x="30679" y="24652"/>
                    </a:cubicBezTo>
                    <a:cubicBezTo>
                      <a:pt x="29917" y="25509"/>
                      <a:pt x="29155" y="26366"/>
                      <a:pt x="28393" y="27128"/>
                    </a:cubicBezTo>
                    <a:cubicBezTo>
                      <a:pt x="28869" y="26938"/>
                      <a:pt x="29250" y="26843"/>
                      <a:pt x="29631" y="26652"/>
                    </a:cubicBezTo>
                    <a:cubicBezTo>
                      <a:pt x="106593" y="-1161"/>
                      <a:pt x="170411" y="27128"/>
                      <a:pt x="223751" y="52751"/>
                    </a:cubicBezTo>
                    <a:cubicBezTo>
                      <a:pt x="254707" y="67800"/>
                      <a:pt x="290807" y="85612"/>
                      <a:pt x="327097" y="90374"/>
                    </a:cubicBezTo>
                    <a:cubicBezTo>
                      <a:pt x="287473" y="94089"/>
                      <a:pt x="248897" y="91994"/>
                      <a:pt x="210130" y="78563"/>
                    </a:cubicBezTo>
                    <a:cubicBezTo>
                      <a:pt x="153647" y="59894"/>
                      <a:pt x="106689" y="23318"/>
                      <a:pt x="37156" y="28176"/>
                    </a:cubicBezTo>
                    <a:cubicBezTo>
                      <a:pt x="30774" y="30843"/>
                      <a:pt x="24393" y="34082"/>
                      <a:pt x="18487" y="38273"/>
                    </a:cubicBezTo>
                    <a:cubicBezTo>
                      <a:pt x="18487" y="38273"/>
                      <a:pt x="18392" y="38273"/>
                      <a:pt x="18392" y="38368"/>
                    </a:cubicBezTo>
                    <a:cubicBezTo>
                      <a:pt x="18392" y="38368"/>
                      <a:pt x="18297" y="38368"/>
                      <a:pt x="18297" y="38463"/>
                    </a:cubicBezTo>
                    <a:cubicBezTo>
                      <a:pt x="12963" y="42083"/>
                      <a:pt x="8200" y="46274"/>
                      <a:pt x="3914" y="51512"/>
                    </a:cubicBezTo>
                    <a:cubicBezTo>
                      <a:pt x="1533" y="54465"/>
                      <a:pt x="-1611" y="52751"/>
                      <a:pt x="961" y="49512"/>
                    </a:cubicBezTo>
                    <a:close/>
                  </a:path>
                </a:pathLst>
              </a:custGeom>
              <a:grpFill/>
              <a:ln w="9525" cap="flat">
                <a:noFill/>
                <a:prstDash val="solid"/>
                <a:miter/>
              </a:ln>
            </p:spPr>
            <p:txBody>
              <a:bodyPr rtlCol="0" anchor="ctr"/>
              <a:lstStyle/>
              <a:p>
                <a:endParaRPr lang="th-TH"/>
              </a:p>
            </p:txBody>
          </p:sp>
          <p:sp>
            <p:nvSpPr>
              <p:cNvPr id="151" name="Freeform: Shape 150">
                <a:extLst>
                  <a:ext uri="{FF2B5EF4-FFF2-40B4-BE49-F238E27FC236}">
                    <a16:creationId xmlns:a16="http://schemas.microsoft.com/office/drawing/2014/main" id="{D2A7973B-882D-4EE3-AC8E-9F0CF0BE4C8B}"/>
                  </a:ext>
                </a:extLst>
              </p:cNvPr>
              <p:cNvSpPr/>
              <p:nvPr/>
            </p:nvSpPr>
            <p:spPr>
              <a:xfrm>
                <a:off x="6343078" y="3246405"/>
                <a:ext cx="354615" cy="387667"/>
              </a:xfrm>
              <a:custGeom>
                <a:avLst/>
                <a:gdLst>
                  <a:gd name="connsiteX0" fmla="*/ 2381 w 354615"/>
                  <a:gd name="connsiteY0" fmla="*/ 385858 h 387667"/>
                  <a:gd name="connsiteX1" fmla="*/ 0 w 354615"/>
                  <a:gd name="connsiteY1" fmla="*/ 387667 h 387667"/>
                  <a:gd name="connsiteX2" fmla="*/ 28289 w 354615"/>
                  <a:gd name="connsiteY2" fmla="*/ 291941 h 387667"/>
                  <a:gd name="connsiteX3" fmla="*/ 108871 w 354615"/>
                  <a:gd name="connsiteY3" fmla="*/ 164687 h 387667"/>
                  <a:gd name="connsiteX4" fmla="*/ 354616 w 354615"/>
                  <a:gd name="connsiteY4" fmla="*/ 0 h 387667"/>
                  <a:gd name="connsiteX5" fmla="*/ 154019 w 354615"/>
                  <a:gd name="connsiteY5" fmla="*/ 138208 h 387667"/>
                  <a:gd name="connsiteX6" fmla="*/ 2381 w 354615"/>
                  <a:gd name="connsiteY6" fmla="*/ 385858 h 38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5" h="387667">
                    <a:moveTo>
                      <a:pt x="2381" y="385858"/>
                    </a:moveTo>
                    <a:cubicBezTo>
                      <a:pt x="1619" y="386429"/>
                      <a:pt x="762" y="387096"/>
                      <a:pt x="0" y="387667"/>
                    </a:cubicBezTo>
                    <a:cubicBezTo>
                      <a:pt x="9144" y="355187"/>
                      <a:pt x="15812" y="322326"/>
                      <a:pt x="28289" y="291941"/>
                    </a:cubicBezTo>
                    <a:cubicBezTo>
                      <a:pt x="46006" y="248507"/>
                      <a:pt x="71818" y="204311"/>
                      <a:pt x="108871" y="164687"/>
                    </a:cubicBezTo>
                    <a:cubicBezTo>
                      <a:pt x="174498" y="94012"/>
                      <a:pt x="265747" y="44196"/>
                      <a:pt x="354616" y="0"/>
                    </a:cubicBezTo>
                    <a:cubicBezTo>
                      <a:pt x="283178" y="38576"/>
                      <a:pt x="209455" y="81248"/>
                      <a:pt x="154019" y="138208"/>
                    </a:cubicBezTo>
                    <a:cubicBezTo>
                      <a:pt x="80867" y="214122"/>
                      <a:pt x="49435" y="299752"/>
                      <a:pt x="2381" y="385858"/>
                    </a:cubicBezTo>
                    <a:close/>
                  </a:path>
                </a:pathLst>
              </a:custGeom>
              <a:grpFill/>
              <a:ln w="9525" cap="flat">
                <a:noFill/>
                <a:prstDash val="solid"/>
                <a:miter/>
              </a:ln>
            </p:spPr>
            <p:txBody>
              <a:bodyPr rtlCol="0" anchor="ctr"/>
              <a:lstStyle/>
              <a:p>
                <a:endParaRPr lang="th-TH"/>
              </a:p>
            </p:txBody>
          </p:sp>
          <p:sp>
            <p:nvSpPr>
              <p:cNvPr id="152" name="Freeform: Shape 151">
                <a:extLst>
                  <a:ext uri="{FF2B5EF4-FFF2-40B4-BE49-F238E27FC236}">
                    <a16:creationId xmlns:a16="http://schemas.microsoft.com/office/drawing/2014/main" id="{8C65027D-1F58-4A12-B464-8950D830F689}"/>
                  </a:ext>
                </a:extLst>
              </p:cNvPr>
              <p:cNvSpPr/>
              <p:nvPr/>
            </p:nvSpPr>
            <p:spPr>
              <a:xfrm>
                <a:off x="6330315" y="3225736"/>
                <a:ext cx="417671" cy="447293"/>
              </a:xfrm>
              <a:custGeom>
                <a:avLst/>
                <a:gdLst>
                  <a:gd name="connsiteX0" fmla="*/ 34957 w 417671"/>
                  <a:gd name="connsiteY0" fmla="*/ 394621 h 447293"/>
                  <a:gd name="connsiteX1" fmla="*/ 18383 w 417671"/>
                  <a:gd name="connsiteY1" fmla="*/ 421958 h 447293"/>
                  <a:gd name="connsiteX2" fmla="*/ 17621 w 417671"/>
                  <a:gd name="connsiteY2" fmla="*/ 424339 h 447293"/>
                  <a:gd name="connsiteX3" fmla="*/ 0 w 417671"/>
                  <a:gd name="connsiteY3" fmla="*/ 447294 h 447293"/>
                  <a:gd name="connsiteX4" fmla="*/ 6096 w 417671"/>
                  <a:gd name="connsiteY4" fmla="*/ 430244 h 447293"/>
                  <a:gd name="connsiteX5" fmla="*/ 8287 w 417671"/>
                  <a:gd name="connsiteY5" fmla="*/ 426339 h 447293"/>
                  <a:gd name="connsiteX6" fmla="*/ 8287 w 417671"/>
                  <a:gd name="connsiteY6" fmla="*/ 426244 h 447293"/>
                  <a:gd name="connsiteX7" fmla="*/ 13621 w 417671"/>
                  <a:gd name="connsiteY7" fmla="*/ 416623 h 447293"/>
                  <a:gd name="connsiteX8" fmla="*/ 13525 w 417671"/>
                  <a:gd name="connsiteY8" fmla="*/ 416623 h 447293"/>
                  <a:gd name="connsiteX9" fmla="*/ 24574 w 417671"/>
                  <a:gd name="connsiteY9" fmla="*/ 396050 h 447293"/>
                  <a:gd name="connsiteX10" fmla="*/ 24955 w 417671"/>
                  <a:gd name="connsiteY10" fmla="*/ 395383 h 447293"/>
                  <a:gd name="connsiteX11" fmla="*/ 171545 w 417671"/>
                  <a:gd name="connsiteY11" fmla="*/ 160972 h 447293"/>
                  <a:gd name="connsiteX12" fmla="*/ 417671 w 417671"/>
                  <a:gd name="connsiteY12" fmla="*/ 0 h 447293"/>
                  <a:gd name="connsiteX13" fmla="*/ 416719 w 417671"/>
                  <a:gd name="connsiteY13" fmla="*/ 762 h 447293"/>
                  <a:gd name="connsiteX14" fmla="*/ 157639 w 417671"/>
                  <a:gd name="connsiteY14" fmla="*/ 220218 h 447293"/>
                  <a:gd name="connsiteX15" fmla="*/ 35909 w 417671"/>
                  <a:gd name="connsiteY15" fmla="*/ 392906 h 447293"/>
                  <a:gd name="connsiteX16" fmla="*/ 35052 w 417671"/>
                  <a:gd name="connsiteY16" fmla="*/ 394335 h 447293"/>
                  <a:gd name="connsiteX17" fmla="*/ 34957 w 417671"/>
                  <a:gd name="connsiteY17" fmla="*/ 394621 h 447293"/>
                  <a:gd name="connsiteX18" fmla="*/ 34957 w 417671"/>
                  <a:gd name="connsiteY18" fmla="*/ 394621 h 44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671" h="447293">
                    <a:moveTo>
                      <a:pt x="34957" y="394621"/>
                    </a:moveTo>
                    <a:cubicBezTo>
                      <a:pt x="29432" y="403765"/>
                      <a:pt x="24003" y="412813"/>
                      <a:pt x="18383" y="421958"/>
                    </a:cubicBezTo>
                    <a:cubicBezTo>
                      <a:pt x="18193" y="422719"/>
                      <a:pt x="18002" y="423481"/>
                      <a:pt x="17621" y="424339"/>
                    </a:cubicBezTo>
                    <a:cubicBezTo>
                      <a:pt x="11430" y="431959"/>
                      <a:pt x="5620" y="439579"/>
                      <a:pt x="0" y="447294"/>
                    </a:cubicBezTo>
                    <a:cubicBezTo>
                      <a:pt x="2286" y="441579"/>
                      <a:pt x="4286" y="435959"/>
                      <a:pt x="6096" y="430244"/>
                    </a:cubicBezTo>
                    <a:cubicBezTo>
                      <a:pt x="6858" y="428911"/>
                      <a:pt x="7620" y="427672"/>
                      <a:pt x="8287" y="426339"/>
                    </a:cubicBezTo>
                    <a:cubicBezTo>
                      <a:pt x="8287" y="426339"/>
                      <a:pt x="8287" y="426244"/>
                      <a:pt x="8287" y="426244"/>
                    </a:cubicBezTo>
                    <a:cubicBezTo>
                      <a:pt x="10096" y="423005"/>
                      <a:pt x="11811" y="419862"/>
                      <a:pt x="13621" y="416623"/>
                    </a:cubicBezTo>
                    <a:cubicBezTo>
                      <a:pt x="13621" y="416623"/>
                      <a:pt x="13621" y="416623"/>
                      <a:pt x="13525" y="416623"/>
                    </a:cubicBezTo>
                    <a:cubicBezTo>
                      <a:pt x="17145" y="409670"/>
                      <a:pt x="20764" y="402812"/>
                      <a:pt x="24574" y="396050"/>
                    </a:cubicBezTo>
                    <a:cubicBezTo>
                      <a:pt x="24670" y="395859"/>
                      <a:pt x="24860" y="395668"/>
                      <a:pt x="24955" y="395383"/>
                    </a:cubicBezTo>
                    <a:cubicBezTo>
                      <a:pt x="68771" y="313944"/>
                      <a:pt x="100489" y="232791"/>
                      <a:pt x="171545" y="160972"/>
                    </a:cubicBezTo>
                    <a:cubicBezTo>
                      <a:pt x="238792" y="93535"/>
                      <a:pt x="334232" y="46196"/>
                      <a:pt x="417671" y="0"/>
                    </a:cubicBezTo>
                    <a:cubicBezTo>
                      <a:pt x="417481" y="286"/>
                      <a:pt x="417195" y="571"/>
                      <a:pt x="416719" y="762"/>
                    </a:cubicBezTo>
                    <a:cubicBezTo>
                      <a:pt x="316801" y="61627"/>
                      <a:pt x="230029" y="136208"/>
                      <a:pt x="157639" y="220218"/>
                    </a:cubicBezTo>
                    <a:cubicBezTo>
                      <a:pt x="111538" y="273939"/>
                      <a:pt x="72771" y="332708"/>
                      <a:pt x="35909" y="392906"/>
                    </a:cubicBezTo>
                    <a:cubicBezTo>
                      <a:pt x="35623" y="393383"/>
                      <a:pt x="35338" y="393859"/>
                      <a:pt x="35052" y="394335"/>
                    </a:cubicBezTo>
                    <a:cubicBezTo>
                      <a:pt x="35052" y="394430"/>
                      <a:pt x="35052" y="394430"/>
                      <a:pt x="34957" y="394621"/>
                    </a:cubicBezTo>
                    <a:cubicBezTo>
                      <a:pt x="34957" y="394621"/>
                      <a:pt x="34957" y="394621"/>
                      <a:pt x="34957" y="394621"/>
                    </a:cubicBezTo>
                    <a:close/>
                  </a:path>
                </a:pathLst>
              </a:custGeom>
              <a:grpFill/>
              <a:ln w="9525" cap="flat">
                <a:noFill/>
                <a:prstDash val="solid"/>
                <a:miter/>
              </a:ln>
            </p:spPr>
            <p:txBody>
              <a:bodyPr rtlCol="0" anchor="ctr"/>
              <a:lstStyle/>
              <a:p>
                <a:endParaRPr lang="th-TH"/>
              </a:p>
            </p:txBody>
          </p:sp>
          <p:sp>
            <p:nvSpPr>
              <p:cNvPr id="153" name="Freeform: Shape 152">
                <a:extLst>
                  <a:ext uri="{FF2B5EF4-FFF2-40B4-BE49-F238E27FC236}">
                    <a16:creationId xmlns:a16="http://schemas.microsoft.com/office/drawing/2014/main" id="{BAAE4CBA-E74F-4A1C-90B3-4B26461CF9DD}"/>
                  </a:ext>
                </a:extLst>
              </p:cNvPr>
              <p:cNvSpPr/>
              <p:nvPr/>
            </p:nvSpPr>
            <p:spPr>
              <a:xfrm>
                <a:off x="6341554" y="3633692"/>
                <a:ext cx="3238" cy="5905"/>
              </a:xfrm>
              <a:custGeom>
                <a:avLst/>
                <a:gdLst>
                  <a:gd name="connsiteX0" fmla="*/ 0 w 3238"/>
                  <a:gd name="connsiteY0" fmla="*/ 5905 h 5905"/>
                  <a:gd name="connsiteX1" fmla="*/ 1333 w 3238"/>
                  <a:gd name="connsiteY1" fmla="*/ 1429 h 5905"/>
                  <a:gd name="connsiteX2" fmla="*/ 3238 w 3238"/>
                  <a:gd name="connsiteY2" fmla="*/ 0 h 5905"/>
                  <a:gd name="connsiteX3" fmla="*/ 0 w 3238"/>
                  <a:gd name="connsiteY3" fmla="*/ 5905 h 5905"/>
                </a:gdLst>
                <a:ahLst/>
                <a:cxnLst>
                  <a:cxn ang="0">
                    <a:pos x="connsiteX0" y="connsiteY0"/>
                  </a:cxn>
                  <a:cxn ang="0">
                    <a:pos x="connsiteX1" y="connsiteY1"/>
                  </a:cxn>
                  <a:cxn ang="0">
                    <a:pos x="connsiteX2" y="connsiteY2"/>
                  </a:cxn>
                  <a:cxn ang="0">
                    <a:pos x="connsiteX3" y="connsiteY3"/>
                  </a:cxn>
                </a:cxnLst>
                <a:rect l="l" t="t" r="r" b="b"/>
                <a:pathLst>
                  <a:path w="3238" h="5905">
                    <a:moveTo>
                      <a:pt x="0" y="5905"/>
                    </a:moveTo>
                    <a:cubicBezTo>
                      <a:pt x="476" y="4381"/>
                      <a:pt x="857" y="2857"/>
                      <a:pt x="1333" y="1429"/>
                    </a:cubicBezTo>
                    <a:cubicBezTo>
                      <a:pt x="2000" y="952"/>
                      <a:pt x="2572" y="476"/>
                      <a:pt x="3238" y="0"/>
                    </a:cubicBezTo>
                    <a:cubicBezTo>
                      <a:pt x="2096" y="1905"/>
                      <a:pt x="1048" y="3905"/>
                      <a:pt x="0" y="5905"/>
                    </a:cubicBezTo>
                    <a:close/>
                  </a:path>
                </a:pathLst>
              </a:custGeom>
              <a:grpFill/>
              <a:ln w="9525" cap="flat">
                <a:noFill/>
                <a:prstDash val="solid"/>
                <a:miter/>
              </a:ln>
            </p:spPr>
            <p:txBody>
              <a:bodyPr rtlCol="0" anchor="ctr"/>
              <a:lstStyle/>
              <a:p>
                <a:endParaRPr lang="th-TH"/>
              </a:p>
            </p:txBody>
          </p:sp>
          <p:sp>
            <p:nvSpPr>
              <p:cNvPr id="154" name="Freeform: Shape 153">
                <a:extLst>
                  <a:ext uri="{FF2B5EF4-FFF2-40B4-BE49-F238E27FC236}">
                    <a16:creationId xmlns:a16="http://schemas.microsoft.com/office/drawing/2014/main" id="{1BFE60B8-9527-413D-BC36-D08E226FA24F}"/>
                  </a:ext>
                </a:extLst>
              </p:cNvPr>
              <p:cNvSpPr/>
              <p:nvPr/>
            </p:nvSpPr>
            <p:spPr>
              <a:xfrm>
                <a:off x="6393751" y="3590038"/>
                <a:ext cx="326802" cy="80038"/>
              </a:xfrm>
              <a:custGeom>
                <a:avLst/>
                <a:gdLst>
                  <a:gd name="connsiteX0" fmla="*/ 1238 w 326802"/>
                  <a:gd name="connsiteY0" fmla="*/ 16317 h 80038"/>
                  <a:gd name="connsiteX1" fmla="*/ 0 w 326802"/>
                  <a:gd name="connsiteY1" fmla="*/ 16793 h 80038"/>
                  <a:gd name="connsiteX2" fmla="*/ 2286 w 326802"/>
                  <a:gd name="connsiteY2" fmla="*/ 14316 h 80038"/>
                  <a:gd name="connsiteX3" fmla="*/ 3905 w 326802"/>
                  <a:gd name="connsiteY3" fmla="*/ 13650 h 80038"/>
                  <a:gd name="connsiteX4" fmla="*/ 132398 w 326802"/>
                  <a:gd name="connsiteY4" fmla="*/ 8030 h 80038"/>
                  <a:gd name="connsiteX5" fmla="*/ 326803 w 326802"/>
                  <a:gd name="connsiteY5" fmla="*/ 76515 h 80038"/>
                  <a:gd name="connsiteX6" fmla="*/ 298799 w 326802"/>
                  <a:gd name="connsiteY6" fmla="*/ 80039 h 80038"/>
                  <a:gd name="connsiteX7" fmla="*/ 195453 w 326802"/>
                  <a:gd name="connsiteY7" fmla="*/ 42415 h 80038"/>
                  <a:gd name="connsiteX8" fmla="*/ 1238 w 326802"/>
                  <a:gd name="connsiteY8" fmla="*/ 16317 h 8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802" h="80038">
                    <a:moveTo>
                      <a:pt x="1238" y="16317"/>
                    </a:moveTo>
                    <a:cubicBezTo>
                      <a:pt x="762" y="16507"/>
                      <a:pt x="381" y="16602"/>
                      <a:pt x="0" y="16793"/>
                    </a:cubicBezTo>
                    <a:cubicBezTo>
                      <a:pt x="762" y="15936"/>
                      <a:pt x="1524" y="15078"/>
                      <a:pt x="2286" y="14316"/>
                    </a:cubicBezTo>
                    <a:cubicBezTo>
                      <a:pt x="2858" y="14126"/>
                      <a:pt x="3334" y="13935"/>
                      <a:pt x="3905" y="13650"/>
                    </a:cubicBezTo>
                    <a:cubicBezTo>
                      <a:pt x="50864" y="-4353"/>
                      <a:pt x="95155" y="-2733"/>
                      <a:pt x="132398" y="8030"/>
                    </a:cubicBezTo>
                    <a:cubicBezTo>
                      <a:pt x="195929" y="27366"/>
                      <a:pt x="257747" y="80420"/>
                      <a:pt x="326803" y="76515"/>
                    </a:cubicBezTo>
                    <a:cubicBezTo>
                      <a:pt x="317373" y="78039"/>
                      <a:pt x="308039" y="79182"/>
                      <a:pt x="298799" y="80039"/>
                    </a:cubicBezTo>
                    <a:cubicBezTo>
                      <a:pt x="262509" y="75276"/>
                      <a:pt x="226409" y="57465"/>
                      <a:pt x="195453" y="42415"/>
                    </a:cubicBezTo>
                    <a:cubicBezTo>
                      <a:pt x="142018" y="16793"/>
                      <a:pt x="78200" y="-11496"/>
                      <a:pt x="1238" y="16317"/>
                    </a:cubicBezTo>
                    <a:close/>
                  </a:path>
                </a:pathLst>
              </a:custGeom>
              <a:grpFill/>
              <a:ln w="9525" cap="flat">
                <a:noFill/>
                <a:prstDash val="solid"/>
                <a:miter/>
              </a:ln>
            </p:spPr>
            <p:txBody>
              <a:bodyPr rtlCol="0" anchor="ctr"/>
              <a:lstStyle/>
              <a:p>
                <a:endParaRPr lang="th-TH"/>
              </a:p>
            </p:txBody>
          </p:sp>
          <p:sp>
            <p:nvSpPr>
              <p:cNvPr id="155" name="Freeform: Shape 154">
                <a:extLst>
                  <a:ext uri="{FF2B5EF4-FFF2-40B4-BE49-F238E27FC236}">
                    <a16:creationId xmlns:a16="http://schemas.microsoft.com/office/drawing/2014/main" id="{873F4ABD-3405-4416-B1ED-F4C6359991B9}"/>
                  </a:ext>
                </a:extLst>
              </p:cNvPr>
              <p:cNvSpPr/>
              <p:nvPr/>
            </p:nvSpPr>
            <p:spPr>
              <a:xfrm>
                <a:off x="6336506" y="3223296"/>
                <a:ext cx="411946" cy="432684"/>
              </a:xfrm>
              <a:custGeom>
                <a:avLst/>
                <a:gdLst>
                  <a:gd name="connsiteX0" fmla="*/ 18859 w 411946"/>
                  <a:gd name="connsiteY0" fmla="*/ 397823 h 432684"/>
                  <a:gd name="connsiteX1" fmla="*/ 18479 w 411946"/>
                  <a:gd name="connsiteY1" fmla="*/ 398489 h 432684"/>
                  <a:gd name="connsiteX2" fmla="*/ 7429 w 411946"/>
                  <a:gd name="connsiteY2" fmla="*/ 419063 h 432684"/>
                  <a:gd name="connsiteX3" fmla="*/ 7525 w 411946"/>
                  <a:gd name="connsiteY3" fmla="*/ 419063 h 432684"/>
                  <a:gd name="connsiteX4" fmla="*/ 2191 w 411946"/>
                  <a:gd name="connsiteY4" fmla="*/ 428684 h 432684"/>
                  <a:gd name="connsiteX5" fmla="*/ 2191 w 411946"/>
                  <a:gd name="connsiteY5" fmla="*/ 428779 h 432684"/>
                  <a:gd name="connsiteX6" fmla="*/ 0 w 411946"/>
                  <a:gd name="connsiteY6" fmla="*/ 432684 h 432684"/>
                  <a:gd name="connsiteX7" fmla="*/ 571 w 411946"/>
                  <a:gd name="connsiteY7" fmla="*/ 430779 h 432684"/>
                  <a:gd name="connsiteX8" fmla="*/ 5048 w 411946"/>
                  <a:gd name="connsiteY8" fmla="*/ 416301 h 432684"/>
                  <a:gd name="connsiteX9" fmla="*/ 8192 w 411946"/>
                  <a:gd name="connsiteY9" fmla="*/ 410396 h 432684"/>
                  <a:gd name="connsiteX10" fmla="*/ 6287 w 411946"/>
                  <a:gd name="connsiteY10" fmla="*/ 411824 h 432684"/>
                  <a:gd name="connsiteX11" fmla="*/ 6477 w 411946"/>
                  <a:gd name="connsiteY11" fmla="*/ 410872 h 432684"/>
                  <a:gd name="connsiteX12" fmla="*/ 8858 w 411946"/>
                  <a:gd name="connsiteY12" fmla="*/ 409062 h 432684"/>
                  <a:gd name="connsiteX13" fmla="*/ 160401 w 411946"/>
                  <a:gd name="connsiteY13" fmla="*/ 161317 h 432684"/>
                  <a:gd name="connsiteX14" fmla="*/ 360997 w 411946"/>
                  <a:gd name="connsiteY14" fmla="*/ 23109 h 432684"/>
                  <a:gd name="connsiteX15" fmla="*/ 361569 w 411946"/>
                  <a:gd name="connsiteY15" fmla="*/ 22823 h 432684"/>
                  <a:gd name="connsiteX16" fmla="*/ 406051 w 411946"/>
                  <a:gd name="connsiteY16" fmla="*/ 725 h 432684"/>
                  <a:gd name="connsiteX17" fmla="*/ 411480 w 411946"/>
                  <a:gd name="connsiteY17" fmla="*/ 2535 h 432684"/>
                  <a:gd name="connsiteX18" fmla="*/ 165354 w 411946"/>
                  <a:gd name="connsiteY18" fmla="*/ 163508 h 432684"/>
                  <a:gd name="connsiteX19" fmla="*/ 18859 w 411946"/>
                  <a:gd name="connsiteY19" fmla="*/ 397823 h 43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946" h="432684">
                    <a:moveTo>
                      <a:pt x="18859" y="397823"/>
                    </a:moveTo>
                    <a:cubicBezTo>
                      <a:pt x="18764" y="398013"/>
                      <a:pt x="18574" y="398204"/>
                      <a:pt x="18479" y="398489"/>
                    </a:cubicBezTo>
                    <a:cubicBezTo>
                      <a:pt x="14668" y="405347"/>
                      <a:pt x="10954" y="412205"/>
                      <a:pt x="7429" y="419063"/>
                    </a:cubicBezTo>
                    <a:cubicBezTo>
                      <a:pt x="7429" y="419063"/>
                      <a:pt x="7429" y="419063"/>
                      <a:pt x="7525" y="419063"/>
                    </a:cubicBezTo>
                    <a:cubicBezTo>
                      <a:pt x="5810" y="422206"/>
                      <a:pt x="4000" y="425445"/>
                      <a:pt x="2191" y="428684"/>
                    </a:cubicBezTo>
                    <a:cubicBezTo>
                      <a:pt x="2191" y="428684"/>
                      <a:pt x="2191" y="428779"/>
                      <a:pt x="2191" y="428779"/>
                    </a:cubicBezTo>
                    <a:cubicBezTo>
                      <a:pt x="1524" y="430112"/>
                      <a:pt x="762" y="431351"/>
                      <a:pt x="0" y="432684"/>
                    </a:cubicBezTo>
                    <a:cubicBezTo>
                      <a:pt x="191" y="432017"/>
                      <a:pt x="476" y="431446"/>
                      <a:pt x="571" y="430779"/>
                    </a:cubicBezTo>
                    <a:cubicBezTo>
                      <a:pt x="2191" y="425921"/>
                      <a:pt x="3715" y="421064"/>
                      <a:pt x="5048" y="416301"/>
                    </a:cubicBezTo>
                    <a:cubicBezTo>
                      <a:pt x="6096" y="414396"/>
                      <a:pt x="7144" y="412301"/>
                      <a:pt x="8192" y="410396"/>
                    </a:cubicBezTo>
                    <a:cubicBezTo>
                      <a:pt x="7620" y="410777"/>
                      <a:pt x="6953" y="411348"/>
                      <a:pt x="6287" y="411824"/>
                    </a:cubicBezTo>
                    <a:cubicBezTo>
                      <a:pt x="6382" y="411539"/>
                      <a:pt x="6477" y="411158"/>
                      <a:pt x="6477" y="410872"/>
                    </a:cubicBezTo>
                    <a:cubicBezTo>
                      <a:pt x="7239" y="410300"/>
                      <a:pt x="8096" y="409634"/>
                      <a:pt x="8858" y="409062"/>
                    </a:cubicBezTo>
                    <a:cubicBezTo>
                      <a:pt x="55817" y="322956"/>
                      <a:pt x="87344" y="237326"/>
                      <a:pt x="160401" y="161317"/>
                    </a:cubicBezTo>
                    <a:cubicBezTo>
                      <a:pt x="215837" y="104452"/>
                      <a:pt x="289560" y="61781"/>
                      <a:pt x="360997" y="23109"/>
                    </a:cubicBezTo>
                    <a:cubicBezTo>
                      <a:pt x="361188" y="23014"/>
                      <a:pt x="361379" y="22919"/>
                      <a:pt x="361569" y="22823"/>
                    </a:cubicBezTo>
                    <a:cubicBezTo>
                      <a:pt x="376428" y="15394"/>
                      <a:pt x="391287" y="8155"/>
                      <a:pt x="406051" y="725"/>
                    </a:cubicBezTo>
                    <a:cubicBezTo>
                      <a:pt x="409480" y="-989"/>
                      <a:pt x="413290" y="630"/>
                      <a:pt x="411480" y="2535"/>
                    </a:cubicBezTo>
                    <a:cubicBezTo>
                      <a:pt x="328041" y="48731"/>
                      <a:pt x="232600" y="96166"/>
                      <a:pt x="165354" y="163508"/>
                    </a:cubicBezTo>
                    <a:cubicBezTo>
                      <a:pt x="94393" y="235231"/>
                      <a:pt x="62675" y="316384"/>
                      <a:pt x="18859" y="397823"/>
                    </a:cubicBezTo>
                    <a:close/>
                  </a:path>
                </a:pathLst>
              </a:custGeom>
              <a:grpFill/>
              <a:ln w="9525" cap="flat">
                <a:noFill/>
                <a:prstDash val="solid"/>
                <a:miter/>
              </a:ln>
            </p:spPr>
            <p:txBody>
              <a:bodyPr rtlCol="0" anchor="ctr"/>
              <a:lstStyle/>
              <a:p>
                <a:endParaRPr lang="th-TH"/>
              </a:p>
            </p:txBody>
          </p:sp>
          <p:sp>
            <p:nvSpPr>
              <p:cNvPr id="156" name="Freeform: Shape 155">
                <a:extLst>
                  <a:ext uri="{FF2B5EF4-FFF2-40B4-BE49-F238E27FC236}">
                    <a16:creationId xmlns:a16="http://schemas.microsoft.com/office/drawing/2014/main" id="{652C7861-1579-4D3B-A876-6DAF82303172}"/>
                  </a:ext>
                </a:extLst>
              </p:cNvPr>
              <p:cNvSpPr/>
              <p:nvPr/>
            </p:nvSpPr>
            <p:spPr>
              <a:xfrm>
                <a:off x="6490867" y="3230283"/>
                <a:ext cx="511817" cy="275323"/>
              </a:xfrm>
              <a:custGeom>
                <a:avLst/>
                <a:gdLst>
                  <a:gd name="connsiteX0" fmla="*/ 39 w 511817"/>
                  <a:gd name="connsiteY0" fmla="*/ 274536 h 275323"/>
                  <a:gd name="connsiteX1" fmla="*/ 325 w 511817"/>
                  <a:gd name="connsiteY1" fmla="*/ 273964 h 275323"/>
                  <a:gd name="connsiteX2" fmla="*/ 28424 w 511817"/>
                  <a:gd name="connsiteY2" fmla="*/ 240341 h 275323"/>
                  <a:gd name="connsiteX3" fmla="*/ 28424 w 511817"/>
                  <a:gd name="connsiteY3" fmla="*/ 240246 h 275323"/>
                  <a:gd name="connsiteX4" fmla="*/ 249213 w 511817"/>
                  <a:gd name="connsiteY4" fmla="*/ 85655 h 275323"/>
                  <a:gd name="connsiteX5" fmla="*/ 468765 w 511817"/>
                  <a:gd name="connsiteY5" fmla="*/ 5168 h 275323"/>
                  <a:gd name="connsiteX6" fmla="*/ 468860 w 511817"/>
                  <a:gd name="connsiteY6" fmla="*/ 5168 h 275323"/>
                  <a:gd name="connsiteX7" fmla="*/ 505912 w 511817"/>
                  <a:gd name="connsiteY7" fmla="*/ 120 h 275323"/>
                  <a:gd name="connsiteX8" fmla="*/ 511818 w 511817"/>
                  <a:gd name="connsiteY8" fmla="*/ 1168 h 275323"/>
                  <a:gd name="connsiteX9" fmla="*/ 1944 w 511817"/>
                  <a:gd name="connsiteY9" fmla="*/ 274536 h 275323"/>
                  <a:gd name="connsiteX10" fmla="*/ 39 w 511817"/>
                  <a:gd name="connsiteY10" fmla="*/ 274536 h 27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817" h="275323">
                    <a:moveTo>
                      <a:pt x="39" y="274536"/>
                    </a:moveTo>
                    <a:cubicBezTo>
                      <a:pt x="135" y="274345"/>
                      <a:pt x="135" y="274155"/>
                      <a:pt x="325" y="273964"/>
                    </a:cubicBezTo>
                    <a:cubicBezTo>
                      <a:pt x="9183" y="262439"/>
                      <a:pt x="18423" y="251295"/>
                      <a:pt x="28424" y="240341"/>
                    </a:cubicBezTo>
                    <a:cubicBezTo>
                      <a:pt x="28424" y="240246"/>
                      <a:pt x="28424" y="240246"/>
                      <a:pt x="28424" y="240246"/>
                    </a:cubicBezTo>
                    <a:cubicBezTo>
                      <a:pt x="86907" y="175857"/>
                      <a:pt x="163393" y="123374"/>
                      <a:pt x="249213" y="85655"/>
                    </a:cubicBezTo>
                    <a:cubicBezTo>
                      <a:pt x="321032" y="54127"/>
                      <a:pt x="392088" y="25552"/>
                      <a:pt x="468765" y="5168"/>
                    </a:cubicBezTo>
                    <a:cubicBezTo>
                      <a:pt x="468765" y="5168"/>
                      <a:pt x="468860" y="5168"/>
                      <a:pt x="468860" y="5168"/>
                    </a:cubicBezTo>
                    <a:cubicBezTo>
                      <a:pt x="481052" y="3454"/>
                      <a:pt x="493434" y="1740"/>
                      <a:pt x="505912" y="120"/>
                    </a:cubicBezTo>
                    <a:cubicBezTo>
                      <a:pt x="508579" y="-261"/>
                      <a:pt x="510579" y="311"/>
                      <a:pt x="511818" y="1168"/>
                    </a:cubicBezTo>
                    <a:cubicBezTo>
                      <a:pt x="313126" y="44221"/>
                      <a:pt x="125007" y="132994"/>
                      <a:pt x="1944" y="274536"/>
                    </a:cubicBezTo>
                    <a:cubicBezTo>
                      <a:pt x="1087" y="275679"/>
                      <a:pt x="-246" y="275488"/>
                      <a:pt x="39" y="274536"/>
                    </a:cubicBezTo>
                    <a:close/>
                  </a:path>
                </a:pathLst>
              </a:custGeom>
              <a:grpFill/>
              <a:ln w="9525" cap="flat">
                <a:noFill/>
                <a:prstDash val="solid"/>
                <a:miter/>
              </a:ln>
            </p:spPr>
            <p:txBody>
              <a:bodyPr rtlCol="0" anchor="ctr"/>
              <a:lstStyle/>
              <a:p>
                <a:endParaRPr lang="th-TH"/>
              </a:p>
            </p:txBody>
          </p:sp>
          <p:sp>
            <p:nvSpPr>
              <p:cNvPr id="157" name="Freeform: Shape 156">
                <a:extLst>
                  <a:ext uri="{FF2B5EF4-FFF2-40B4-BE49-F238E27FC236}">
                    <a16:creationId xmlns:a16="http://schemas.microsoft.com/office/drawing/2014/main" id="{AB8BB14F-64B9-4349-B997-F38B80267951}"/>
                  </a:ext>
                </a:extLst>
              </p:cNvPr>
              <p:cNvSpPr/>
              <p:nvPr/>
            </p:nvSpPr>
            <p:spPr>
              <a:xfrm>
                <a:off x="6673793" y="3309385"/>
                <a:ext cx="523010" cy="124137"/>
              </a:xfrm>
              <a:custGeom>
                <a:avLst/>
                <a:gdLst>
                  <a:gd name="connsiteX0" fmla="*/ 11423 w 523010"/>
                  <a:gd name="connsiteY0" fmla="*/ 115804 h 124137"/>
                  <a:gd name="connsiteX1" fmla="*/ 564 w 523010"/>
                  <a:gd name="connsiteY1" fmla="*/ 123996 h 124137"/>
                  <a:gd name="connsiteX2" fmla="*/ 88 w 523010"/>
                  <a:gd name="connsiteY2" fmla="*/ 123805 h 124137"/>
                  <a:gd name="connsiteX3" fmla="*/ 7803 w 523010"/>
                  <a:gd name="connsiteY3" fmla="*/ 116662 h 124137"/>
                  <a:gd name="connsiteX4" fmla="*/ 508533 w 523010"/>
                  <a:gd name="connsiteY4" fmla="*/ 7315 h 124137"/>
                  <a:gd name="connsiteX5" fmla="*/ 508914 w 523010"/>
                  <a:gd name="connsiteY5" fmla="*/ 7410 h 124137"/>
                  <a:gd name="connsiteX6" fmla="*/ 522153 w 523010"/>
                  <a:gd name="connsiteY6" fmla="*/ 10458 h 124137"/>
                  <a:gd name="connsiteX7" fmla="*/ 523011 w 523010"/>
                  <a:gd name="connsiteY7" fmla="*/ 10744 h 124137"/>
                  <a:gd name="connsiteX8" fmla="*/ 285171 w 523010"/>
                  <a:gd name="connsiteY8" fmla="*/ 11410 h 124137"/>
                  <a:gd name="connsiteX9" fmla="*/ 11423 w 523010"/>
                  <a:gd name="connsiteY9" fmla="*/ 115804 h 12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010" h="124137">
                    <a:moveTo>
                      <a:pt x="11423" y="115804"/>
                    </a:moveTo>
                    <a:cubicBezTo>
                      <a:pt x="7803" y="118471"/>
                      <a:pt x="4089" y="121234"/>
                      <a:pt x="564" y="123996"/>
                    </a:cubicBezTo>
                    <a:cubicBezTo>
                      <a:pt x="279" y="124282"/>
                      <a:pt x="-198" y="124091"/>
                      <a:pt x="88" y="123805"/>
                    </a:cubicBezTo>
                    <a:cubicBezTo>
                      <a:pt x="2660" y="121424"/>
                      <a:pt x="5232" y="119043"/>
                      <a:pt x="7803" y="116662"/>
                    </a:cubicBezTo>
                    <a:cubicBezTo>
                      <a:pt x="127152" y="9791"/>
                      <a:pt x="326319" y="-14498"/>
                      <a:pt x="508533" y="7315"/>
                    </a:cubicBezTo>
                    <a:cubicBezTo>
                      <a:pt x="508628" y="7315"/>
                      <a:pt x="508723" y="7315"/>
                      <a:pt x="508914" y="7410"/>
                    </a:cubicBezTo>
                    <a:cubicBezTo>
                      <a:pt x="513295" y="8362"/>
                      <a:pt x="517772" y="9410"/>
                      <a:pt x="522153" y="10458"/>
                    </a:cubicBezTo>
                    <a:cubicBezTo>
                      <a:pt x="522534" y="10553"/>
                      <a:pt x="522725" y="10648"/>
                      <a:pt x="523011" y="10744"/>
                    </a:cubicBezTo>
                    <a:cubicBezTo>
                      <a:pt x="442048" y="3219"/>
                      <a:pt x="363086" y="1885"/>
                      <a:pt x="285171" y="11410"/>
                    </a:cubicBezTo>
                    <a:cubicBezTo>
                      <a:pt x="181349" y="24174"/>
                      <a:pt x="87813" y="59416"/>
                      <a:pt x="11423" y="115804"/>
                    </a:cubicBezTo>
                    <a:close/>
                  </a:path>
                </a:pathLst>
              </a:custGeom>
              <a:grpFill/>
              <a:ln w="9525" cap="flat">
                <a:noFill/>
                <a:prstDash val="solid"/>
                <a:miter/>
              </a:ln>
            </p:spPr>
            <p:txBody>
              <a:bodyPr rtlCol="0" anchor="ctr"/>
              <a:lstStyle/>
              <a:p>
                <a:endParaRPr lang="th-TH"/>
              </a:p>
            </p:txBody>
          </p:sp>
          <p:sp>
            <p:nvSpPr>
              <p:cNvPr id="158" name="Freeform: Shape 157">
                <a:extLst>
                  <a:ext uri="{FF2B5EF4-FFF2-40B4-BE49-F238E27FC236}">
                    <a16:creationId xmlns:a16="http://schemas.microsoft.com/office/drawing/2014/main" id="{0B0693E2-42C0-4175-83A2-C4AD29F5AF36}"/>
                  </a:ext>
                </a:extLst>
              </p:cNvPr>
              <p:cNvSpPr/>
              <p:nvPr/>
            </p:nvSpPr>
            <p:spPr>
              <a:xfrm>
                <a:off x="6486382" y="3492996"/>
                <a:ext cx="430196" cy="115073"/>
              </a:xfrm>
              <a:custGeom>
                <a:avLst/>
                <a:gdLst>
                  <a:gd name="connsiteX0" fmla="*/ 249793 w 430196"/>
                  <a:gd name="connsiteY0" fmla="*/ 73926 h 115073"/>
                  <a:gd name="connsiteX1" fmla="*/ 38243 w 430196"/>
                  <a:gd name="connsiteY1" fmla="*/ 11728 h 115073"/>
                  <a:gd name="connsiteX2" fmla="*/ 2905 w 430196"/>
                  <a:gd name="connsiteY2" fmla="*/ 24967 h 115073"/>
                  <a:gd name="connsiteX3" fmla="*/ 2810 w 430196"/>
                  <a:gd name="connsiteY3" fmla="*/ 20300 h 115073"/>
                  <a:gd name="connsiteX4" fmla="*/ 9192 w 430196"/>
                  <a:gd name="connsiteY4" fmla="*/ 17062 h 115073"/>
                  <a:gd name="connsiteX5" fmla="*/ 14811 w 430196"/>
                  <a:gd name="connsiteY5" fmla="*/ 14490 h 115073"/>
                  <a:gd name="connsiteX6" fmla="*/ 21384 w 430196"/>
                  <a:gd name="connsiteY6" fmla="*/ 11632 h 115073"/>
                  <a:gd name="connsiteX7" fmla="*/ 21479 w 430196"/>
                  <a:gd name="connsiteY7" fmla="*/ 11632 h 115073"/>
                  <a:gd name="connsiteX8" fmla="*/ 55197 w 430196"/>
                  <a:gd name="connsiteY8" fmla="*/ 2012 h 115073"/>
                  <a:gd name="connsiteX9" fmla="*/ 63484 w 430196"/>
                  <a:gd name="connsiteY9" fmla="*/ 869 h 115073"/>
                  <a:gd name="connsiteX10" fmla="*/ 64151 w 430196"/>
                  <a:gd name="connsiteY10" fmla="*/ 774 h 115073"/>
                  <a:gd name="connsiteX11" fmla="*/ 196929 w 430196"/>
                  <a:gd name="connsiteY11" fmla="*/ 41350 h 115073"/>
                  <a:gd name="connsiteX12" fmla="*/ 430197 w 430196"/>
                  <a:gd name="connsiteY12" fmla="*/ 114026 h 115073"/>
                  <a:gd name="connsiteX13" fmla="*/ 429149 w 430196"/>
                  <a:gd name="connsiteY13" fmla="*/ 115074 h 115073"/>
                  <a:gd name="connsiteX14" fmla="*/ 249793 w 430196"/>
                  <a:gd name="connsiteY14" fmla="*/ 73926 h 11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0196" h="115073">
                    <a:moveTo>
                      <a:pt x="249793" y="73926"/>
                    </a:moveTo>
                    <a:cubicBezTo>
                      <a:pt x="184356" y="50304"/>
                      <a:pt x="130921" y="-10085"/>
                      <a:pt x="38243" y="11728"/>
                    </a:cubicBezTo>
                    <a:cubicBezTo>
                      <a:pt x="27003" y="14680"/>
                      <a:pt x="15192" y="18967"/>
                      <a:pt x="2905" y="24967"/>
                    </a:cubicBezTo>
                    <a:cubicBezTo>
                      <a:pt x="-1000" y="26872"/>
                      <a:pt x="-905" y="22205"/>
                      <a:pt x="2810" y="20300"/>
                    </a:cubicBezTo>
                    <a:cubicBezTo>
                      <a:pt x="5001" y="19157"/>
                      <a:pt x="7096" y="18014"/>
                      <a:pt x="9192" y="17062"/>
                    </a:cubicBezTo>
                    <a:cubicBezTo>
                      <a:pt x="11001" y="16109"/>
                      <a:pt x="12906" y="15252"/>
                      <a:pt x="14811" y="14490"/>
                    </a:cubicBezTo>
                    <a:cubicBezTo>
                      <a:pt x="17097" y="13442"/>
                      <a:pt x="19288" y="12585"/>
                      <a:pt x="21384" y="11632"/>
                    </a:cubicBezTo>
                    <a:cubicBezTo>
                      <a:pt x="21384" y="11632"/>
                      <a:pt x="21384" y="11632"/>
                      <a:pt x="21479" y="11632"/>
                    </a:cubicBezTo>
                    <a:cubicBezTo>
                      <a:pt x="33195" y="6870"/>
                      <a:pt x="44434" y="3822"/>
                      <a:pt x="55197" y="2012"/>
                    </a:cubicBezTo>
                    <a:cubicBezTo>
                      <a:pt x="58055" y="1536"/>
                      <a:pt x="60722" y="1155"/>
                      <a:pt x="63484" y="869"/>
                    </a:cubicBezTo>
                    <a:cubicBezTo>
                      <a:pt x="63770" y="774"/>
                      <a:pt x="63960" y="774"/>
                      <a:pt x="64151" y="774"/>
                    </a:cubicBezTo>
                    <a:cubicBezTo>
                      <a:pt x="118824" y="-4751"/>
                      <a:pt x="159210" y="20395"/>
                      <a:pt x="196929" y="41350"/>
                    </a:cubicBezTo>
                    <a:cubicBezTo>
                      <a:pt x="267605" y="80117"/>
                      <a:pt x="347139" y="109549"/>
                      <a:pt x="430197" y="114026"/>
                    </a:cubicBezTo>
                    <a:cubicBezTo>
                      <a:pt x="430006" y="114407"/>
                      <a:pt x="429625" y="114788"/>
                      <a:pt x="429149" y="115074"/>
                    </a:cubicBezTo>
                    <a:cubicBezTo>
                      <a:pt x="366760" y="113931"/>
                      <a:pt x="308181" y="96310"/>
                      <a:pt x="249793" y="73926"/>
                    </a:cubicBezTo>
                    <a:close/>
                  </a:path>
                </a:pathLst>
              </a:custGeom>
              <a:grpFill/>
              <a:ln w="9525" cap="flat">
                <a:noFill/>
                <a:prstDash val="solid"/>
                <a:miter/>
              </a:ln>
            </p:spPr>
            <p:txBody>
              <a:bodyPr rtlCol="0" anchor="ctr"/>
              <a:lstStyle/>
              <a:p>
                <a:endParaRPr lang="th-TH"/>
              </a:p>
            </p:txBody>
          </p:sp>
          <p:sp>
            <p:nvSpPr>
              <p:cNvPr id="159" name="Freeform: Shape 158">
                <a:extLst>
                  <a:ext uri="{FF2B5EF4-FFF2-40B4-BE49-F238E27FC236}">
                    <a16:creationId xmlns:a16="http://schemas.microsoft.com/office/drawing/2014/main" id="{9B7970B8-0C4E-49BE-82F5-07C58823706A}"/>
                  </a:ext>
                </a:extLst>
              </p:cNvPr>
              <p:cNvSpPr/>
              <p:nvPr/>
            </p:nvSpPr>
            <p:spPr>
              <a:xfrm>
                <a:off x="6847787" y="3411646"/>
                <a:ext cx="383497" cy="155846"/>
              </a:xfrm>
              <a:custGeom>
                <a:avLst/>
                <a:gdLst>
                  <a:gd name="connsiteX0" fmla="*/ 72125 w 383497"/>
                  <a:gd name="connsiteY0" fmla="*/ 17258 h 155846"/>
                  <a:gd name="connsiteX1" fmla="*/ 1640 w 383497"/>
                  <a:gd name="connsiteY1" fmla="*/ 3447 h 155846"/>
                  <a:gd name="connsiteX2" fmla="*/ 3260 w 383497"/>
                  <a:gd name="connsiteY2" fmla="*/ 18 h 155846"/>
                  <a:gd name="connsiteX3" fmla="*/ 149945 w 383497"/>
                  <a:gd name="connsiteY3" fmla="*/ 29926 h 155846"/>
                  <a:gd name="connsiteX4" fmla="*/ 234717 w 383497"/>
                  <a:gd name="connsiteY4" fmla="*/ 65169 h 155846"/>
                  <a:gd name="connsiteX5" fmla="*/ 324347 w 383497"/>
                  <a:gd name="connsiteY5" fmla="*/ 114032 h 155846"/>
                  <a:gd name="connsiteX6" fmla="*/ 374925 w 383497"/>
                  <a:gd name="connsiteY6" fmla="*/ 143560 h 155846"/>
                  <a:gd name="connsiteX7" fmla="*/ 374925 w 383497"/>
                  <a:gd name="connsiteY7" fmla="*/ 143655 h 155846"/>
                  <a:gd name="connsiteX8" fmla="*/ 383498 w 383497"/>
                  <a:gd name="connsiteY8" fmla="*/ 155847 h 155846"/>
                  <a:gd name="connsiteX9" fmla="*/ 381307 w 383497"/>
                  <a:gd name="connsiteY9" fmla="*/ 154799 h 155846"/>
                  <a:gd name="connsiteX10" fmla="*/ 376640 w 383497"/>
                  <a:gd name="connsiteY10" fmla="*/ 153656 h 155846"/>
                  <a:gd name="connsiteX11" fmla="*/ 240813 w 383497"/>
                  <a:gd name="connsiteY11" fmla="*/ 76885 h 155846"/>
                  <a:gd name="connsiteX12" fmla="*/ 72125 w 383497"/>
                  <a:gd name="connsiteY12" fmla="*/ 17258 h 15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497" h="155846">
                    <a:moveTo>
                      <a:pt x="72125" y="17258"/>
                    </a:moveTo>
                    <a:cubicBezTo>
                      <a:pt x="48884" y="11829"/>
                      <a:pt x="25358" y="7257"/>
                      <a:pt x="1640" y="3447"/>
                    </a:cubicBezTo>
                    <a:cubicBezTo>
                      <a:pt x="-1312" y="2971"/>
                      <a:pt x="21" y="-268"/>
                      <a:pt x="3260" y="18"/>
                    </a:cubicBezTo>
                    <a:cubicBezTo>
                      <a:pt x="54790" y="3161"/>
                      <a:pt x="103939" y="14115"/>
                      <a:pt x="149945" y="29926"/>
                    </a:cubicBezTo>
                    <a:cubicBezTo>
                      <a:pt x="179282" y="39928"/>
                      <a:pt x="207476" y="51834"/>
                      <a:pt x="234717" y="65169"/>
                    </a:cubicBezTo>
                    <a:cubicBezTo>
                      <a:pt x="265388" y="80028"/>
                      <a:pt x="294820" y="96792"/>
                      <a:pt x="324347" y="114032"/>
                    </a:cubicBezTo>
                    <a:cubicBezTo>
                      <a:pt x="341111" y="123938"/>
                      <a:pt x="358066" y="133368"/>
                      <a:pt x="374925" y="143560"/>
                    </a:cubicBezTo>
                    <a:cubicBezTo>
                      <a:pt x="374925" y="143655"/>
                      <a:pt x="374925" y="143655"/>
                      <a:pt x="374925" y="143655"/>
                    </a:cubicBezTo>
                    <a:cubicBezTo>
                      <a:pt x="377973" y="147655"/>
                      <a:pt x="380735" y="151751"/>
                      <a:pt x="383498" y="155847"/>
                    </a:cubicBezTo>
                    <a:cubicBezTo>
                      <a:pt x="382926" y="155371"/>
                      <a:pt x="382259" y="154990"/>
                      <a:pt x="381307" y="154799"/>
                    </a:cubicBezTo>
                    <a:cubicBezTo>
                      <a:pt x="379688" y="154418"/>
                      <a:pt x="378164" y="154037"/>
                      <a:pt x="376640" y="153656"/>
                    </a:cubicBezTo>
                    <a:cubicBezTo>
                      <a:pt x="331205" y="126986"/>
                      <a:pt x="287105" y="100126"/>
                      <a:pt x="240813" y="76885"/>
                    </a:cubicBezTo>
                    <a:cubicBezTo>
                      <a:pt x="188711" y="50596"/>
                      <a:pt x="131371" y="31069"/>
                      <a:pt x="72125" y="17258"/>
                    </a:cubicBezTo>
                    <a:close/>
                  </a:path>
                </a:pathLst>
              </a:custGeom>
              <a:grpFill/>
              <a:ln w="9525" cap="flat">
                <a:noFill/>
                <a:prstDash val="solid"/>
                <a:miter/>
              </a:ln>
            </p:spPr>
            <p:txBody>
              <a:bodyPr rtlCol="0" anchor="ctr"/>
              <a:lstStyle/>
              <a:p>
                <a:endParaRPr lang="th-TH"/>
              </a:p>
            </p:txBody>
          </p:sp>
        </p:grpSp>
        <p:grpSp>
          <p:nvGrpSpPr>
            <p:cNvPr id="160" name="Graphic 83">
              <a:extLst>
                <a:ext uri="{FF2B5EF4-FFF2-40B4-BE49-F238E27FC236}">
                  <a16:creationId xmlns:a16="http://schemas.microsoft.com/office/drawing/2014/main" id="{DD5E1F00-0823-465E-AE73-CC97581221BC}"/>
                </a:ext>
              </a:extLst>
            </p:cNvPr>
            <p:cNvGrpSpPr/>
            <p:nvPr/>
          </p:nvGrpSpPr>
          <p:grpSpPr>
            <a:xfrm>
              <a:off x="5085171" y="3047931"/>
              <a:ext cx="1406216" cy="1105189"/>
              <a:chOff x="5271706" y="3252978"/>
              <a:chExt cx="1018984" cy="743237"/>
            </a:xfrm>
            <a:solidFill>
              <a:srgbClr val="527068"/>
            </a:solidFill>
          </p:grpSpPr>
          <p:sp>
            <p:nvSpPr>
              <p:cNvPr id="161" name="Freeform: Shape 160">
                <a:extLst>
                  <a:ext uri="{FF2B5EF4-FFF2-40B4-BE49-F238E27FC236}">
                    <a16:creationId xmlns:a16="http://schemas.microsoft.com/office/drawing/2014/main" id="{3458B79B-586A-40FE-9EB2-AD80FC2A18C1}"/>
                  </a:ext>
                </a:extLst>
              </p:cNvPr>
              <p:cNvSpPr/>
              <p:nvPr/>
            </p:nvSpPr>
            <p:spPr>
              <a:xfrm>
                <a:off x="5869114" y="3717467"/>
                <a:ext cx="311181" cy="59085"/>
              </a:xfrm>
              <a:custGeom>
                <a:avLst/>
                <a:gdLst>
                  <a:gd name="connsiteX0" fmla="*/ 112871 w 311181"/>
                  <a:gd name="connsiteY0" fmla="*/ 32716 h 59085"/>
                  <a:gd name="connsiteX1" fmla="*/ 0 w 311181"/>
                  <a:gd name="connsiteY1" fmla="*/ 33383 h 59085"/>
                  <a:gd name="connsiteX2" fmla="*/ 128778 w 311181"/>
                  <a:gd name="connsiteY2" fmla="*/ 58529 h 59085"/>
                  <a:gd name="connsiteX3" fmla="*/ 217075 w 311181"/>
                  <a:gd name="connsiteY3" fmla="*/ 38240 h 59085"/>
                  <a:gd name="connsiteX4" fmla="*/ 263747 w 311181"/>
                  <a:gd name="connsiteY4" fmla="*/ 20714 h 59085"/>
                  <a:gd name="connsiteX5" fmla="*/ 311182 w 311181"/>
                  <a:gd name="connsiteY5" fmla="*/ 12428 h 59085"/>
                  <a:gd name="connsiteX6" fmla="*/ 309467 w 311181"/>
                  <a:gd name="connsiteY6" fmla="*/ 9856 h 59085"/>
                  <a:gd name="connsiteX7" fmla="*/ 112871 w 311181"/>
                  <a:gd name="connsiteY7" fmla="*/ 32716 h 5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181" h="59085">
                    <a:moveTo>
                      <a:pt x="112871" y="32716"/>
                    </a:moveTo>
                    <a:cubicBezTo>
                      <a:pt x="79248" y="41860"/>
                      <a:pt x="36004" y="46718"/>
                      <a:pt x="0" y="33383"/>
                    </a:cubicBezTo>
                    <a:cubicBezTo>
                      <a:pt x="39052" y="54528"/>
                      <a:pt x="87249" y="61196"/>
                      <a:pt x="128778" y="58529"/>
                    </a:cubicBezTo>
                    <a:cubicBezTo>
                      <a:pt x="160020" y="56243"/>
                      <a:pt x="189262" y="48337"/>
                      <a:pt x="217075" y="38240"/>
                    </a:cubicBezTo>
                    <a:cubicBezTo>
                      <a:pt x="232696" y="32525"/>
                      <a:pt x="247840" y="25953"/>
                      <a:pt x="263747" y="20714"/>
                    </a:cubicBezTo>
                    <a:cubicBezTo>
                      <a:pt x="278702" y="15761"/>
                      <a:pt x="295370" y="14904"/>
                      <a:pt x="311182" y="12428"/>
                    </a:cubicBezTo>
                    <a:cubicBezTo>
                      <a:pt x="310610" y="11570"/>
                      <a:pt x="310039" y="10713"/>
                      <a:pt x="309467" y="9856"/>
                    </a:cubicBezTo>
                    <a:cubicBezTo>
                      <a:pt x="233934" y="-16624"/>
                      <a:pt x="173831" y="16904"/>
                      <a:pt x="112871" y="32716"/>
                    </a:cubicBezTo>
                    <a:close/>
                  </a:path>
                </a:pathLst>
              </a:custGeom>
              <a:grpFill/>
              <a:ln w="9525" cap="flat">
                <a:noFill/>
                <a:prstDash val="solid"/>
                <a:miter/>
              </a:ln>
            </p:spPr>
            <p:txBody>
              <a:bodyPr rtlCol="0" anchor="ctr"/>
              <a:lstStyle/>
              <a:p>
                <a:endParaRPr lang="th-TH"/>
              </a:p>
            </p:txBody>
          </p:sp>
          <p:sp>
            <p:nvSpPr>
              <p:cNvPr id="162" name="Freeform: Shape 161">
                <a:extLst>
                  <a:ext uri="{FF2B5EF4-FFF2-40B4-BE49-F238E27FC236}">
                    <a16:creationId xmlns:a16="http://schemas.microsoft.com/office/drawing/2014/main" id="{CEA7B24B-AE0C-4BC7-B24C-452C60B9716D}"/>
                  </a:ext>
                </a:extLst>
              </p:cNvPr>
              <p:cNvSpPr/>
              <p:nvPr/>
            </p:nvSpPr>
            <p:spPr>
              <a:xfrm>
                <a:off x="5843046" y="3678792"/>
                <a:ext cx="327153" cy="73439"/>
              </a:xfrm>
              <a:custGeom>
                <a:avLst/>
                <a:gdLst>
                  <a:gd name="connsiteX0" fmla="*/ 198756 w 327153"/>
                  <a:gd name="connsiteY0" fmla="*/ 42911 h 73439"/>
                  <a:gd name="connsiteX1" fmla="*/ 327153 w 327153"/>
                  <a:gd name="connsiteY1" fmla="*/ 35958 h 73439"/>
                  <a:gd name="connsiteX2" fmla="*/ 179516 w 327153"/>
                  <a:gd name="connsiteY2" fmla="*/ 8145 h 73439"/>
                  <a:gd name="connsiteX3" fmla="*/ 3303 w 327153"/>
                  <a:gd name="connsiteY3" fmla="*/ 49197 h 73439"/>
                  <a:gd name="connsiteX4" fmla="*/ 1017 w 327153"/>
                  <a:gd name="connsiteY4" fmla="*/ 53865 h 73439"/>
                  <a:gd name="connsiteX5" fmla="*/ 1303 w 327153"/>
                  <a:gd name="connsiteY5" fmla="*/ 55198 h 73439"/>
                  <a:gd name="connsiteX6" fmla="*/ 198756 w 327153"/>
                  <a:gd name="connsiteY6" fmla="*/ 42911 h 7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53" h="73439">
                    <a:moveTo>
                      <a:pt x="198756" y="42911"/>
                    </a:moveTo>
                    <a:cubicBezTo>
                      <a:pt x="235523" y="31862"/>
                      <a:pt x="279528" y="21003"/>
                      <a:pt x="327153" y="35958"/>
                    </a:cubicBezTo>
                    <a:cubicBezTo>
                      <a:pt x="274099" y="-2809"/>
                      <a:pt x="221140" y="-7000"/>
                      <a:pt x="179516" y="8145"/>
                    </a:cubicBezTo>
                    <a:cubicBezTo>
                      <a:pt x="124556" y="29385"/>
                      <a:pt x="72074" y="71676"/>
                      <a:pt x="3303" y="49197"/>
                    </a:cubicBezTo>
                    <a:cubicBezTo>
                      <a:pt x="65" y="48245"/>
                      <a:pt x="-983" y="52055"/>
                      <a:pt x="1017" y="53865"/>
                    </a:cubicBezTo>
                    <a:cubicBezTo>
                      <a:pt x="827" y="54246"/>
                      <a:pt x="827" y="54817"/>
                      <a:pt x="1303" y="55198"/>
                    </a:cubicBezTo>
                    <a:cubicBezTo>
                      <a:pt x="71312" y="93298"/>
                      <a:pt x="134939" y="63009"/>
                      <a:pt x="198756" y="42911"/>
                    </a:cubicBezTo>
                    <a:close/>
                  </a:path>
                </a:pathLst>
              </a:custGeom>
              <a:grpFill/>
              <a:ln w="9525" cap="flat">
                <a:noFill/>
                <a:prstDash val="solid"/>
                <a:miter/>
              </a:ln>
            </p:spPr>
            <p:txBody>
              <a:bodyPr rtlCol="0" anchor="ctr"/>
              <a:lstStyle/>
              <a:p>
                <a:endParaRPr lang="th-TH"/>
              </a:p>
            </p:txBody>
          </p:sp>
          <p:sp>
            <p:nvSpPr>
              <p:cNvPr id="163" name="Freeform: Shape 162">
                <a:extLst>
                  <a:ext uri="{FF2B5EF4-FFF2-40B4-BE49-F238E27FC236}">
                    <a16:creationId xmlns:a16="http://schemas.microsoft.com/office/drawing/2014/main" id="{AC171084-500E-468B-998D-5A7B1D77D586}"/>
                  </a:ext>
                </a:extLst>
              </p:cNvPr>
              <p:cNvSpPr/>
              <p:nvPr/>
            </p:nvSpPr>
            <p:spPr>
              <a:xfrm>
                <a:off x="5844349" y="3707508"/>
                <a:ext cx="334232" cy="51548"/>
              </a:xfrm>
              <a:custGeom>
                <a:avLst/>
                <a:gdLst>
                  <a:gd name="connsiteX0" fmla="*/ 137636 w 334232"/>
                  <a:gd name="connsiteY0" fmla="*/ 42675 h 51548"/>
                  <a:gd name="connsiteX1" fmla="*/ 334232 w 334232"/>
                  <a:gd name="connsiteY1" fmla="*/ 19720 h 51548"/>
                  <a:gd name="connsiteX2" fmla="*/ 325850 w 334232"/>
                  <a:gd name="connsiteY2" fmla="*/ 7337 h 51548"/>
                  <a:gd name="connsiteX3" fmla="*/ 197453 w 334232"/>
                  <a:gd name="connsiteY3" fmla="*/ 14291 h 51548"/>
                  <a:gd name="connsiteX4" fmla="*/ 0 w 334232"/>
                  <a:gd name="connsiteY4" fmla="*/ 26673 h 51548"/>
                  <a:gd name="connsiteX5" fmla="*/ 95 w 334232"/>
                  <a:gd name="connsiteY5" fmla="*/ 26863 h 51548"/>
                  <a:gd name="connsiteX6" fmla="*/ 24670 w 334232"/>
                  <a:gd name="connsiteY6" fmla="*/ 43342 h 51548"/>
                  <a:gd name="connsiteX7" fmla="*/ 24765 w 334232"/>
                  <a:gd name="connsiteY7" fmla="*/ 43437 h 51548"/>
                  <a:gd name="connsiteX8" fmla="*/ 137636 w 334232"/>
                  <a:gd name="connsiteY8" fmla="*/ 42675 h 5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232" h="51548">
                    <a:moveTo>
                      <a:pt x="137636" y="42675"/>
                    </a:moveTo>
                    <a:cubicBezTo>
                      <a:pt x="198596" y="26863"/>
                      <a:pt x="258699" y="-6569"/>
                      <a:pt x="334232" y="19720"/>
                    </a:cubicBezTo>
                    <a:cubicBezTo>
                      <a:pt x="331565" y="15624"/>
                      <a:pt x="328708" y="11433"/>
                      <a:pt x="325850" y="7337"/>
                    </a:cubicBezTo>
                    <a:cubicBezTo>
                      <a:pt x="278130" y="-7617"/>
                      <a:pt x="234125" y="3146"/>
                      <a:pt x="197453" y="14291"/>
                    </a:cubicBezTo>
                    <a:cubicBezTo>
                      <a:pt x="133636" y="34388"/>
                      <a:pt x="70009" y="64678"/>
                      <a:pt x="0" y="26673"/>
                    </a:cubicBezTo>
                    <a:cubicBezTo>
                      <a:pt x="0" y="26768"/>
                      <a:pt x="0" y="26768"/>
                      <a:pt x="95" y="26863"/>
                    </a:cubicBezTo>
                    <a:cubicBezTo>
                      <a:pt x="7906" y="33245"/>
                      <a:pt x="16097" y="38770"/>
                      <a:pt x="24670" y="43342"/>
                    </a:cubicBezTo>
                    <a:cubicBezTo>
                      <a:pt x="24765" y="43342"/>
                      <a:pt x="24765" y="43342"/>
                      <a:pt x="24765" y="43437"/>
                    </a:cubicBezTo>
                    <a:cubicBezTo>
                      <a:pt x="60769" y="56677"/>
                      <a:pt x="104013" y="51724"/>
                      <a:pt x="137636" y="42675"/>
                    </a:cubicBezTo>
                    <a:close/>
                  </a:path>
                </a:pathLst>
              </a:custGeom>
              <a:grpFill/>
              <a:ln w="9525" cap="flat">
                <a:noFill/>
                <a:prstDash val="solid"/>
                <a:miter/>
              </a:ln>
            </p:spPr>
            <p:txBody>
              <a:bodyPr rtlCol="0" anchor="ctr"/>
              <a:lstStyle/>
              <a:p>
                <a:endParaRPr lang="th-TH"/>
              </a:p>
            </p:txBody>
          </p:sp>
          <p:sp>
            <p:nvSpPr>
              <p:cNvPr id="164" name="Freeform: Shape 163">
                <a:extLst>
                  <a:ext uri="{FF2B5EF4-FFF2-40B4-BE49-F238E27FC236}">
                    <a16:creationId xmlns:a16="http://schemas.microsoft.com/office/drawing/2014/main" id="{3AF01C89-78C8-4431-B80F-2887E18C5125}"/>
                  </a:ext>
                </a:extLst>
              </p:cNvPr>
              <p:cNvSpPr/>
              <p:nvPr/>
            </p:nvSpPr>
            <p:spPr>
              <a:xfrm>
                <a:off x="5818631" y="3453765"/>
                <a:ext cx="175355" cy="77533"/>
              </a:xfrm>
              <a:custGeom>
                <a:avLst/>
                <a:gdLst>
                  <a:gd name="connsiteX0" fmla="*/ 163259 w 175355"/>
                  <a:gd name="connsiteY0" fmla="*/ 72295 h 77533"/>
                  <a:gd name="connsiteX1" fmla="*/ 165640 w 175355"/>
                  <a:gd name="connsiteY1" fmla="*/ 72485 h 77533"/>
                  <a:gd name="connsiteX2" fmla="*/ 169831 w 175355"/>
                  <a:gd name="connsiteY2" fmla="*/ 75057 h 77533"/>
                  <a:gd name="connsiteX3" fmla="*/ 175355 w 175355"/>
                  <a:gd name="connsiteY3" fmla="*/ 77533 h 77533"/>
                  <a:gd name="connsiteX4" fmla="*/ 172879 w 175355"/>
                  <a:gd name="connsiteY4" fmla="*/ 74390 h 77533"/>
                  <a:gd name="connsiteX5" fmla="*/ 0 w 175355"/>
                  <a:gd name="connsiteY5" fmla="*/ 0 h 77533"/>
                  <a:gd name="connsiteX6" fmla="*/ 9335 w 175355"/>
                  <a:gd name="connsiteY6" fmla="*/ 9144 h 77533"/>
                  <a:gd name="connsiteX7" fmla="*/ 7239 w 175355"/>
                  <a:gd name="connsiteY7" fmla="*/ 14478 h 77533"/>
                  <a:gd name="connsiteX8" fmla="*/ 130016 w 175355"/>
                  <a:gd name="connsiteY8" fmla="*/ 63532 h 77533"/>
                  <a:gd name="connsiteX9" fmla="*/ 163259 w 175355"/>
                  <a:gd name="connsiteY9" fmla="*/ 72295 h 77533"/>
                  <a:gd name="connsiteX10" fmla="*/ 163259 w 175355"/>
                  <a:gd name="connsiteY10" fmla="*/ 72295 h 7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355" h="77533">
                    <a:moveTo>
                      <a:pt x="163259" y="72295"/>
                    </a:moveTo>
                    <a:cubicBezTo>
                      <a:pt x="164021" y="72390"/>
                      <a:pt x="164783" y="72390"/>
                      <a:pt x="165640" y="72485"/>
                    </a:cubicBezTo>
                    <a:cubicBezTo>
                      <a:pt x="167545" y="72580"/>
                      <a:pt x="168974" y="73723"/>
                      <a:pt x="169831" y="75057"/>
                    </a:cubicBezTo>
                    <a:cubicBezTo>
                      <a:pt x="171641" y="75819"/>
                      <a:pt x="173546" y="76676"/>
                      <a:pt x="175355" y="77533"/>
                    </a:cubicBezTo>
                    <a:cubicBezTo>
                      <a:pt x="174498" y="76486"/>
                      <a:pt x="173641" y="75438"/>
                      <a:pt x="172879" y="74390"/>
                    </a:cubicBezTo>
                    <a:cubicBezTo>
                      <a:pt x="121825" y="42481"/>
                      <a:pt x="63056" y="16097"/>
                      <a:pt x="0" y="0"/>
                    </a:cubicBezTo>
                    <a:cubicBezTo>
                      <a:pt x="3143" y="3048"/>
                      <a:pt x="6287" y="6096"/>
                      <a:pt x="9335" y="9144"/>
                    </a:cubicBezTo>
                    <a:cubicBezTo>
                      <a:pt x="12287" y="12097"/>
                      <a:pt x="10287" y="14288"/>
                      <a:pt x="7239" y="14478"/>
                    </a:cubicBezTo>
                    <a:cubicBezTo>
                      <a:pt x="50768" y="26479"/>
                      <a:pt x="92202" y="43339"/>
                      <a:pt x="130016" y="63532"/>
                    </a:cubicBezTo>
                    <a:cubicBezTo>
                      <a:pt x="140589" y="64960"/>
                      <a:pt x="151638" y="67818"/>
                      <a:pt x="163259" y="72295"/>
                    </a:cubicBezTo>
                    <a:cubicBezTo>
                      <a:pt x="163259" y="72295"/>
                      <a:pt x="163259" y="72295"/>
                      <a:pt x="163259" y="72295"/>
                    </a:cubicBezTo>
                    <a:close/>
                  </a:path>
                </a:pathLst>
              </a:custGeom>
              <a:grpFill/>
              <a:ln w="9525" cap="flat">
                <a:noFill/>
                <a:prstDash val="solid"/>
                <a:miter/>
              </a:ln>
            </p:spPr>
            <p:txBody>
              <a:bodyPr rtlCol="0" anchor="ctr"/>
              <a:lstStyle/>
              <a:p>
                <a:endParaRPr lang="th-TH"/>
              </a:p>
            </p:txBody>
          </p:sp>
          <p:sp>
            <p:nvSpPr>
              <p:cNvPr id="165" name="Freeform: Shape 164">
                <a:extLst>
                  <a:ext uri="{FF2B5EF4-FFF2-40B4-BE49-F238E27FC236}">
                    <a16:creationId xmlns:a16="http://schemas.microsoft.com/office/drawing/2014/main" id="{BF160AC5-D072-45CB-837F-0652B78099FF}"/>
                  </a:ext>
                </a:extLst>
              </p:cNvPr>
              <p:cNvSpPr/>
              <p:nvPr/>
            </p:nvSpPr>
            <p:spPr>
              <a:xfrm>
                <a:off x="6005798" y="3537013"/>
                <a:ext cx="21812" cy="18859"/>
              </a:xfrm>
              <a:custGeom>
                <a:avLst/>
                <a:gdLst>
                  <a:gd name="connsiteX0" fmla="*/ 4858 w 21812"/>
                  <a:gd name="connsiteY0" fmla="*/ 7049 h 18859"/>
                  <a:gd name="connsiteX1" fmla="*/ 21812 w 21812"/>
                  <a:gd name="connsiteY1" fmla="*/ 18860 h 18859"/>
                  <a:gd name="connsiteX2" fmla="*/ 2286 w 21812"/>
                  <a:gd name="connsiteY2" fmla="*/ 1715 h 18859"/>
                  <a:gd name="connsiteX3" fmla="*/ 2191 w 21812"/>
                  <a:gd name="connsiteY3" fmla="*/ 1619 h 18859"/>
                  <a:gd name="connsiteX4" fmla="*/ 2096 w 21812"/>
                  <a:gd name="connsiteY4" fmla="*/ 1524 h 18859"/>
                  <a:gd name="connsiteX5" fmla="*/ 2000 w 21812"/>
                  <a:gd name="connsiteY5" fmla="*/ 1429 h 18859"/>
                  <a:gd name="connsiteX6" fmla="*/ 1905 w 21812"/>
                  <a:gd name="connsiteY6" fmla="*/ 1333 h 18859"/>
                  <a:gd name="connsiteX7" fmla="*/ 1810 w 21812"/>
                  <a:gd name="connsiteY7" fmla="*/ 1238 h 18859"/>
                  <a:gd name="connsiteX8" fmla="*/ 0 w 21812"/>
                  <a:gd name="connsiteY8" fmla="*/ 0 h 18859"/>
                  <a:gd name="connsiteX9" fmla="*/ 4096 w 21812"/>
                  <a:gd name="connsiteY9" fmla="*/ 5334 h 18859"/>
                  <a:gd name="connsiteX10" fmla="*/ 4858 w 21812"/>
                  <a:gd name="connsiteY10" fmla="*/ 7049 h 1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12" h="18859">
                    <a:moveTo>
                      <a:pt x="4858" y="7049"/>
                    </a:moveTo>
                    <a:cubicBezTo>
                      <a:pt x="10573" y="10668"/>
                      <a:pt x="16193" y="14573"/>
                      <a:pt x="21812" y="18860"/>
                    </a:cubicBezTo>
                    <a:cubicBezTo>
                      <a:pt x="15431" y="13049"/>
                      <a:pt x="8858" y="7334"/>
                      <a:pt x="2286" y="1715"/>
                    </a:cubicBezTo>
                    <a:cubicBezTo>
                      <a:pt x="2286" y="1715"/>
                      <a:pt x="2286" y="1619"/>
                      <a:pt x="2191" y="1619"/>
                    </a:cubicBezTo>
                    <a:cubicBezTo>
                      <a:pt x="2191" y="1619"/>
                      <a:pt x="2191" y="1524"/>
                      <a:pt x="2096" y="1524"/>
                    </a:cubicBezTo>
                    <a:cubicBezTo>
                      <a:pt x="2096" y="1524"/>
                      <a:pt x="2000" y="1524"/>
                      <a:pt x="2000" y="1429"/>
                    </a:cubicBezTo>
                    <a:cubicBezTo>
                      <a:pt x="2000" y="1429"/>
                      <a:pt x="1905" y="1429"/>
                      <a:pt x="1905" y="1333"/>
                    </a:cubicBezTo>
                    <a:cubicBezTo>
                      <a:pt x="1905" y="1238"/>
                      <a:pt x="1905" y="1238"/>
                      <a:pt x="1810" y="1238"/>
                    </a:cubicBezTo>
                    <a:cubicBezTo>
                      <a:pt x="1238" y="857"/>
                      <a:pt x="571" y="381"/>
                      <a:pt x="0" y="0"/>
                    </a:cubicBezTo>
                    <a:cubicBezTo>
                      <a:pt x="1333" y="1810"/>
                      <a:pt x="2667" y="3524"/>
                      <a:pt x="4096" y="5334"/>
                    </a:cubicBezTo>
                    <a:cubicBezTo>
                      <a:pt x="4381" y="6096"/>
                      <a:pt x="4667" y="6572"/>
                      <a:pt x="4858" y="7049"/>
                    </a:cubicBezTo>
                    <a:close/>
                  </a:path>
                </a:pathLst>
              </a:custGeom>
              <a:grpFill/>
              <a:ln w="9525" cap="flat">
                <a:noFill/>
                <a:prstDash val="solid"/>
                <a:miter/>
              </a:ln>
            </p:spPr>
            <p:txBody>
              <a:bodyPr rtlCol="0" anchor="ctr"/>
              <a:lstStyle/>
              <a:p>
                <a:endParaRPr lang="th-TH"/>
              </a:p>
            </p:txBody>
          </p:sp>
          <p:sp>
            <p:nvSpPr>
              <p:cNvPr id="166" name="Freeform: Shape 165">
                <a:extLst>
                  <a:ext uri="{FF2B5EF4-FFF2-40B4-BE49-F238E27FC236}">
                    <a16:creationId xmlns:a16="http://schemas.microsoft.com/office/drawing/2014/main" id="{B5E5F91F-1931-4C7F-903C-466A3CDE6A7C}"/>
                  </a:ext>
                </a:extLst>
              </p:cNvPr>
              <p:cNvSpPr/>
              <p:nvPr/>
            </p:nvSpPr>
            <p:spPr>
              <a:xfrm>
                <a:off x="5976842" y="3533203"/>
                <a:ext cx="313848" cy="463013"/>
              </a:xfrm>
              <a:custGeom>
                <a:avLst/>
                <a:gdLst>
                  <a:gd name="connsiteX0" fmla="*/ 221552 w 313848"/>
                  <a:gd name="connsiteY0" fmla="*/ 202787 h 463013"/>
                  <a:gd name="connsiteX1" fmla="*/ 221552 w 313848"/>
                  <a:gd name="connsiteY1" fmla="*/ 202787 h 463013"/>
                  <a:gd name="connsiteX2" fmla="*/ 212884 w 313848"/>
                  <a:gd name="connsiteY2" fmla="*/ 189262 h 463013"/>
                  <a:gd name="connsiteX3" fmla="*/ 186595 w 313848"/>
                  <a:gd name="connsiteY3" fmla="*/ 152019 h 463013"/>
                  <a:gd name="connsiteX4" fmla="*/ 180594 w 313848"/>
                  <a:gd name="connsiteY4" fmla="*/ 144304 h 463013"/>
                  <a:gd name="connsiteX5" fmla="*/ 175165 w 313848"/>
                  <a:gd name="connsiteY5" fmla="*/ 137350 h 463013"/>
                  <a:gd name="connsiteX6" fmla="*/ 175831 w 313848"/>
                  <a:gd name="connsiteY6" fmla="*/ 139160 h 463013"/>
                  <a:gd name="connsiteX7" fmla="*/ 182118 w 313848"/>
                  <a:gd name="connsiteY7" fmla="*/ 155829 h 463013"/>
                  <a:gd name="connsiteX8" fmla="*/ 164402 w 313848"/>
                  <a:gd name="connsiteY8" fmla="*/ 133541 h 463013"/>
                  <a:gd name="connsiteX9" fmla="*/ 163640 w 313848"/>
                  <a:gd name="connsiteY9" fmla="*/ 131254 h 463013"/>
                  <a:gd name="connsiteX10" fmla="*/ 146971 w 313848"/>
                  <a:gd name="connsiteY10" fmla="*/ 104584 h 463013"/>
                  <a:gd name="connsiteX11" fmla="*/ 146876 w 313848"/>
                  <a:gd name="connsiteY11" fmla="*/ 104489 h 463013"/>
                  <a:gd name="connsiteX12" fmla="*/ 146780 w 313848"/>
                  <a:gd name="connsiteY12" fmla="*/ 104299 h 463013"/>
                  <a:gd name="connsiteX13" fmla="*/ 145066 w 313848"/>
                  <a:gd name="connsiteY13" fmla="*/ 102394 h 463013"/>
                  <a:gd name="connsiteX14" fmla="*/ 44196 w 313848"/>
                  <a:gd name="connsiteY14" fmla="*/ 14383 h 463013"/>
                  <a:gd name="connsiteX15" fmla="*/ 52197 w 313848"/>
                  <a:gd name="connsiteY15" fmla="*/ 22765 h 463013"/>
                  <a:gd name="connsiteX16" fmla="*/ 52102 w 313848"/>
                  <a:gd name="connsiteY16" fmla="*/ 23717 h 463013"/>
                  <a:gd name="connsiteX17" fmla="*/ 52483 w 313848"/>
                  <a:gd name="connsiteY17" fmla="*/ 24098 h 463013"/>
                  <a:gd name="connsiteX18" fmla="*/ 52292 w 313848"/>
                  <a:gd name="connsiteY18" fmla="*/ 24479 h 463013"/>
                  <a:gd name="connsiteX19" fmla="*/ 33719 w 313848"/>
                  <a:gd name="connsiteY19" fmla="*/ 12287 h 463013"/>
                  <a:gd name="connsiteX20" fmla="*/ 27337 w 313848"/>
                  <a:gd name="connsiteY20" fmla="*/ 11430 h 463013"/>
                  <a:gd name="connsiteX21" fmla="*/ 23717 w 313848"/>
                  <a:gd name="connsiteY21" fmla="*/ 6763 h 463013"/>
                  <a:gd name="connsiteX22" fmla="*/ 10192 w 313848"/>
                  <a:gd name="connsiteY22" fmla="*/ 191 h 463013"/>
                  <a:gd name="connsiteX23" fmla="*/ 9525 w 313848"/>
                  <a:gd name="connsiteY23" fmla="*/ 286 h 463013"/>
                  <a:gd name="connsiteX24" fmla="*/ 0 w 313848"/>
                  <a:gd name="connsiteY24" fmla="*/ 0 h 463013"/>
                  <a:gd name="connsiteX25" fmla="*/ 111347 w 313848"/>
                  <a:gd name="connsiteY25" fmla="*/ 85439 h 463013"/>
                  <a:gd name="connsiteX26" fmla="*/ 122587 w 313848"/>
                  <a:gd name="connsiteY26" fmla="*/ 86773 h 463013"/>
                  <a:gd name="connsiteX27" fmla="*/ 127540 w 313848"/>
                  <a:gd name="connsiteY27" fmla="*/ 93917 h 463013"/>
                  <a:gd name="connsiteX28" fmla="*/ 126302 w 313848"/>
                  <a:gd name="connsiteY28" fmla="*/ 94679 h 463013"/>
                  <a:gd name="connsiteX29" fmla="*/ 125540 w 313848"/>
                  <a:gd name="connsiteY29" fmla="*/ 94679 h 463013"/>
                  <a:gd name="connsiteX30" fmla="*/ 124492 w 313848"/>
                  <a:gd name="connsiteY30" fmla="*/ 94583 h 463013"/>
                  <a:gd name="connsiteX31" fmla="*/ 146018 w 313848"/>
                  <a:gd name="connsiteY31" fmla="*/ 113252 h 463013"/>
                  <a:gd name="connsiteX32" fmla="*/ 142970 w 313848"/>
                  <a:gd name="connsiteY32" fmla="*/ 115252 h 463013"/>
                  <a:gd name="connsiteX33" fmla="*/ 128588 w 313848"/>
                  <a:gd name="connsiteY33" fmla="*/ 102679 h 463013"/>
                  <a:gd name="connsiteX34" fmla="*/ 159925 w 313848"/>
                  <a:gd name="connsiteY34" fmla="*/ 137731 h 463013"/>
                  <a:gd name="connsiteX35" fmla="*/ 177356 w 313848"/>
                  <a:gd name="connsiteY35" fmla="*/ 159734 h 463013"/>
                  <a:gd name="connsiteX36" fmla="*/ 193262 w 313848"/>
                  <a:gd name="connsiteY36" fmla="*/ 181642 h 463013"/>
                  <a:gd name="connsiteX37" fmla="*/ 201644 w 313848"/>
                  <a:gd name="connsiteY37" fmla="*/ 194024 h 463013"/>
                  <a:gd name="connsiteX38" fmla="*/ 203359 w 313848"/>
                  <a:gd name="connsiteY38" fmla="*/ 196596 h 463013"/>
                  <a:gd name="connsiteX39" fmla="*/ 301657 w 313848"/>
                  <a:gd name="connsiteY39" fmla="*/ 461772 h 463013"/>
                  <a:gd name="connsiteX40" fmla="*/ 313849 w 313848"/>
                  <a:gd name="connsiteY40" fmla="*/ 463010 h 463013"/>
                  <a:gd name="connsiteX41" fmla="*/ 221552 w 313848"/>
                  <a:gd name="connsiteY41" fmla="*/ 202787 h 46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3848" h="463013">
                    <a:moveTo>
                      <a:pt x="221552" y="202787"/>
                    </a:moveTo>
                    <a:cubicBezTo>
                      <a:pt x="221552" y="202787"/>
                      <a:pt x="221456" y="202787"/>
                      <a:pt x="221552" y="202787"/>
                    </a:cubicBezTo>
                    <a:cubicBezTo>
                      <a:pt x="218789" y="198310"/>
                      <a:pt x="215836" y="193834"/>
                      <a:pt x="212884" y="189262"/>
                    </a:cubicBezTo>
                    <a:cubicBezTo>
                      <a:pt x="204788" y="176784"/>
                      <a:pt x="196025" y="164401"/>
                      <a:pt x="186595" y="152019"/>
                    </a:cubicBezTo>
                    <a:cubicBezTo>
                      <a:pt x="184595" y="149447"/>
                      <a:pt x="182690" y="146875"/>
                      <a:pt x="180594" y="144304"/>
                    </a:cubicBezTo>
                    <a:cubicBezTo>
                      <a:pt x="178879" y="142018"/>
                      <a:pt x="176975" y="139637"/>
                      <a:pt x="175165" y="137350"/>
                    </a:cubicBezTo>
                    <a:cubicBezTo>
                      <a:pt x="175355" y="137922"/>
                      <a:pt x="175546" y="138589"/>
                      <a:pt x="175831" y="139160"/>
                    </a:cubicBezTo>
                    <a:cubicBezTo>
                      <a:pt x="177737" y="144685"/>
                      <a:pt x="179832" y="150304"/>
                      <a:pt x="182118" y="155829"/>
                    </a:cubicBezTo>
                    <a:cubicBezTo>
                      <a:pt x="176498" y="148400"/>
                      <a:pt x="170593" y="140970"/>
                      <a:pt x="164402" y="133541"/>
                    </a:cubicBezTo>
                    <a:cubicBezTo>
                      <a:pt x="164116" y="132683"/>
                      <a:pt x="163925" y="131921"/>
                      <a:pt x="163640" y="131254"/>
                    </a:cubicBezTo>
                    <a:cubicBezTo>
                      <a:pt x="158020" y="122301"/>
                      <a:pt x="152495" y="113443"/>
                      <a:pt x="146971" y="104584"/>
                    </a:cubicBezTo>
                    <a:cubicBezTo>
                      <a:pt x="146971" y="104584"/>
                      <a:pt x="146876" y="104584"/>
                      <a:pt x="146876" y="104489"/>
                    </a:cubicBezTo>
                    <a:cubicBezTo>
                      <a:pt x="146780" y="104394"/>
                      <a:pt x="146780" y="104394"/>
                      <a:pt x="146780" y="104299"/>
                    </a:cubicBezTo>
                    <a:cubicBezTo>
                      <a:pt x="146209" y="103727"/>
                      <a:pt x="145637" y="103060"/>
                      <a:pt x="145066" y="102394"/>
                    </a:cubicBezTo>
                    <a:cubicBezTo>
                      <a:pt x="116777" y="71914"/>
                      <a:pt x="83153" y="41624"/>
                      <a:pt x="44196" y="14383"/>
                    </a:cubicBezTo>
                    <a:cubicBezTo>
                      <a:pt x="46863" y="17145"/>
                      <a:pt x="49530" y="19907"/>
                      <a:pt x="52197" y="22765"/>
                    </a:cubicBezTo>
                    <a:cubicBezTo>
                      <a:pt x="52673" y="23241"/>
                      <a:pt x="52578" y="23717"/>
                      <a:pt x="52102" y="23717"/>
                    </a:cubicBezTo>
                    <a:cubicBezTo>
                      <a:pt x="52197" y="23813"/>
                      <a:pt x="52292" y="23908"/>
                      <a:pt x="52483" y="24098"/>
                    </a:cubicBezTo>
                    <a:cubicBezTo>
                      <a:pt x="52769" y="24289"/>
                      <a:pt x="52673" y="24670"/>
                      <a:pt x="52292" y="24479"/>
                    </a:cubicBezTo>
                    <a:cubicBezTo>
                      <a:pt x="46101" y="20002"/>
                      <a:pt x="39910" y="15907"/>
                      <a:pt x="33719" y="12287"/>
                    </a:cubicBezTo>
                    <a:cubicBezTo>
                      <a:pt x="33242" y="14288"/>
                      <a:pt x="29813" y="14573"/>
                      <a:pt x="27337" y="11430"/>
                    </a:cubicBezTo>
                    <a:cubicBezTo>
                      <a:pt x="26194" y="9906"/>
                      <a:pt x="24956" y="8287"/>
                      <a:pt x="23717" y="6763"/>
                    </a:cubicBezTo>
                    <a:cubicBezTo>
                      <a:pt x="19241" y="4381"/>
                      <a:pt x="14669" y="2191"/>
                      <a:pt x="10192" y="191"/>
                    </a:cubicBezTo>
                    <a:cubicBezTo>
                      <a:pt x="10001" y="191"/>
                      <a:pt x="9811" y="286"/>
                      <a:pt x="9525" y="286"/>
                    </a:cubicBezTo>
                    <a:cubicBezTo>
                      <a:pt x="6287" y="95"/>
                      <a:pt x="3143" y="0"/>
                      <a:pt x="0" y="0"/>
                    </a:cubicBezTo>
                    <a:cubicBezTo>
                      <a:pt x="42386" y="25527"/>
                      <a:pt x="79724" y="54959"/>
                      <a:pt x="111347" y="85439"/>
                    </a:cubicBezTo>
                    <a:cubicBezTo>
                      <a:pt x="114967" y="85725"/>
                      <a:pt x="118777" y="86201"/>
                      <a:pt x="122587" y="86773"/>
                    </a:cubicBezTo>
                    <a:cubicBezTo>
                      <a:pt x="126016" y="87344"/>
                      <a:pt x="128588" y="92012"/>
                      <a:pt x="127540" y="93917"/>
                    </a:cubicBezTo>
                    <a:cubicBezTo>
                      <a:pt x="127349" y="94393"/>
                      <a:pt x="126873" y="94679"/>
                      <a:pt x="126302" y="94679"/>
                    </a:cubicBezTo>
                    <a:cubicBezTo>
                      <a:pt x="126111" y="94679"/>
                      <a:pt x="125730" y="94679"/>
                      <a:pt x="125540" y="94679"/>
                    </a:cubicBezTo>
                    <a:cubicBezTo>
                      <a:pt x="125158" y="94679"/>
                      <a:pt x="124777" y="94583"/>
                      <a:pt x="124492" y="94583"/>
                    </a:cubicBezTo>
                    <a:cubicBezTo>
                      <a:pt x="132207" y="99346"/>
                      <a:pt x="139541" y="105346"/>
                      <a:pt x="146018" y="113252"/>
                    </a:cubicBezTo>
                    <a:cubicBezTo>
                      <a:pt x="148590" y="116396"/>
                      <a:pt x="145542" y="118110"/>
                      <a:pt x="142970" y="115252"/>
                    </a:cubicBezTo>
                    <a:cubicBezTo>
                      <a:pt x="138589" y="110204"/>
                      <a:pt x="133922" y="106204"/>
                      <a:pt x="128588" y="102679"/>
                    </a:cubicBezTo>
                    <a:cubicBezTo>
                      <a:pt x="139827" y="114395"/>
                      <a:pt x="150304" y="126111"/>
                      <a:pt x="159925" y="137731"/>
                    </a:cubicBezTo>
                    <a:cubicBezTo>
                      <a:pt x="166021" y="145066"/>
                      <a:pt x="171831" y="152400"/>
                      <a:pt x="177356" y="159734"/>
                    </a:cubicBezTo>
                    <a:cubicBezTo>
                      <a:pt x="182880" y="167068"/>
                      <a:pt x="188214" y="174403"/>
                      <a:pt x="193262" y="181642"/>
                    </a:cubicBezTo>
                    <a:cubicBezTo>
                      <a:pt x="196120" y="185738"/>
                      <a:pt x="198977" y="189929"/>
                      <a:pt x="201644" y="194024"/>
                    </a:cubicBezTo>
                    <a:cubicBezTo>
                      <a:pt x="202216" y="194881"/>
                      <a:pt x="202787" y="195739"/>
                      <a:pt x="203359" y="196596"/>
                    </a:cubicBezTo>
                    <a:cubicBezTo>
                      <a:pt x="294608" y="337947"/>
                      <a:pt x="300323" y="462439"/>
                      <a:pt x="301657" y="461772"/>
                    </a:cubicBezTo>
                    <a:cubicBezTo>
                      <a:pt x="305753" y="462153"/>
                      <a:pt x="309848" y="462629"/>
                      <a:pt x="313849" y="463010"/>
                    </a:cubicBezTo>
                    <a:cubicBezTo>
                      <a:pt x="312706" y="463677"/>
                      <a:pt x="307562" y="342995"/>
                      <a:pt x="221552" y="202787"/>
                    </a:cubicBezTo>
                    <a:close/>
                  </a:path>
                </a:pathLst>
              </a:custGeom>
              <a:grpFill/>
              <a:ln w="9525" cap="flat">
                <a:noFill/>
                <a:prstDash val="solid"/>
                <a:miter/>
              </a:ln>
            </p:spPr>
            <p:txBody>
              <a:bodyPr rtlCol="0" anchor="ctr"/>
              <a:lstStyle/>
              <a:p>
                <a:endParaRPr lang="th-TH"/>
              </a:p>
            </p:txBody>
          </p:sp>
          <p:sp>
            <p:nvSpPr>
              <p:cNvPr id="167" name="Freeform: Shape 166">
                <a:extLst>
                  <a:ext uri="{FF2B5EF4-FFF2-40B4-BE49-F238E27FC236}">
                    <a16:creationId xmlns:a16="http://schemas.microsoft.com/office/drawing/2014/main" id="{7D0FAF29-E4D7-436F-A2C7-5E4524BFA757}"/>
                  </a:ext>
                </a:extLst>
              </p:cNvPr>
              <p:cNvSpPr/>
              <p:nvPr/>
            </p:nvSpPr>
            <p:spPr>
              <a:xfrm>
                <a:off x="5725096" y="3437572"/>
                <a:ext cx="96012" cy="29337"/>
              </a:xfrm>
              <a:custGeom>
                <a:avLst/>
                <a:gdLst>
                  <a:gd name="connsiteX0" fmla="*/ 77915 w 96012"/>
                  <a:gd name="connsiteY0" fmla="*/ 12287 h 29337"/>
                  <a:gd name="connsiteX1" fmla="*/ 77915 w 96012"/>
                  <a:gd name="connsiteY1" fmla="*/ 12287 h 29337"/>
                  <a:gd name="connsiteX2" fmla="*/ 0 w 96012"/>
                  <a:gd name="connsiteY2" fmla="*/ 0 h 29337"/>
                  <a:gd name="connsiteX3" fmla="*/ 80391 w 96012"/>
                  <a:gd name="connsiteY3" fmla="*/ 20479 h 29337"/>
                  <a:gd name="connsiteX4" fmla="*/ 36862 w 96012"/>
                  <a:gd name="connsiteY4" fmla="*/ 16764 h 29337"/>
                  <a:gd name="connsiteX5" fmla="*/ 96012 w 96012"/>
                  <a:gd name="connsiteY5" fmla="*/ 29337 h 29337"/>
                  <a:gd name="connsiteX6" fmla="*/ 94298 w 96012"/>
                  <a:gd name="connsiteY6" fmla="*/ 28004 h 29337"/>
                  <a:gd name="connsiteX7" fmla="*/ 77915 w 96012"/>
                  <a:gd name="connsiteY7" fmla="*/ 12287 h 2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12" h="29337">
                    <a:moveTo>
                      <a:pt x="77915" y="12287"/>
                    </a:moveTo>
                    <a:cubicBezTo>
                      <a:pt x="77915" y="12192"/>
                      <a:pt x="77915" y="12192"/>
                      <a:pt x="77915" y="12287"/>
                    </a:cubicBezTo>
                    <a:cubicBezTo>
                      <a:pt x="52388" y="6477"/>
                      <a:pt x="26384" y="2286"/>
                      <a:pt x="0" y="0"/>
                    </a:cubicBezTo>
                    <a:cubicBezTo>
                      <a:pt x="26956" y="5239"/>
                      <a:pt x="53912" y="12192"/>
                      <a:pt x="80391" y="20479"/>
                    </a:cubicBezTo>
                    <a:cubicBezTo>
                      <a:pt x="65437" y="18193"/>
                      <a:pt x="51054" y="17050"/>
                      <a:pt x="36862" y="16764"/>
                    </a:cubicBezTo>
                    <a:cubicBezTo>
                      <a:pt x="56864" y="19907"/>
                      <a:pt x="76581" y="24098"/>
                      <a:pt x="96012" y="29337"/>
                    </a:cubicBezTo>
                    <a:cubicBezTo>
                      <a:pt x="95345" y="28956"/>
                      <a:pt x="94869" y="28575"/>
                      <a:pt x="94298" y="28004"/>
                    </a:cubicBezTo>
                    <a:cubicBezTo>
                      <a:pt x="88964" y="22670"/>
                      <a:pt x="83534" y="17431"/>
                      <a:pt x="77915" y="12287"/>
                    </a:cubicBezTo>
                    <a:close/>
                  </a:path>
                </a:pathLst>
              </a:custGeom>
              <a:grpFill/>
              <a:ln w="9525" cap="flat">
                <a:noFill/>
                <a:prstDash val="solid"/>
                <a:miter/>
              </a:ln>
            </p:spPr>
            <p:txBody>
              <a:bodyPr rtlCol="0" anchor="ctr"/>
              <a:lstStyle/>
              <a:p>
                <a:endParaRPr lang="th-TH"/>
              </a:p>
            </p:txBody>
          </p:sp>
          <p:sp>
            <p:nvSpPr>
              <p:cNvPr id="168" name="Freeform: Shape 167">
                <a:extLst>
                  <a:ext uri="{FF2B5EF4-FFF2-40B4-BE49-F238E27FC236}">
                    <a16:creationId xmlns:a16="http://schemas.microsoft.com/office/drawing/2014/main" id="{AC4FE734-0CF4-4CB8-A74C-0353E8BFE2E6}"/>
                  </a:ext>
                </a:extLst>
              </p:cNvPr>
              <p:cNvSpPr/>
              <p:nvPr/>
            </p:nvSpPr>
            <p:spPr>
              <a:xfrm>
                <a:off x="5580881" y="3512528"/>
                <a:ext cx="358908" cy="120115"/>
              </a:xfrm>
              <a:custGeom>
                <a:avLst/>
                <a:gdLst>
                  <a:gd name="connsiteX0" fmla="*/ 228987 w 358908"/>
                  <a:gd name="connsiteY0" fmla="*/ 45345 h 120115"/>
                  <a:gd name="connsiteX1" fmla="*/ 358908 w 358908"/>
                  <a:gd name="connsiteY1" fmla="*/ 3530 h 120115"/>
                  <a:gd name="connsiteX2" fmla="*/ 224987 w 358908"/>
                  <a:gd name="connsiteY2" fmla="*/ 20294 h 120115"/>
                  <a:gd name="connsiteX3" fmla="*/ 2768 w 358908"/>
                  <a:gd name="connsiteY3" fmla="*/ 114687 h 120115"/>
                  <a:gd name="connsiteX4" fmla="*/ 578 w 358908"/>
                  <a:gd name="connsiteY4" fmla="*/ 120116 h 120115"/>
                  <a:gd name="connsiteX5" fmla="*/ 578 w 358908"/>
                  <a:gd name="connsiteY5" fmla="*/ 120116 h 120115"/>
                  <a:gd name="connsiteX6" fmla="*/ 228987 w 358908"/>
                  <a:gd name="connsiteY6" fmla="*/ 45345 h 12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08" h="120115">
                    <a:moveTo>
                      <a:pt x="228987" y="45345"/>
                    </a:moveTo>
                    <a:cubicBezTo>
                      <a:pt x="265754" y="24199"/>
                      <a:pt x="305092" y="-1137"/>
                      <a:pt x="358908" y="3530"/>
                    </a:cubicBezTo>
                    <a:cubicBezTo>
                      <a:pt x="308331" y="-6090"/>
                      <a:pt x="262706" y="5435"/>
                      <a:pt x="224987" y="20294"/>
                    </a:cubicBezTo>
                    <a:cubicBezTo>
                      <a:pt x="148310" y="50964"/>
                      <a:pt x="77730" y="87731"/>
                      <a:pt x="2768" y="114687"/>
                    </a:cubicBezTo>
                    <a:cubicBezTo>
                      <a:pt x="102" y="115639"/>
                      <a:pt x="-661" y="118306"/>
                      <a:pt x="578" y="120116"/>
                    </a:cubicBezTo>
                    <a:cubicBezTo>
                      <a:pt x="578" y="120116"/>
                      <a:pt x="578" y="120116"/>
                      <a:pt x="578" y="120116"/>
                    </a:cubicBezTo>
                    <a:cubicBezTo>
                      <a:pt x="82302" y="114591"/>
                      <a:pt x="160026" y="84492"/>
                      <a:pt x="228987" y="45345"/>
                    </a:cubicBezTo>
                    <a:close/>
                  </a:path>
                </a:pathLst>
              </a:custGeom>
              <a:grpFill/>
              <a:ln w="9525" cap="flat">
                <a:noFill/>
                <a:prstDash val="solid"/>
                <a:miter/>
              </a:ln>
            </p:spPr>
            <p:txBody>
              <a:bodyPr rtlCol="0" anchor="ctr"/>
              <a:lstStyle/>
              <a:p>
                <a:endParaRPr lang="th-TH"/>
              </a:p>
            </p:txBody>
          </p:sp>
          <p:sp>
            <p:nvSpPr>
              <p:cNvPr id="169" name="Freeform: Shape 168">
                <a:extLst>
                  <a:ext uri="{FF2B5EF4-FFF2-40B4-BE49-F238E27FC236}">
                    <a16:creationId xmlns:a16="http://schemas.microsoft.com/office/drawing/2014/main" id="{D04B83B6-0E63-4FFC-8394-15B44494852C}"/>
                  </a:ext>
                </a:extLst>
              </p:cNvPr>
              <p:cNvSpPr/>
              <p:nvPr/>
            </p:nvSpPr>
            <p:spPr>
              <a:xfrm>
                <a:off x="5533643" y="3268027"/>
                <a:ext cx="436435" cy="224694"/>
              </a:xfrm>
              <a:custGeom>
                <a:avLst/>
                <a:gdLst>
                  <a:gd name="connsiteX0" fmla="*/ 436436 w 436435"/>
                  <a:gd name="connsiteY0" fmla="*/ 224695 h 224694"/>
                  <a:gd name="connsiteX1" fmla="*/ 269367 w 436435"/>
                  <a:gd name="connsiteY1" fmla="*/ 74676 h 224694"/>
                  <a:gd name="connsiteX2" fmla="*/ 136398 w 436435"/>
                  <a:gd name="connsiteY2" fmla="*/ 23241 h 224694"/>
                  <a:gd name="connsiteX3" fmla="*/ 0 w 436435"/>
                  <a:gd name="connsiteY3" fmla="*/ 0 h 224694"/>
                  <a:gd name="connsiteX4" fmla="*/ 217075 w 436435"/>
                  <a:gd name="connsiteY4" fmla="*/ 75914 h 224694"/>
                  <a:gd name="connsiteX5" fmla="*/ 436436 w 436435"/>
                  <a:gd name="connsiteY5" fmla="*/ 224695 h 22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435" h="224694">
                    <a:moveTo>
                      <a:pt x="436436" y="224695"/>
                    </a:moveTo>
                    <a:cubicBezTo>
                      <a:pt x="390049" y="169069"/>
                      <a:pt x="338233" y="115633"/>
                      <a:pt x="269367" y="74676"/>
                    </a:cubicBezTo>
                    <a:cubicBezTo>
                      <a:pt x="229267" y="50959"/>
                      <a:pt x="184785" y="33433"/>
                      <a:pt x="136398" y="23241"/>
                    </a:cubicBezTo>
                    <a:cubicBezTo>
                      <a:pt x="90106" y="13621"/>
                      <a:pt x="46196" y="6191"/>
                      <a:pt x="0" y="0"/>
                    </a:cubicBezTo>
                    <a:cubicBezTo>
                      <a:pt x="75724" y="18955"/>
                      <a:pt x="146018" y="46006"/>
                      <a:pt x="217075" y="75914"/>
                    </a:cubicBezTo>
                    <a:cubicBezTo>
                      <a:pt x="302038" y="111728"/>
                      <a:pt x="378047" y="162306"/>
                      <a:pt x="436436" y="224695"/>
                    </a:cubicBezTo>
                    <a:close/>
                  </a:path>
                </a:pathLst>
              </a:custGeom>
              <a:grpFill/>
              <a:ln w="9525" cap="flat">
                <a:noFill/>
                <a:prstDash val="solid"/>
                <a:miter/>
              </a:ln>
            </p:spPr>
            <p:txBody>
              <a:bodyPr rtlCol="0" anchor="ctr"/>
              <a:lstStyle/>
              <a:p>
                <a:endParaRPr lang="th-TH"/>
              </a:p>
            </p:txBody>
          </p:sp>
          <p:sp>
            <p:nvSpPr>
              <p:cNvPr id="170" name="Freeform: Shape 169">
                <a:extLst>
                  <a:ext uri="{FF2B5EF4-FFF2-40B4-BE49-F238E27FC236}">
                    <a16:creationId xmlns:a16="http://schemas.microsoft.com/office/drawing/2014/main" id="{35905F4C-023C-437A-A50B-2C5EE6FC906F}"/>
                  </a:ext>
                </a:extLst>
              </p:cNvPr>
              <p:cNvSpPr/>
              <p:nvPr/>
            </p:nvSpPr>
            <p:spPr>
              <a:xfrm>
                <a:off x="5981890" y="3525964"/>
                <a:ext cx="6572" cy="2667"/>
              </a:xfrm>
              <a:custGeom>
                <a:avLst/>
                <a:gdLst>
                  <a:gd name="connsiteX0" fmla="*/ 2381 w 6572"/>
                  <a:gd name="connsiteY0" fmla="*/ 191 h 2667"/>
                  <a:gd name="connsiteX1" fmla="*/ 0 w 6572"/>
                  <a:gd name="connsiteY1" fmla="*/ 0 h 2667"/>
                  <a:gd name="connsiteX2" fmla="*/ 6572 w 6572"/>
                  <a:gd name="connsiteY2" fmla="*/ 2667 h 2667"/>
                  <a:gd name="connsiteX3" fmla="*/ 2381 w 6572"/>
                  <a:gd name="connsiteY3" fmla="*/ 191 h 2667"/>
                </a:gdLst>
                <a:ahLst/>
                <a:cxnLst>
                  <a:cxn ang="0">
                    <a:pos x="connsiteX0" y="connsiteY0"/>
                  </a:cxn>
                  <a:cxn ang="0">
                    <a:pos x="connsiteX1" y="connsiteY1"/>
                  </a:cxn>
                  <a:cxn ang="0">
                    <a:pos x="connsiteX2" y="connsiteY2"/>
                  </a:cxn>
                  <a:cxn ang="0">
                    <a:pos x="connsiteX3" y="connsiteY3"/>
                  </a:cxn>
                </a:cxnLst>
                <a:rect l="l" t="t" r="r" b="b"/>
                <a:pathLst>
                  <a:path w="6572" h="2667">
                    <a:moveTo>
                      <a:pt x="2381" y="191"/>
                    </a:moveTo>
                    <a:cubicBezTo>
                      <a:pt x="1619" y="95"/>
                      <a:pt x="857" y="95"/>
                      <a:pt x="0" y="0"/>
                    </a:cubicBezTo>
                    <a:cubicBezTo>
                      <a:pt x="2191" y="857"/>
                      <a:pt x="4286" y="1715"/>
                      <a:pt x="6572" y="2667"/>
                    </a:cubicBezTo>
                    <a:cubicBezTo>
                      <a:pt x="5715" y="1429"/>
                      <a:pt x="4286" y="381"/>
                      <a:pt x="2381" y="191"/>
                    </a:cubicBezTo>
                    <a:close/>
                  </a:path>
                </a:pathLst>
              </a:custGeom>
              <a:grpFill/>
              <a:ln w="9525" cap="flat">
                <a:noFill/>
                <a:prstDash val="solid"/>
                <a:miter/>
              </a:ln>
            </p:spPr>
            <p:txBody>
              <a:bodyPr rtlCol="0" anchor="ctr"/>
              <a:lstStyle/>
              <a:p>
                <a:endParaRPr lang="th-TH"/>
              </a:p>
            </p:txBody>
          </p:sp>
          <p:sp>
            <p:nvSpPr>
              <p:cNvPr id="171" name="Freeform: Shape 170">
                <a:extLst>
                  <a:ext uri="{FF2B5EF4-FFF2-40B4-BE49-F238E27FC236}">
                    <a16:creationId xmlns:a16="http://schemas.microsoft.com/office/drawing/2014/main" id="{956F2EAF-D265-472F-85A9-8BF17E7CC58A}"/>
                  </a:ext>
                </a:extLst>
              </p:cNvPr>
              <p:cNvSpPr/>
              <p:nvPr/>
            </p:nvSpPr>
            <p:spPr>
              <a:xfrm>
                <a:off x="5490536" y="3264788"/>
                <a:ext cx="539120" cy="379858"/>
              </a:xfrm>
              <a:custGeom>
                <a:avLst/>
                <a:gdLst>
                  <a:gd name="connsiteX0" fmla="*/ 496688 w 539120"/>
                  <a:gd name="connsiteY0" fmla="*/ 268510 h 379858"/>
                  <a:gd name="connsiteX1" fmla="*/ 510213 w 539120"/>
                  <a:gd name="connsiteY1" fmla="*/ 275082 h 379858"/>
                  <a:gd name="connsiteX2" fmla="*/ 513833 w 539120"/>
                  <a:gd name="connsiteY2" fmla="*/ 279749 h 379858"/>
                  <a:gd name="connsiteX3" fmla="*/ 520214 w 539120"/>
                  <a:gd name="connsiteY3" fmla="*/ 280607 h 379858"/>
                  <a:gd name="connsiteX4" fmla="*/ 538788 w 539120"/>
                  <a:gd name="connsiteY4" fmla="*/ 292799 h 379858"/>
                  <a:gd name="connsiteX5" fmla="*/ 538979 w 539120"/>
                  <a:gd name="connsiteY5" fmla="*/ 292418 h 379858"/>
                  <a:gd name="connsiteX6" fmla="*/ 538598 w 539120"/>
                  <a:gd name="connsiteY6" fmla="*/ 292037 h 379858"/>
                  <a:gd name="connsiteX7" fmla="*/ 538693 w 539120"/>
                  <a:gd name="connsiteY7" fmla="*/ 291084 h 379858"/>
                  <a:gd name="connsiteX8" fmla="*/ 530692 w 539120"/>
                  <a:gd name="connsiteY8" fmla="*/ 282702 h 379858"/>
                  <a:gd name="connsiteX9" fmla="*/ 530597 w 539120"/>
                  <a:gd name="connsiteY9" fmla="*/ 282607 h 379858"/>
                  <a:gd name="connsiteX10" fmla="*/ 530311 w 539120"/>
                  <a:gd name="connsiteY10" fmla="*/ 282416 h 379858"/>
                  <a:gd name="connsiteX11" fmla="*/ 508213 w 539120"/>
                  <a:gd name="connsiteY11" fmla="*/ 261175 h 379858"/>
                  <a:gd name="connsiteX12" fmla="*/ 506213 w 539120"/>
                  <a:gd name="connsiteY12" fmla="*/ 261271 h 379858"/>
                  <a:gd name="connsiteX13" fmla="*/ 911 w 539120"/>
                  <a:gd name="connsiteY13" fmla="*/ 0 h 379858"/>
                  <a:gd name="connsiteX14" fmla="*/ 816 w 539120"/>
                  <a:gd name="connsiteY14" fmla="*/ 0 h 379858"/>
                  <a:gd name="connsiteX15" fmla="*/ 3388 w 539120"/>
                  <a:gd name="connsiteY15" fmla="*/ 3905 h 379858"/>
                  <a:gd name="connsiteX16" fmla="*/ 295996 w 539120"/>
                  <a:gd name="connsiteY16" fmla="*/ 119348 h 379858"/>
                  <a:gd name="connsiteX17" fmla="*/ 493163 w 539120"/>
                  <a:gd name="connsiteY17" fmla="*/ 253175 h 379858"/>
                  <a:gd name="connsiteX18" fmla="*/ 501069 w 539120"/>
                  <a:gd name="connsiteY18" fmla="*/ 263081 h 379858"/>
                  <a:gd name="connsiteX19" fmla="*/ 503546 w 539120"/>
                  <a:gd name="connsiteY19" fmla="*/ 266224 h 379858"/>
                  <a:gd name="connsiteX20" fmla="*/ 509927 w 539120"/>
                  <a:gd name="connsiteY20" fmla="*/ 269272 h 379858"/>
                  <a:gd name="connsiteX21" fmla="*/ 509927 w 539120"/>
                  <a:gd name="connsiteY21" fmla="*/ 273844 h 379858"/>
                  <a:gd name="connsiteX22" fmla="*/ 475066 w 539120"/>
                  <a:gd name="connsiteY22" fmla="*/ 261366 h 379858"/>
                  <a:gd name="connsiteX23" fmla="*/ 267992 w 539120"/>
                  <a:gd name="connsiteY23" fmla="*/ 325660 h 379858"/>
                  <a:gd name="connsiteX24" fmla="*/ 92256 w 539120"/>
                  <a:gd name="connsiteY24" fmla="*/ 368713 h 379858"/>
                  <a:gd name="connsiteX25" fmla="*/ 93780 w 539120"/>
                  <a:gd name="connsiteY25" fmla="*/ 369380 h 379858"/>
                  <a:gd name="connsiteX26" fmla="*/ 275327 w 539120"/>
                  <a:gd name="connsiteY26" fmla="*/ 367475 h 379858"/>
                  <a:gd name="connsiteX27" fmla="*/ 370672 w 539120"/>
                  <a:gd name="connsiteY27" fmla="*/ 322136 h 379858"/>
                  <a:gd name="connsiteX28" fmla="*/ 486686 w 539120"/>
                  <a:gd name="connsiteY28" fmla="*/ 268224 h 379858"/>
                  <a:gd name="connsiteX29" fmla="*/ 496211 w 539120"/>
                  <a:gd name="connsiteY29" fmla="*/ 268510 h 379858"/>
                  <a:gd name="connsiteX30" fmla="*/ 496688 w 539120"/>
                  <a:gd name="connsiteY30" fmla="*/ 268510 h 379858"/>
                  <a:gd name="connsiteX31" fmla="*/ 514023 w 539120"/>
                  <a:gd name="connsiteY31" fmla="*/ 270891 h 379858"/>
                  <a:gd name="connsiteX32" fmla="*/ 516976 w 539120"/>
                  <a:gd name="connsiteY32" fmla="*/ 273558 h 379858"/>
                  <a:gd name="connsiteX33" fmla="*/ 517071 w 539120"/>
                  <a:gd name="connsiteY33" fmla="*/ 273653 h 379858"/>
                  <a:gd name="connsiteX34" fmla="*/ 517166 w 539120"/>
                  <a:gd name="connsiteY34" fmla="*/ 273749 h 379858"/>
                  <a:gd name="connsiteX35" fmla="*/ 517262 w 539120"/>
                  <a:gd name="connsiteY35" fmla="*/ 273844 h 379858"/>
                  <a:gd name="connsiteX36" fmla="*/ 517357 w 539120"/>
                  <a:gd name="connsiteY36" fmla="*/ 273939 h 379858"/>
                  <a:gd name="connsiteX37" fmla="*/ 517452 w 539120"/>
                  <a:gd name="connsiteY37" fmla="*/ 274034 h 379858"/>
                  <a:gd name="connsiteX38" fmla="*/ 536978 w 539120"/>
                  <a:gd name="connsiteY38" fmla="*/ 291179 h 379858"/>
                  <a:gd name="connsiteX39" fmla="*/ 520024 w 539120"/>
                  <a:gd name="connsiteY39" fmla="*/ 279368 h 379858"/>
                  <a:gd name="connsiteX40" fmla="*/ 519167 w 539120"/>
                  <a:gd name="connsiteY40" fmla="*/ 277749 h 379858"/>
                  <a:gd name="connsiteX41" fmla="*/ 515071 w 539120"/>
                  <a:gd name="connsiteY41" fmla="*/ 272415 h 379858"/>
                  <a:gd name="connsiteX42" fmla="*/ 514023 w 539120"/>
                  <a:gd name="connsiteY42" fmla="*/ 270891 h 37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39120" h="379858">
                    <a:moveTo>
                      <a:pt x="496688" y="268510"/>
                    </a:moveTo>
                    <a:cubicBezTo>
                      <a:pt x="501164" y="270510"/>
                      <a:pt x="505736" y="272701"/>
                      <a:pt x="510213" y="275082"/>
                    </a:cubicBezTo>
                    <a:cubicBezTo>
                      <a:pt x="511451" y="276606"/>
                      <a:pt x="512594" y="278225"/>
                      <a:pt x="513833" y="279749"/>
                    </a:cubicBezTo>
                    <a:cubicBezTo>
                      <a:pt x="516309" y="282893"/>
                      <a:pt x="519738" y="282607"/>
                      <a:pt x="520214" y="280607"/>
                    </a:cubicBezTo>
                    <a:cubicBezTo>
                      <a:pt x="526406" y="284226"/>
                      <a:pt x="532597" y="288322"/>
                      <a:pt x="538788" y="292799"/>
                    </a:cubicBezTo>
                    <a:cubicBezTo>
                      <a:pt x="539074" y="293084"/>
                      <a:pt x="539264" y="292703"/>
                      <a:pt x="538979" y="292418"/>
                    </a:cubicBezTo>
                    <a:cubicBezTo>
                      <a:pt x="538788" y="292322"/>
                      <a:pt x="538693" y="292227"/>
                      <a:pt x="538598" y="292037"/>
                    </a:cubicBezTo>
                    <a:cubicBezTo>
                      <a:pt x="539074" y="292037"/>
                      <a:pt x="539074" y="291560"/>
                      <a:pt x="538693" y="291084"/>
                    </a:cubicBezTo>
                    <a:cubicBezTo>
                      <a:pt x="535931" y="288227"/>
                      <a:pt x="533264" y="285464"/>
                      <a:pt x="530692" y="282702"/>
                    </a:cubicBezTo>
                    <a:cubicBezTo>
                      <a:pt x="530692" y="282607"/>
                      <a:pt x="530597" y="282607"/>
                      <a:pt x="530597" y="282607"/>
                    </a:cubicBezTo>
                    <a:cubicBezTo>
                      <a:pt x="530501" y="282512"/>
                      <a:pt x="530406" y="282512"/>
                      <a:pt x="530311" y="282416"/>
                    </a:cubicBezTo>
                    <a:cubicBezTo>
                      <a:pt x="523167" y="275177"/>
                      <a:pt x="515738" y="268034"/>
                      <a:pt x="508213" y="261175"/>
                    </a:cubicBezTo>
                    <a:cubicBezTo>
                      <a:pt x="508499" y="262128"/>
                      <a:pt x="507260" y="262414"/>
                      <a:pt x="506213" y="261271"/>
                    </a:cubicBezTo>
                    <a:cubicBezTo>
                      <a:pt x="383245" y="123920"/>
                      <a:pt x="196936" y="39433"/>
                      <a:pt x="911" y="0"/>
                    </a:cubicBezTo>
                    <a:cubicBezTo>
                      <a:pt x="911" y="0"/>
                      <a:pt x="911" y="0"/>
                      <a:pt x="816" y="0"/>
                    </a:cubicBezTo>
                    <a:cubicBezTo>
                      <a:pt x="-708" y="1238"/>
                      <a:pt x="-232" y="3143"/>
                      <a:pt x="3388" y="3905"/>
                    </a:cubicBezTo>
                    <a:cubicBezTo>
                      <a:pt x="110449" y="27146"/>
                      <a:pt x="206366" y="69152"/>
                      <a:pt x="295996" y="119348"/>
                    </a:cubicBezTo>
                    <a:cubicBezTo>
                      <a:pt x="364862" y="157925"/>
                      <a:pt x="431822" y="202883"/>
                      <a:pt x="493163" y="253175"/>
                    </a:cubicBezTo>
                    <a:cubicBezTo>
                      <a:pt x="495830" y="256508"/>
                      <a:pt x="498402" y="259747"/>
                      <a:pt x="501069" y="263081"/>
                    </a:cubicBezTo>
                    <a:cubicBezTo>
                      <a:pt x="501831" y="264128"/>
                      <a:pt x="502688" y="265176"/>
                      <a:pt x="503546" y="266224"/>
                    </a:cubicBezTo>
                    <a:cubicBezTo>
                      <a:pt x="505641" y="267176"/>
                      <a:pt x="507737" y="268224"/>
                      <a:pt x="509927" y="269272"/>
                    </a:cubicBezTo>
                    <a:cubicBezTo>
                      <a:pt x="513642" y="271082"/>
                      <a:pt x="513737" y="275749"/>
                      <a:pt x="509927" y="273844"/>
                    </a:cubicBezTo>
                    <a:cubicBezTo>
                      <a:pt x="497735" y="268129"/>
                      <a:pt x="486115" y="264033"/>
                      <a:pt x="475066" y="261366"/>
                    </a:cubicBezTo>
                    <a:cubicBezTo>
                      <a:pt x="383626" y="241268"/>
                      <a:pt x="332000" y="301466"/>
                      <a:pt x="267992" y="325660"/>
                    </a:cubicBezTo>
                    <a:cubicBezTo>
                      <a:pt x="210842" y="348520"/>
                      <a:pt x="153502" y="366713"/>
                      <a:pt x="92256" y="368713"/>
                    </a:cubicBezTo>
                    <a:cubicBezTo>
                      <a:pt x="92637" y="368999"/>
                      <a:pt x="93209" y="369189"/>
                      <a:pt x="93780" y="369380"/>
                    </a:cubicBezTo>
                    <a:cubicBezTo>
                      <a:pt x="153597" y="383096"/>
                      <a:pt x="215986" y="384239"/>
                      <a:pt x="275327" y="367475"/>
                    </a:cubicBezTo>
                    <a:cubicBezTo>
                      <a:pt x="310283" y="357283"/>
                      <a:pt x="341906" y="340900"/>
                      <a:pt x="370672" y="322136"/>
                    </a:cubicBezTo>
                    <a:cubicBezTo>
                      <a:pt x="405533" y="300133"/>
                      <a:pt x="435061" y="269367"/>
                      <a:pt x="486686" y="268224"/>
                    </a:cubicBezTo>
                    <a:cubicBezTo>
                      <a:pt x="489830" y="268224"/>
                      <a:pt x="492973" y="268319"/>
                      <a:pt x="496211" y="268510"/>
                    </a:cubicBezTo>
                    <a:cubicBezTo>
                      <a:pt x="496307" y="268605"/>
                      <a:pt x="496497" y="268605"/>
                      <a:pt x="496688" y="268510"/>
                    </a:cubicBezTo>
                    <a:close/>
                    <a:moveTo>
                      <a:pt x="514023" y="270891"/>
                    </a:moveTo>
                    <a:cubicBezTo>
                      <a:pt x="515166" y="271844"/>
                      <a:pt x="516119" y="272606"/>
                      <a:pt x="516976" y="273558"/>
                    </a:cubicBezTo>
                    <a:cubicBezTo>
                      <a:pt x="517071" y="273653"/>
                      <a:pt x="517071" y="273653"/>
                      <a:pt x="517071" y="273653"/>
                    </a:cubicBezTo>
                    <a:cubicBezTo>
                      <a:pt x="517071" y="273653"/>
                      <a:pt x="517166" y="273653"/>
                      <a:pt x="517166" y="273749"/>
                    </a:cubicBezTo>
                    <a:cubicBezTo>
                      <a:pt x="517166" y="273749"/>
                      <a:pt x="517262" y="273749"/>
                      <a:pt x="517262" y="273844"/>
                    </a:cubicBezTo>
                    <a:cubicBezTo>
                      <a:pt x="517357" y="273844"/>
                      <a:pt x="517357" y="273939"/>
                      <a:pt x="517357" y="273939"/>
                    </a:cubicBezTo>
                    <a:cubicBezTo>
                      <a:pt x="517452" y="273939"/>
                      <a:pt x="517452" y="274034"/>
                      <a:pt x="517452" y="274034"/>
                    </a:cubicBezTo>
                    <a:cubicBezTo>
                      <a:pt x="524024" y="279654"/>
                      <a:pt x="530501" y="285369"/>
                      <a:pt x="536978" y="291179"/>
                    </a:cubicBezTo>
                    <a:cubicBezTo>
                      <a:pt x="531359" y="286893"/>
                      <a:pt x="525739" y="282988"/>
                      <a:pt x="520024" y="279368"/>
                    </a:cubicBezTo>
                    <a:cubicBezTo>
                      <a:pt x="519929" y="278892"/>
                      <a:pt x="519643" y="278321"/>
                      <a:pt x="519167" y="277749"/>
                    </a:cubicBezTo>
                    <a:cubicBezTo>
                      <a:pt x="517833" y="275939"/>
                      <a:pt x="516404" y="274225"/>
                      <a:pt x="515071" y="272415"/>
                    </a:cubicBezTo>
                    <a:cubicBezTo>
                      <a:pt x="514785" y="271939"/>
                      <a:pt x="514309" y="271367"/>
                      <a:pt x="514023" y="270891"/>
                    </a:cubicBezTo>
                    <a:close/>
                  </a:path>
                </a:pathLst>
              </a:custGeom>
              <a:grpFill/>
              <a:ln w="9525" cap="flat">
                <a:noFill/>
                <a:prstDash val="solid"/>
                <a:miter/>
              </a:ln>
            </p:spPr>
            <p:txBody>
              <a:bodyPr rtlCol="0" anchor="ctr"/>
              <a:lstStyle/>
              <a:p>
                <a:endParaRPr lang="th-TH"/>
              </a:p>
            </p:txBody>
          </p:sp>
          <p:sp>
            <p:nvSpPr>
              <p:cNvPr id="172" name="Freeform: Shape 171">
                <a:extLst>
                  <a:ext uri="{FF2B5EF4-FFF2-40B4-BE49-F238E27FC236}">
                    <a16:creationId xmlns:a16="http://schemas.microsoft.com/office/drawing/2014/main" id="{BCB523B8-0BAC-4B86-86B3-6024610FADAE}"/>
                  </a:ext>
                </a:extLst>
              </p:cNvPr>
              <p:cNvSpPr/>
              <p:nvPr/>
            </p:nvSpPr>
            <p:spPr>
              <a:xfrm>
                <a:off x="5278373" y="3426403"/>
                <a:ext cx="527208" cy="169760"/>
              </a:xfrm>
              <a:custGeom>
                <a:avLst/>
                <a:gdLst>
                  <a:gd name="connsiteX0" fmla="*/ 446818 w 527208"/>
                  <a:gd name="connsiteY0" fmla="*/ 11169 h 169760"/>
                  <a:gd name="connsiteX1" fmla="*/ 446627 w 527208"/>
                  <a:gd name="connsiteY1" fmla="*/ 11169 h 169760"/>
                  <a:gd name="connsiteX2" fmla="*/ 222314 w 527208"/>
                  <a:gd name="connsiteY2" fmla="*/ 12693 h 169760"/>
                  <a:gd name="connsiteX3" fmla="*/ 1619 w 527208"/>
                  <a:gd name="connsiteY3" fmla="*/ 159854 h 169760"/>
                  <a:gd name="connsiteX4" fmla="*/ 50864 w 527208"/>
                  <a:gd name="connsiteY4" fmla="*/ 130136 h 169760"/>
                  <a:gd name="connsiteX5" fmla="*/ 138208 w 527208"/>
                  <a:gd name="connsiteY5" fmla="*/ 80797 h 169760"/>
                  <a:gd name="connsiteX6" fmla="*/ 220980 w 527208"/>
                  <a:gd name="connsiteY6" fmla="*/ 44888 h 169760"/>
                  <a:gd name="connsiteX7" fmla="*/ 364712 w 527208"/>
                  <a:gd name="connsiteY7" fmla="*/ 13360 h 169760"/>
                  <a:gd name="connsiteX8" fmla="*/ 366332 w 527208"/>
                  <a:gd name="connsiteY8" fmla="*/ 16694 h 169760"/>
                  <a:gd name="connsiteX9" fmla="*/ 297275 w 527208"/>
                  <a:gd name="connsiteY9" fmla="*/ 31362 h 169760"/>
                  <a:gd name="connsiteX10" fmla="*/ 132398 w 527208"/>
                  <a:gd name="connsiteY10" fmla="*/ 92322 h 169760"/>
                  <a:gd name="connsiteX11" fmla="*/ 0 w 527208"/>
                  <a:gd name="connsiteY11" fmla="*/ 169760 h 169760"/>
                  <a:gd name="connsiteX12" fmla="*/ 130683 w 527208"/>
                  <a:gd name="connsiteY12" fmla="*/ 139947 h 169760"/>
                  <a:gd name="connsiteX13" fmla="*/ 256508 w 527208"/>
                  <a:gd name="connsiteY13" fmla="*/ 97085 h 169760"/>
                  <a:gd name="connsiteX14" fmla="*/ 387858 w 527208"/>
                  <a:gd name="connsiteY14" fmla="*/ 41077 h 169760"/>
                  <a:gd name="connsiteX15" fmla="*/ 483584 w 527208"/>
                  <a:gd name="connsiteY15" fmla="*/ 28028 h 169760"/>
                  <a:gd name="connsiteX16" fmla="*/ 483680 w 527208"/>
                  <a:gd name="connsiteY16" fmla="*/ 28028 h 169760"/>
                  <a:gd name="connsiteX17" fmla="*/ 527209 w 527208"/>
                  <a:gd name="connsiteY17" fmla="*/ 31743 h 169760"/>
                  <a:gd name="connsiteX18" fmla="*/ 446818 w 527208"/>
                  <a:gd name="connsiteY18" fmla="*/ 11169 h 16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7208" h="169760">
                    <a:moveTo>
                      <a:pt x="446818" y="11169"/>
                    </a:moveTo>
                    <a:cubicBezTo>
                      <a:pt x="446722" y="11169"/>
                      <a:pt x="446722" y="11169"/>
                      <a:pt x="446627" y="11169"/>
                    </a:cubicBezTo>
                    <a:cubicBezTo>
                      <a:pt x="371189" y="-3499"/>
                      <a:pt x="293751" y="-4452"/>
                      <a:pt x="222314" y="12693"/>
                    </a:cubicBezTo>
                    <a:cubicBezTo>
                      <a:pt x="123825" y="36315"/>
                      <a:pt x="49149" y="92417"/>
                      <a:pt x="1619" y="159854"/>
                    </a:cubicBezTo>
                    <a:cubicBezTo>
                      <a:pt x="18002" y="149663"/>
                      <a:pt x="34576" y="140042"/>
                      <a:pt x="50864" y="130136"/>
                    </a:cubicBezTo>
                    <a:cubicBezTo>
                      <a:pt x="79629" y="112706"/>
                      <a:pt x="108299" y="95846"/>
                      <a:pt x="138208" y="80797"/>
                    </a:cubicBezTo>
                    <a:cubicBezTo>
                      <a:pt x="164783" y="67367"/>
                      <a:pt x="192310" y="55175"/>
                      <a:pt x="220980" y="44888"/>
                    </a:cubicBezTo>
                    <a:cubicBezTo>
                      <a:pt x="265938" y="28695"/>
                      <a:pt x="314135" y="17170"/>
                      <a:pt x="364712" y="13360"/>
                    </a:cubicBezTo>
                    <a:cubicBezTo>
                      <a:pt x="367856" y="13074"/>
                      <a:pt x="369284" y="16217"/>
                      <a:pt x="366332" y="16694"/>
                    </a:cubicBezTo>
                    <a:cubicBezTo>
                      <a:pt x="343091" y="20789"/>
                      <a:pt x="319945" y="25647"/>
                      <a:pt x="297275" y="31362"/>
                    </a:cubicBezTo>
                    <a:cubicBezTo>
                      <a:pt x="239173" y="45840"/>
                      <a:pt x="183166" y="65843"/>
                      <a:pt x="132398" y="92322"/>
                    </a:cubicBezTo>
                    <a:cubicBezTo>
                      <a:pt x="87249" y="115849"/>
                      <a:pt x="44291" y="142900"/>
                      <a:pt x="0" y="169760"/>
                    </a:cubicBezTo>
                    <a:cubicBezTo>
                      <a:pt x="45910" y="158330"/>
                      <a:pt x="86773" y="152330"/>
                      <a:pt x="130683" y="139947"/>
                    </a:cubicBezTo>
                    <a:cubicBezTo>
                      <a:pt x="174212" y="127850"/>
                      <a:pt x="216313" y="113944"/>
                      <a:pt x="256508" y="97085"/>
                    </a:cubicBezTo>
                    <a:cubicBezTo>
                      <a:pt x="300418" y="78701"/>
                      <a:pt x="340424" y="55270"/>
                      <a:pt x="387858" y="41077"/>
                    </a:cubicBezTo>
                    <a:cubicBezTo>
                      <a:pt x="417766" y="32219"/>
                      <a:pt x="449485" y="27457"/>
                      <a:pt x="483584" y="28028"/>
                    </a:cubicBezTo>
                    <a:cubicBezTo>
                      <a:pt x="483584" y="28028"/>
                      <a:pt x="483584" y="28028"/>
                      <a:pt x="483680" y="28028"/>
                    </a:cubicBezTo>
                    <a:cubicBezTo>
                      <a:pt x="497872" y="28314"/>
                      <a:pt x="512255" y="29457"/>
                      <a:pt x="527209" y="31743"/>
                    </a:cubicBezTo>
                    <a:cubicBezTo>
                      <a:pt x="500729" y="23266"/>
                      <a:pt x="473774" y="16408"/>
                      <a:pt x="446818" y="11169"/>
                    </a:cubicBezTo>
                    <a:close/>
                  </a:path>
                </a:pathLst>
              </a:custGeom>
              <a:grpFill/>
              <a:ln w="9525" cap="flat">
                <a:noFill/>
                <a:prstDash val="solid"/>
                <a:miter/>
              </a:ln>
            </p:spPr>
            <p:txBody>
              <a:bodyPr rtlCol="0" anchor="ctr"/>
              <a:lstStyle/>
              <a:p>
                <a:endParaRPr lang="th-TH"/>
              </a:p>
            </p:txBody>
          </p:sp>
          <p:sp>
            <p:nvSpPr>
              <p:cNvPr id="173" name="Freeform: Shape 172">
                <a:extLst>
                  <a:ext uri="{FF2B5EF4-FFF2-40B4-BE49-F238E27FC236}">
                    <a16:creationId xmlns:a16="http://schemas.microsoft.com/office/drawing/2014/main" id="{9D8F2E61-10E0-4FD2-B48A-3F506A123118}"/>
                  </a:ext>
                </a:extLst>
              </p:cNvPr>
              <p:cNvSpPr/>
              <p:nvPr/>
            </p:nvSpPr>
            <p:spPr>
              <a:xfrm>
                <a:off x="5298031" y="3329519"/>
                <a:ext cx="531383" cy="138628"/>
              </a:xfrm>
              <a:custGeom>
                <a:avLst/>
                <a:gdLst>
                  <a:gd name="connsiteX0" fmla="*/ 529935 w 531383"/>
                  <a:gd name="connsiteY0" fmla="*/ 133295 h 138628"/>
                  <a:gd name="connsiteX1" fmla="*/ 520601 w 531383"/>
                  <a:gd name="connsiteY1" fmla="*/ 124151 h 138628"/>
                  <a:gd name="connsiteX2" fmla="*/ 319052 w 531383"/>
                  <a:gd name="connsiteY2" fmla="*/ 12137 h 138628"/>
                  <a:gd name="connsiteX3" fmla="*/ 17967 w 531383"/>
                  <a:gd name="connsiteY3" fmla="*/ 21662 h 138628"/>
                  <a:gd name="connsiteX4" fmla="*/ 511838 w 531383"/>
                  <a:gd name="connsiteY4" fmla="*/ 121865 h 138628"/>
                  <a:gd name="connsiteX5" fmla="*/ 519553 w 531383"/>
                  <a:gd name="connsiteY5" fmla="*/ 128723 h 138628"/>
                  <a:gd name="connsiteX6" fmla="*/ 519077 w 531383"/>
                  <a:gd name="connsiteY6" fmla="*/ 128913 h 138628"/>
                  <a:gd name="connsiteX7" fmla="*/ 508314 w 531383"/>
                  <a:gd name="connsiteY7" fmla="*/ 121007 h 138628"/>
                  <a:gd name="connsiteX8" fmla="*/ 237708 w 531383"/>
                  <a:gd name="connsiteY8" fmla="*/ 22424 h 138628"/>
                  <a:gd name="connsiteX9" fmla="*/ 3870 w 531383"/>
                  <a:gd name="connsiteY9" fmla="*/ 25186 h 138628"/>
                  <a:gd name="connsiteX10" fmla="*/ 4060 w 531383"/>
                  <a:gd name="connsiteY10" fmla="*/ 30901 h 138628"/>
                  <a:gd name="connsiteX11" fmla="*/ 504504 w 531383"/>
                  <a:gd name="connsiteY11" fmla="*/ 119769 h 138628"/>
                  <a:gd name="connsiteX12" fmla="*/ 504980 w 531383"/>
                  <a:gd name="connsiteY12" fmla="*/ 120245 h 138628"/>
                  <a:gd name="connsiteX13" fmla="*/ 505075 w 531383"/>
                  <a:gd name="connsiteY13" fmla="*/ 120341 h 138628"/>
                  <a:gd name="connsiteX14" fmla="*/ 521458 w 531383"/>
                  <a:gd name="connsiteY14" fmla="*/ 136057 h 138628"/>
                  <a:gd name="connsiteX15" fmla="*/ 523173 w 531383"/>
                  <a:gd name="connsiteY15" fmla="*/ 137390 h 138628"/>
                  <a:gd name="connsiteX16" fmla="*/ 527745 w 531383"/>
                  <a:gd name="connsiteY16" fmla="*/ 138629 h 138628"/>
                  <a:gd name="connsiteX17" fmla="*/ 527840 w 531383"/>
                  <a:gd name="connsiteY17" fmla="*/ 138629 h 138628"/>
                  <a:gd name="connsiteX18" fmla="*/ 529935 w 531383"/>
                  <a:gd name="connsiteY18" fmla="*/ 133295 h 1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383" h="138628">
                    <a:moveTo>
                      <a:pt x="529935" y="133295"/>
                    </a:moveTo>
                    <a:cubicBezTo>
                      <a:pt x="526887" y="130247"/>
                      <a:pt x="523744" y="127199"/>
                      <a:pt x="520601" y="124151"/>
                    </a:cubicBezTo>
                    <a:cubicBezTo>
                      <a:pt x="468975" y="74335"/>
                      <a:pt x="403539" y="29567"/>
                      <a:pt x="319052" y="12137"/>
                    </a:cubicBezTo>
                    <a:cubicBezTo>
                      <a:pt x="223040" y="-7675"/>
                      <a:pt x="118360" y="-2341"/>
                      <a:pt x="17967" y="21662"/>
                    </a:cubicBezTo>
                    <a:cubicBezTo>
                      <a:pt x="196751" y="-2437"/>
                      <a:pt x="392966" y="18518"/>
                      <a:pt x="511838" y="121865"/>
                    </a:cubicBezTo>
                    <a:cubicBezTo>
                      <a:pt x="514410" y="124151"/>
                      <a:pt x="516981" y="126437"/>
                      <a:pt x="519553" y="128723"/>
                    </a:cubicBezTo>
                    <a:cubicBezTo>
                      <a:pt x="519839" y="129008"/>
                      <a:pt x="519363" y="129199"/>
                      <a:pt x="519077" y="128913"/>
                    </a:cubicBezTo>
                    <a:cubicBezTo>
                      <a:pt x="515553" y="126246"/>
                      <a:pt x="511933" y="123579"/>
                      <a:pt x="508314" y="121007"/>
                    </a:cubicBezTo>
                    <a:cubicBezTo>
                      <a:pt x="432495" y="66715"/>
                      <a:pt x="339912" y="33473"/>
                      <a:pt x="237708" y="22424"/>
                    </a:cubicBezTo>
                    <a:cubicBezTo>
                      <a:pt x="161032" y="14232"/>
                      <a:pt x="83308" y="16709"/>
                      <a:pt x="3870" y="25186"/>
                    </a:cubicBezTo>
                    <a:cubicBezTo>
                      <a:pt x="-1274" y="26900"/>
                      <a:pt x="-1369" y="30996"/>
                      <a:pt x="4060" y="30901"/>
                    </a:cubicBezTo>
                    <a:cubicBezTo>
                      <a:pt x="183702" y="27758"/>
                      <a:pt x="348198" y="60714"/>
                      <a:pt x="504504" y="119769"/>
                    </a:cubicBezTo>
                    <a:cubicBezTo>
                      <a:pt x="504694" y="119960"/>
                      <a:pt x="504789" y="120055"/>
                      <a:pt x="504980" y="120245"/>
                    </a:cubicBezTo>
                    <a:cubicBezTo>
                      <a:pt x="504980" y="120245"/>
                      <a:pt x="504980" y="120245"/>
                      <a:pt x="505075" y="120341"/>
                    </a:cubicBezTo>
                    <a:cubicBezTo>
                      <a:pt x="510600" y="125484"/>
                      <a:pt x="516124" y="130723"/>
                      <a:pt x="521458" y="136057"/>
                    </a:cubicBezTo>
                    <a:cubicBezTo>
                      <a:pt x="522030" y="136533"/>
                      <a:pt x="522601" y="137009"/>
                      <a:pt x="523173" y="137390"/>
                    </a:cubicBezTo>
                    <a:cubicBezTo>
                      <a:pt x="524697" y="138248"/>
                      <a:pt x="526316" y="138629"/>
                      <a:pt x="527745" y="138629"/>
                    </a:cubicBezTo>
                    <a:cubicBezTo>
                      <a:pt x="527745" y="138629"/>
                      <a:pt x="527745" y="138629"/>
                      <a:pt x="527840" y="138629"/>
                    </a:cubicBezTo>
                    <a:cubicBezTo>
                      <a:pt x="530888" y="138438"/>
                      <a:pt x="532888" y="136247"/>
                      <a:pt x="529935" y="133295"/>
                    </a:cubicBezTo>
                    <a:close/>
                  </a:path>
                </a:pathLst>
              </a:custGeom>
              <a:grpFill/>
              <a:ln w="9525" cap="flat">
                <a:noFill/>
                <a:prstDash val="solid"/>
                <a:miter/>
              </a:ln>
            </p:spPr>
            <p:txBody>
              <a:bodyPr rtlCol="0" anchor="ctr"/>
              <a:lstStyle/>
              <a:p>
                <a:endParaRPr lang="th-TH"/>
              </a:p>
            </p:txBody>
          </p:sp>
          <p:sp>
            <p:nvSpPr>
              <p:cNvPr id="174" name="Freeform: Shape 173">
                <a:extLst>
                  <a:ext uri="{FF2B5EF4-FFF2-40B4-BE49-F238E27FC236}">
                    <a16:creationId xmlns:a16="http://schemas.microsoft.com/office/drawing/2014/main" id="{B014F5CD-6DB5-4822-92CE-CCAEAC961460}"/>
                  </a:ext>
                </a:extLst>
              </p:cNvPr>
              <p:cNvSpPr/>
              <p:nvPr/>
            </p:nvSpPr>
            <p:spPr>
              <a:xfrm>
                <a:off x="5742824" y="3600223"/>
                <a:ext cx="381108" cy="92336"/>
              </a:xfrm>
              <a:custGeom>
                <a:avLst/>
                <a:gdLst>
                  <a:gd name="connsiteX0" fmla="*/ 380131 w 381108"/>
                  <a:gd name="connsiteY0" fmla="*/ 46233 h 92336"/>
                  <a:gd name="connsiteX1" fmla="*/ 358605 w 381108"/>
                  <a:gd name="connsiteY1" fmla="*/ 27564 h 92336"/>
                  <a:gd name="connsiteX2" fmla="*/ 359652 w 381108"/>
                  <a:gd name="connsiteY2" fmla="*/ 27659 h 92336"/>
                  <a:gd name="connsiteX3" fmla="*/ 360414 w 381108"/>
                  <a:gd name="connsiteY3" fmla="*/ 27659 h 92336"/>
                  <a:gd name="connsiteX4" fmla="*/ 361653 w 381108"/>
                  <a:gd name="connsiteY4" fmla="*/ 26897 h 92336"/>
                  <a:gd name="connsiteX5" fmla="*/ 356700 w 381108"/>
                  <a:gd name="connsiteY5" fmla="*/ 19753 h 92336"/>
                  <a:gd name="connsiteX6" fmla="*/ 345460 w 381108"/>
                  <a:gd name="connsiteY6" fmla="*/ 18420 h 92336"/>
                  <a:gd name="connsiteX7" fmla="*/ 338221 w 381108"/>
                  <a:gd name="connsiteY7" fmla="*/ 17943 h 92336"/>
                  <a:gd name="connsiteX8" fmla="*/ 298026 w 381108"/>
                  <a:gd name="connsiteY8" fmla="*/ 7942 h 92336"/>
                  <a:gd name="connsiteX9" fmla="*/ 187821 w 381108"/>
                  <a:gd name="connsiteY9" fmla="*/ 4132 h 92336"/>
                  <a:gd name="connsiteX10" fmla="*/ 1608 w 381108"/>
                  <a:gd name="connsiteY10" fmla="*/ 79284 h 92336"/>
                  <a:gd name="connsiteX11" fmla="*/ 1322 w 381108"/>
                  <a:gd name="connsiteY11" fmla="*/ 82999 h 92336"/>
                  <a:gd name="connsiteX12" fmla="*/ 2370 w 381108"/>
                  <a:gd name="connsiteY12" fmla="*/ 83475 h 92336"/>
                  <a:gd name="connsiteX13" fmla="*/ 32278 w 381108"/>
                  <a:gd name="connsiteY13" fmla="*/ 88143 h 92336"/>
                  <a:gd name="connsiteX14" fmla="*/ 222397 w 381108"/>
                  <a:gd name="connsiteY14" fmla="*/ 18039 h 92336"/>
                  <a:gd name="connsiteX15" fmla="*/ 348889 w 381108"/>
                  <a:gd name="connsiteY15" fmla="*/ 21658 h 92336"/>
                  <a:gd name="connsiteX16" fmla="*/ 350508 w 381108"/>
                  <a:gd name="connsiteY16" fmla="*/ 22230 h 92336"/>
                  <a:gd name="connsiteX17" fmla="*/ 352794 w 381108"/>
                  <a:gd name="connsiteY17" fmla="*/ 24706 h 92336"/>
                  <a:gd name="connsiteX18" fmla="*/ 351556 w 381108"/>
                  <a:gd name="connsiteY18" fmla="*/ 24230 h 92336"/>
                  <a:gd name="connsiteX19" fmla="*/ 161056 w 381108"/>
                  <a:gd name="connsiteY19" fmla="*/ 52710 h 92336"/>
                  <a:gd name="connsiteX20" fmla="*/ 59996 w 381108"/>
                  <a:gd name="connsiteY20" fmla="*/ 91191 h 92336"/>
                  <a:gd name="connsiteX21" fmla="*/ 174867 w 381108"/>
                  <a:gd name="connsiteY21" fmla="*/ 77856 h 92336"/>
                  <a:gd name="connsiteX22" fmla="*/ 344127 w 381108"/>
                  <a:gd name="connsiteY22" fmla="*/ 25754 h 92336"/>
                  <a:gd name="connsiteX23" fmla="*/ 362700 w 381108"/>
                  <a:gd name="connsiteY23" fmla="*/ 35374 h 92336"/>
                  <a:gd name="connsiteX24" fmla="*/ 362796 w 381108"/>
                  <a:gd name="connsiteY24" fmla="*/ 35469 h 92336"/>
                  <a:gd name="connsiteX25" fmla="*/ 362891 w 381108"/>
                  <a:gd name="connsiteY25" fmla="*/ 35565 h 92336"/>
                  <a:gd name="connsiteX26" fmla="*/ 377274 w 381108"/>
                  <a:gd name="connsiteY26" fmla="*/ 48138 h 92336"/>
                  <a:gd name="connsiteX27" fmla="*/ 380131 w 381108"/>
                  <a:gd name="connsiteY27" fmla="*/ 46233 h 9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1108" h="92336">
                    <a:moveTo>
                      <a:pt x="380131" y="46233"/>
                    </a:moveTo>
                    <a:cubicBezTo>
                      <a:pt x="373749" y="38327"/>
                      <a:pt x="366320" y="32231"/>
                      <a:pt x="358605" y="27564"/>
                    </a:cubicBezTo>
                    <a:cubicBezTo>
                      <a:pt x="358986" y="27564"/>
                      <a:pt x="359367" y="27659"/>
                      <a:pt x="359652" y="27659"/>
                    </a:cubicBezTo>
                    <a:cubicBezTo>
                      <a:pt x="359938" y="27659"/>
                      <a:pt x="360224" y="27754"/>
                      <a:pt x="360414" y="27659"/>
                    </a:cubicBezTo>
                    <a:cubicBezTo>
                      <a:pt x="360986" y="27564"/>
                      <a:pt x="361462" y="27278"/>
                      <a:pt x="361653" y="26897"/>
                    </a:cubicBezTo>
                    <a:cubicBezTo>
                      <a:pt x="362700" y="24992"/>
                      <a:pt x="360129" y="20325"/>
                      <a:pt x="356700" y="19753"/>
                    </a:cubicBezTo>
                    <a:cubicBezTo>
                      <a:pt x="352794" y="19182"/>
                      <a:pt x="349080" y="18705"/>
                      <a:pt x="345460" y="18420"/>
                    </a:cubicBezTo>
                    <a:cubicBezTo>
                      <a:pt x="342984" y="18134"/>
                      <a:pt x="340602" y="18039"/>
                      <a:pt x="338221" y="17943"/>
                    </a:cubicBezTo>
                    <a:cubicBezTo>
                      <a:pt x="324315" y="12990"/>
                      <a:pt x="310313" y="10609"/>
                      <a:pt x="298026" y="7942"/>
                    </a:cubicBezTo>
                    <a:cubicBezTo>
                      <a:pt x="259068" y="-630"/>
                      <a:pt x="220873" y="-2821"/>
                      <a:pt x="187821" y="4132"/>
                    </a:cubicBezTo>
                    <a:cubicBezTo>
                      <a:pt x="117622" y="20801"/>
                      <a:pt x="73807" y="71664"/>
                      <a:pt x="1608" y="79284"/>
                    </a:cubicBezTo>
                    <a:cubicBezTo>
                      <a:pt x="-678" y="79570"/>
                      <a:pt x="-297" y="82047"/>
                      <a:pt x="1322" y="82999"/>
                    </a:cubicBezTo>
                    <a:cubicBezTo>
                      <a:pt x="1608" y="83190"/>
                      <a:pt x="1989" y="83380"/>
                      <a:pt x="2370" y="83475"/>
                    </a:cubicBezTo>
                    <a:cubicBezTo>
                      <a:pt x="12561" y="85285"/>
                      <a:pt x="22467" y="86904"/>
                      <a:pt x="32278" y="88143"/>
                    </a:cubicBezTo>
                    <a:cubicBezTo>
                      <a:pt x="100287" y="91000"/>
                      <a:pt x="160199" y="37946"/>
                      <a:pt x="222397" y="18039"/>
                    </a:cubicBezTo>
                    <a:cubicBezTo>
                      <a:pt x="258878" y="6799"/>
                      <a:pt x="302407" y="4608"/>
                      <a:pt x="348889" y="21658"/>
                    </a:cubicBezTo>
                    <a:cubicBezTo>
                      <a:pt x="349461" y="21849"/>
                      <a:pt x="349937" y="22039"/>
                      <a:pt x="350508" y="22230"/>
                    </a:cubicBezTo>
                    <a:cubicBezTo>
                      <a:pt x="351270" y="23087"/>
                      <a:pt x="352032" y="23849"/>
                      <a:pt x="352794" y="24706"/>
                    </a:cubicBezTo>
                    <a:cubicBezTo>
                      <a:pt x="352318" y="24516"/>
                      <a:pt x="351937" y="24420"/>
                      <a:pt x="351556" y="24230"/>
                    </a:cubicBezTo>
                    <a:cubicBezTo>
                      <a:pt x="275451" y="-1964"/>
                      <a:pt x="213158" y="26802"/>
                      <a:pt x="161056" y="52710"/>
                    </a:cubicBezTo>
                    <a:cubicBezTo>
                      <a:pt x="130862" y="68045"/>
                      <a:pt x="95524" y="86047"/>
                      <a:pt x="59996" y="91191"/>
                    </a:cubicBezTo>
                    <a:cubicBezTo>
                      <a:pt x="99048" y="94239"/>
                      <a:pt x="136863" y="91667"/>
                      <a:pt x="174867" y="77856"/>
                    </a:cubicBezTo>
                    <a:cubicBezTo>
                      <a:pt x="230112" y="58615"/>
                      <a:pt x="275737" y="22039"/>
                      <a:pt x="344127" y="25754"/>
                    </a:cubicBezTo>
                    <a:cubicBezTo>
                      <a:pt x="350413" y="28230"/>
                      <a:pt x="356795" y="31374"/>
                      <a:pt x="362700" y="35374"/>
                    </a:cubicBezTo>
                    <a:cubicBezTo>
                      <a:pt x="362700" y="35374"/>
                      <a:pt x="362796" y="35374"/>
                      <a:pt x="362796" y="35469"/>
                    </a:cubicBezTo>
                    <a:cubicBezTo>
                      <a:pt x="362796" y="35469"/>
                      <a:pt x="362891" y="35469"/>
                      <a:pt x="362891" y="35565"/>
                    </a:cubicBezTo>
                    <a:cubicBezTo>
                      <a:pt x="368130" y="39089"/>
                      <a:pt x="372892" y="43089"/>
                      <a:pt x="377274" y="48138"/>
                    </a:cubicBezTo>
                    <a:cubicBezTo>
                      <a:pt x="379655" y="51186"/>
                      <a:pt x="382703" y="49376"/>
                      <a:pt x="380131" y="46233"/>
                    </a:cubicBezTo>
                    <a:close/>
                  </a:path>
                </a:pathLst>
              </a:custGeom>
              <a:grpFill/>
              <a:ln w="9525" cap="flat">
                <a:noFill/>
                <a:prstDash val="solid"/>
                <a:miter/>
              </a:ln>
            </p:spPr>
            <p:txBody>
              <a:bodyPr rtlCol="0" anchor="ctr"/>
              <a:lstStyle/>
              <a:p>
                <a:endParaRPr lang="th-TH"/>
              </a:p>
            </p:txBody>
          </p:sp>
          <p:sp>
            <p:nvSpPr>
              <p:cNvPr id="175" name="Freeform: Shape 174">
                <a:extLst>
                  <a:ext uri="{FF2B5EF4-FFF2-40B4-BE49-F238E27FC236}">
                    <a16:creationId xmlns:a16="http://schemas.microsoft.com/office/drawing/2014/main" id="{44E5D31A-8F2E-44A8-BA7E-E29C7A51ADAB}"/>
                  </a:ext>
                </a:extLst>
              </p:cNvPr>
              <p:cNvSpPr/>
              <p:nvPr/>
            </p:nvSpPr>
            <p:spPr>
              <a:xfrm>
                <a:off x="5791581" y="3274980"/>
                <a:ext cx="354234" cy="375951"/>
              </a:xfrm>
              <a:custGeom>
                <a:avLst/>
                <a:gdLst>
                  <a:gd name="connsiteX0" fmla="*/ 351854 w 354234"/>
                  <a:gd name="connsiteY0" fmla="*/ 374237 h 375951"/>
                  <a:gd name="connsiteX1" fmla="*/ 354235 w 354234"/>
                  <a:gd name="connsiteY1" fmla="*/ 375952 h 375951"/>
                  <a:gd name="connsiteX2" fmla="*/ 325088 w 354234"/>
                  <a:gd name="connsiteY2" fmla="*/ 282226 h 375951"/>
                  <a:gd name="connsiteX3" fmla="*/ 244031 w 354234"/>
                  <a:gd name="connsiteY3" fmla="*/ 158305 h 375951"/>
                  <a:gd name="connsiteX4" fmla="*/ 0 w 354234"/>
                  <a:gd name="connsiteY4" fmla="*/ 0 h 375951"/>
                  <a:gd name="connsiteX5" fmla="*/ 199263 w 354234"/>
                  <a:gd name="connsiteY5" fmla="*/ 132874 h 375951"/>
                  <a:gd name="connsiteX6" fmla="*/ 351854 w 354234"/>
                  <a:gd name="connsiteY6" fmla="*/ 374237 h 37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234" h="375951">
                    <a:moveTo>
                      <a:pt x="351854" y="374237"/>
                    </a:moveTo>
                    <a:cubicBezTo>
                      <a:pt x="352615" y="374809"/>
                      <a:pt x="353473" y="375380"/>
                      <a:pt x="354235" y="375952"/>
                    </a:cubicBezTo>
                    <a:cubicBezTo>
                      <a:pt x="344710" y="344234"/>
                      <a:pt x="337757" y="311944"/>
                      <a:pt x="325088" y="282226"/>
                    </a:cubicBezTo>
                    <a:cubicBezTo>
                      <a:pt x="306991" y="239744"/>
                      <a:pt x="280988" y="196691"/>
                      <a:pt x="244031" y="158305"/>
                    </a:cubicBezTo>
                    <a:cubicBezTo>
                      <a:pt x="178498" y="89725"/>
                      <a:pt x="88011" y="42100"/>
                      <a:pt x="0" y="0"/>
                    </a:cubicBezTo>
                    <a:cubicBezTo>
                      <a:pt x="70771" y="36862"/>
                      <a:pt x="143923" y="77724"/>
                      <a:pt x="199263" y="132874"/>
                    </a:cubicBezTo>
                    <a:cubicBezTo>
                      <a:pt x="272225" y="206502"/>
                      <a:pt x="304324" y="290227"/>
                      <a:pt x="351854" y="374237"/>
                    </a:cubicBezTo>
                    <a:close/>
                  </a:path>
                </a:pathLst>
              </a:custGeom>
              <a:grpFill/>
              <a:ln w="9525" cap="flat">
                <a:noFill/>
                <a:prstDash val="solid"/>
                <a:miter/>
              </a:ln>
            </p:spPr>
            <p:txBody>
              <a:bodyPr rtlCol="0" anchor="ctr"/>
              <a:lstStyle/>
              <a:p>
                <a:endParaRPr lang="th-TH"/>
              </a:p>
            </p:txBody>
          </p:sp>
          <p:sp>
            <p:nvSpPr>
              <p:cNvPr id="176" name="Freeform: Shape 175">
                <a:extLst>
                  <a:ext uri="{FF2B5EF4-FFF2-40B4-BE49-F238E27FC236}">
                    <a16:creationId xmlns:a16="http://schemas.microsoft.com/office/drawing/2014/main" id="{C7000AB1-598B-4A56-9E66-F39A1E7ADFE7}"/>
                  </a:ext>
                </a:extLst>
              </p:cNvPr>
              <p:cNvSpPr/>
              <p:nvPr/>
            </p:nvSpPr>
            <p:spPr>
              <a:xfrm>
                <a:off x="5741670" y="3255359"/>
                <a:ext cx="417290" cy="433673"/>
              </a:xfrm>
              <a:custGeom>
                <a:avLst/>
                <a:gdLst>
                  <a:gd name="connsiteX0" fmla="*/ 382143 w 417290"/>
                  <a:gd name="connsiteY0" fmla="*/ 382429 h 433673"/>
                  <a:gd name="connsiteX1" fmla="*/ 398812 w 417290"/>
                  <a:gd name="connsiteY1" fmla="*/ 409099 h 433673"/>
                  <a:gd name="connsiteX2" fmla="*/ 399574 w 417290"/>
                  <a:gd name="connsiteY2" fmla="*/ 411385 h 433673"/>
                  <a:gd name="connsiteX3" fmla="*/ 417290 w 417290"/>
                  <a:gd name="connsiteY3" fmla="*/ 433673 h 433673"/>
                  <a:gd name="connsiteX4" fmla="*/ 411004 w 417290"/>
                  <a:gd name="connsiteY4" fmla="*/ 417005 h 433673"/>
                  <a:gd name="connsiteX5" fmla="*/ 408718 w 417290"/>
                  <a:gd name="connsiteY5" fmla="*/ 413194 h 433673"/>
                  <a:gd name="connsiteX6" fmla="*/ 408718 w 417290"/>
                  <a:gd name="connsiteY6" fmla="*/ 413099 h 433673"/>
                  <a:gd name="connsiteX7" fmla="*/ 403384 w 417290"/>
                  <a:gd name="connsiteY7" fmla="*/ 403765 h 433673"/>
                  <a:gd name="connsiteX8" fmla="*/ 403479 w 417290"/>
                  <a:gd name="connsiteY8" fmla="*/ 403765 h 433673"/>
                  <a:gd name="connsiteX9" fmla="*/ 392335 w 417290"/>
                  <a:gd name="connsiteY9" fmla="*/ 383667 h 433673"/>
                  <a:gd name="connsiteX10" fmla="*/ 391954 w 417290"/>
                  <a:gd name="connsiteY10" fmla="*/ 383000 h 433673"/>
                  <a:gd name="connsiteX11" fmla="*/ 244411 w 417290"/>
                  <a:gd name="connsiteY11" fmla="*/ 154686 h 433673"/>
                  <a:gd name="connsiteX12" fmla="*/ 0 w 417290"/>
                  <a:gd name="connsiteY12" fmla="*/ 0 h 433673"/>
                  <a:gd name="connsiteX13" fmla="*/ 952 w 417290"/>
                  <a:gd name="connsiteY13" fmla="*/ 762 h 433673"/>
                  <a:gd name="connsiteX14" fmla="*/ 258890 w 417290"/>
                  <a:gd name="connsiteY14" fmla="*/ 212693 h 433673"/>
                  <a:gd name="connsiteX15" fmla="*/ 381095 w 417290"/>
                  <a:gd name="connsiteY15" fmla="*/ 380619 h 433673"/>
                  <a:gd name="connsiteX16" fmla="*/ 381953 w 417290"/>
                  <a:gd name="connsiteY16" fmla="*/ 382048 h 433673"/>
                  <a:gd name="connsiteX17" fmla="*/ 382143 w 417290"/>
                  <a:gd name="connsiteY17" fmla="*/ 382429 h 433673"/>
                  <a:gd name="connsiteX18" fmla="*/ 382143 w 417290"/>
                  <a:gd name="connsiteY18" fmla="*/ 382429 h 43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290" h="433673">
                    <a:moveTo>
                      <a:pt x="382143" y="382429"/>
                    </a:moveTo>
                    <a:cubicBezTo>
                      <a:pt x="387667" y="391287"/>
                      <a:pt x="393192" y="400145"/>
                      <a:pt x="398812" y="409099"/>
                    </a:cubicBezTo>
                    <a:cubicBezTo>
                      <a:pt x="399002" y="409861"/>
                      <a:pt x="399288" y="410623"/>
                      <a:pt x="399574" y="411385"/>
                    </a:cubicBezTo>
                    <a:cubicBezTo>
                      <a:pt x="405765" y="418814"/>
                      <a:pt x="411575" y="426244"/>
                      <a:pt x="417290" y="433673"/>
                    </a:cubicBezTo>
                    <a:cubicBezTo>
                      <a:pt x="415004" y="428054"/>
                      <a:pt x="412909" y="422529"/>
                      <a:pt x="411004" y="417005"/>
                    </a:cubicBezTo>
                    <a:cubicBezTo>
                      <a:pt x="410242" y="415671"/>
                      <a:pt x="409480" y="414528"/>
                      <a:pt x="408718" y="413194"/>
                    </a:cubicBezTo>
                    <a:cubicBezTo>
                      <a:pt x="408718" y="413194"/>
                      <a:pt x="408718" y="413099"/>
                      <a:pt x="408718" y="413099"/>
                    </a:cubicBezTo>
                    <a:cubicBezTo>
                      <a:pt x="406908" y="409956"/>
                      <a:pt x="405098" y="406813"/>
                      <a:pt x="403384" y="403765"/>
                    </a:cubicBezTo>
                    <a:cubicBezTo>
                      <a:pt x="403384" y="403765"/>
                      <a:pt x="403384" y="403765"/>
                      <a:pt x="403479" y="403765"/>
                    </a:cubicBezTo>
                    <a:cubicBezTo>
                      <a:pt x="399859" y="397002"/>
                      <a:pt x="396145" y="390334"/>
                      <a:pt x="392335" y="383667"/>
                    </a:cubicBezTo>
                    <a:cubicBezTo>
                      <a:pt x="392240" y="383476"/>
                      <a:pt x="392049" y="383286"/>
                      <a:pt x="391954" y="383000"/>
                    </a:cubicBezTo>
                    <a:cubicBezTo>
                      <a:pt x="347663" y="303562"/>
                      <a:pt x="315373" y="224218"/>
                      <a:pt x="244411" y="154686"/>
                    </a:cubicBezTo>
                    <a:cubicBezTo>
                      <a:pt x="177355" y="89440"/>
                      <a:pt x="82772" y="44196"/>
                      <a:pt x="0" y="0"/>
                    </a:cubicBezTo>
                    <a:cubicBezTo>
                      <a:pt x="190" y="286"/>
                      <a:pt x="476" y="476"/>
                      <a:pt x="952" y="762"/>
                    </a:cubicBezTo>
                    <a:cubicBezTo>
                      <a:pt x="100108" y="59150"/>
                      <a:pt x="186499" y="131159"/>
                      <a:pt x="258890" y="212693"/>
                    </a:cubicBezTo>
                    <a:cubicBezTo>
                      <a:pt x="304990" y="264795"/>
                      <a:pt x="343948" y="322040"/>
                      <a:pt x="381095" y="380619"/>
                    </a:cubicBezTo>
                    <a:cubicBezTo>
                      <a:pt x="381381" y="381095"/>
                      <a:pt x="381667" y="381571"/>
                      <a:pt x="381953" y="382048"/>
                    </a:cubicBezTo>
                    <a:cubicBezTo>
                      <a:pt x="381953" y="382238"/>
                      <a:pt x="381953" y="382238"/>
                      <a:pt x="382143" y="382429"/>
                    </a:cubicBezTo>
                    <a:cubicBezTo>
                      <a:pt x="382048" y="382429"/>
                      <a:pt x="382143" y="382429"/>
                      <a:pt x="382143" y="382429"/>
                    </a:cubicBezTo>
                    <a:close/>
                  </a:path>
                </a:pathLst>
              </a:custGeom>
              <a:grpFill/>
              <a:ln w="9525" cap="flat">
                <a:noFill/>
                <a:prstDash val="solid"/>
                <a:miter/>
              </a:ln>
            </p:spPr>
            <p:txBody>
              <a:bodyPr rtlCol="0" anchor="ctr"/>
              <a:lstStyle/>
              <a:p>
                <a:endParaRPr lang="th-TH"/>
              </a:p>
            </p:txBody>
          </p:sp>
          <p:sp>
            <p:nvSpPr>
              <p:cNvPr id="177" name="Freeform: Shape 176">
                <a:extLst>
                  <a:ext uri="{FF2B5EF4-FFF2-40B4-BE49-F238E27FC236}">
                    <a16:creationId xmlns:a16="http://schemas.microsoft.com/office/drawing/2014/main" id="{3BABDE8C-7644-4748-9AE2-A0AB21A4EC26}"/>
                  </a:ext>
                </a:extLst>
              </p:cNvPr>
              <p:cNvSpPr/>
              <p:nvPr/>
            </p:nvSpPr>
            <p:spPr>
              <a:xfrm>
                <a:off x="6144291" y="3650646"/>
                <a:ext cx="3143" cy="5714"/>
              </a:xfrm>
              <a:custGeom>
                <a:avLst/>
                <a:gdLst>
                  <a:gd name="connsiteX0" fmla="*/ 3143 w 3143"/>
                  <a:gd name="connsiteY0" fmla="*/ 5715 h 5714"/>
                  <a:gd name="connsiteX1" fmla="*/ 1810 w 3143"/>
                  <a:gd name="connsiteY1" fmla="*/ 1333 h 5714"/>
                  <a:gd name="connsiteX2" fmla="*/ 0 w 3143"/>
                  <a:gd name="connsiteY2" fmla="*/ 0 h 5714"/>
                  <a:gd name="connsiteX3" fmla="*/ 3143 w 3143"/>
                  <a:gd name="connsiteY3" fmla="*/ 5715 h 5714"/>
                </a:gdLst>
                <a:ahLst/>
                <a:cxnLst>
                  <a:cxn ang="0">
                    <a:pos x="connsiteX0" y="connsiteY0"/>
                  </a:cxn>
                  <a:cxn ang="0">
                    <a:pos x="connsiteX1" y="connsiteY1"/>
                  </a:cxn>
                  <a:cxn ang="0">
                    <a:pos x="connsiteX2" y="connsiteY2"/>
                  </a:cxn>
                  <a:cxn ang="0">
                    <a:pos x="connsiteX3" y="connsiteY3"/>
                  </a:cxn>
                </a:cxnLst>
                <a:rect l="l" t="t" r="r" b="b"/>
                <a:pathLst>
                  <a:path w="3143" h="5714">
                    <a:moveTo>
                      <a:pt x="3143" y="5715"/>
                    </a:moveTo>
                    <a:cubicBezTo>
                      <a:pt x="2667" y="4286"/>
                      <a:pt x="2286" y="2762"/>
                      <a:pt x="1810" y="1333"/>
                    </a:cubicBezTo>
                    <a:cubicBezTo>
                      <a:pt x="1143" y="857"/>
                      <a:pt x="571" y="381"/>
                      <a:pt x="0" y="0"/>
                    </a:cubicBezTo>
                    <a:cubicBezTo>
                      <a:pt x="952" y="1810"/>
                      <a:pt x="2096" y="3810"/>
                      <a:pt x="3143" y="5715"/>
                    </a:cubicBezTo>
                    <a:close/>
                  </a:path>
                </a:pathLst>
              </a:custGeom>
              <a:grpFill/>
              <a:ln w="9525" cap="flat">
                <a:noFill/>
                <a:prstDash val="solid"/>
                <a:miter/>
              </a:ln>
            </p:spPr>
            <p:txBody>
              <a:bodyPr rtlCol="0" anchor="ctr"/>
              <a:lstStyle/>
              <a:p>
                <a:endParaRPr lang="th-TH"/>
              </a:p>
            </p:txBody>
          </p:sp>
          <p:sp>
            <p:nvSpPr>
              <p:cNvPr id="178" name="Freeform: Shape 177">
                <a:extLst>
                  <a:ext uri="{FF2B5EF4-FFF2-40B4-BE49-F238E27FC236}">
                    <a16:creationId xmlns:a16="http://schemas.microsoft.com/office/drawing/2014/main" id="{CD34F053-25AF-46DD-9482-855404616CF8}"/>
                  </a:ext>
                </a:extLst>
              </p:cNvPr>
              <p:cNvSpPr/>
              <p:nvPr/>
            </p:nvSpPr>
            <p:spPr>
              <a:xfrm>
                <a:off x="5775102" y="3609456"/>
                <a:ext cx="320516" cy="81957"/>
              </a:xfrm>
              <a:custGeom>
                <a:avLst/>
                <a:gdLst>
                  <a:gd name="connsiteX0" fmla="*/ 319278 w 320516"/>
                  <a:gd name="connsiteY0" fmla="*/ 14997 h 81957"/>
                  <a:gd name="connsiteX1" fmla="*/ 320516 w 320516"/>
                  <a:gd name="connsiteY1" fmla="*/ 15473 h 81957"/>
                  <a:gd name="connsiteX2" fmla="*/ 318230 w 320516"/>
                  <a:gd name="connsiteY2" fmla="*/ 12996 h 81957"/>
                  <a:gd name="connsiteX3" fmla="*/ 316611 w 320516"/>
                  <a:gd name="connsiteY3" fmla="*/ 12425 h 81957"/>
                  <a:gd name="connsiteX4" fmla="*/ 190119 w 320516"/>
                  <a:gd name="connsiteY4" fmla="*/ 8805 h 81957"/>
                  <a:gd name="connsiteX5" fmla="*/ 0 w 320516"/>
                  <a:gd name="connsiteY5" fmla="*/ 78909 h 81957"/>
                  <a:gd name="connsiteX6" fmla="*/ 27623 w 320516"/>
                  <a:gd name="connsiteY6" fmla="*/ 81958 h 81957"/>
                  <a:gd name="connsiteX7" fmla="*/ 128683 w 320516"/>
                  <a:gd name="connsiteY7" fmla="*/ 43476 h 81957"/>
                  <a:gd name="connsiteX8" fmla="*/ 319278 w 320516"/>
                  <a:gd name="connsiteY8" fmla="*/ 14997 h 8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516" h="81957">
                    <a:moveTo>
                      <a:pt x="319278" y="14997"/>
                    </a:moveTo>
                    <a:cubicBezTo>
                      <a:pt x="319754" y="15187"/>
                      <a:pt x="320135" y="15283"/>
                      <a:pt x="320516" y="15473"/>
                    </a:cubicBezTo>
                    <a:cubicBezTo>
                      <a:pt x="319754" y="14616"/>
                      <a:pt x="318992" y="13854"/>
                      <a:pt x="318230" y="12996"/>
                    </a:cubicBezTo>
                    <a:cubicBezTo>
                      <a:pt x="317659" y="12806"/>
                      <a:pt x="317183" y="12616"/>
                      <a:pt x="316611" y="12425"/>
                    </a:cubicBezTo>
                    <a:cubicBezTo>
                      <a:pt x="270129" y="-4625"/>
                      <a:pt x="226695" y="-2434"/>
                      <a:pt x="190119" y="8805"/>
                    </a:cubicBezTo>
                    <a:cubicBezTo>
                      <a:pt x="128016" y="28808"/>
                      <a:pt x="68008" y="81862"/>
                      <a:pt x="0" y="78909"/>
                    </a:cubicBezTo>
                    <a:cubicBezTo>
                      <a:pt x="9335" y="80243"/>
                      <a:pt x="18479" y="81291"/>
                      <a:pt x="27623" y="81958"/>
                    </a:cubicBezTo>
                    <a:cubicBezTo>
                      <a:pt x="63151" y="76719"/>
                      <a:pt x="98489" y="58716"/>
                      <a:pt x="128683" y="43476"/>
                    </a:cubicBezTo>
                    <a:cubicBezTo>
                      <a:pt x="180785" y="17568"/>
                      <a:pt x="243173" y="-11197"/>
                      <a:pt x="319278" y="14997"/>
                    </a:cubicBezTo>
                    <a:close/>
                  </a:path>
                </a:pathLst>
              </a:custGeom>
              <a:grpFill/>
              <a:ln w="9525" cap="flat">
                <a:noFill/>
                <a:prstDash val="solid"/>
                <a:miter/>
              </a:ln>
            </p:spPr>
            <p:txBody>
              <a:bodyPr rtlCol="0" anchor="ctr"/>
              <a:lstStyle/>
              <a:p>
                <a:endParaRPr lang="th-TH"/>
              </a:p>
            </p:txBody>
          </p:sp>
          <p:sp>
            <p:nvSpPr>
              <p:cNvPr id="179" name="Freeform: Shape 178">
                <a:extLst>
                  <a:ext uri="{FF2B5EF4-FFF2-40B4-BE49-F238E27FC236}">
                    <a16:creationId xmlns:a16="http://schemas.microsoft.com/office/drawing/2014/main" id="{61B69E7E-CD18-4751-8526-A468C08B3D14}"/>
                  </a:ext>
                </a:extLst>
              </p:cNvPr>
              <p:cNvSpPr/>
              <p:nvPr/>
            </p:nvSpPr>
            <p:spPr>
              <a:xfrm>
                <a:off x="5740849" y="3252978"/>
                <a:ext cx="411729" cy="419480"/>
              </a:xfrm>
              <a:custGeom>
                <a:avLst/>
                <a:gdLst>
                  <a:gd name="connsiteX0" fmla="*/ 392679 w 411729"/>
                  <a:gd name="connsiteY0" fmla="*/ 385476 h 419480"/>
                  <a:gd name="connsiteX1" fmla="*/ 393060 w 411729"/>
                  <a:gd name="connsiteY1" fmla="*/ 386143 h 419480"/>
                  <a:gd name="connsiteX2" fmla="*/ 404204 w 411729"/>
                  <a:gd name="connsiteY2" fmla="*/ 406241 h 419480"/>
                  <a:gd name="connsiteX3" fmla="*/ 404109 w 411729"/>
                  <a:gd name="connsiteY3" fmla="*/ 406241 h 419480"/>
                  <a:gd name="connsiteX4" fmla="*/ 409443 w 411729"/>
                  <a:gd name="connsiteY4" fmla="*/ 415575 h 419480"/>
                  <a:gd name="connsiteX5" fmla="*/ 409443 w 411729"/>
                  <a:gd name="connsiteY5" fmla="*/ 415670 h 419480"/>
                  <a:gd name="connsiteX6" fmla="*/ 411729 w 411729"/>
                  <a:gd name="connsiteY6" fmla="*/ 419480 h 419480"/>
                  <a:gd name="connsiteX7" fmla="*/ 411062 w 411729"/>
                  <a:gd name="connsiteY7" fmla="*/ 417671 h 419480"/>
                  <a:gd name="connsiteX8" fmla="*/ 406395 w 411729"/>
                  <a:gd name="connsiteY8" fmla="*/ 403478 h 419480"/>
                  <a:gd name="connsiteX9" fmla="*/ 403157 w 411729"/>
                  <a:gd name="connsiteY9" fmla="*/ 397668 h 419480"/>
                  <a:gd name="connsiteX10" fmla="*/ 404966 w 411729"/>
                  <a:gd name="connsiteY10" fmla="*/ 399002 h 419480"/>
                  <a:gd name="connsiteX11" fmla="*/ 404681 w 411729"/>
                  <a:gd name="connsiteY11" fmla="*/ 398049 h 419480"/>
                  <a:gd name="connsiteX12" fmla="*/ 402299 w 411729"/>
                  <a:gd name="connsiteY12" fmla="*/ 396335 h 419480"/>
                  <a:gd name="connsiteX13" fmla="*/ 249709 w 411729"/>
                  <a:gd name="connsiteY13" fmla="*/ 154971 h 419480"/>
                  <a:gd name="connsiteX14" fmla="*/ 50446 w 411729"/>
                  <a:gd name="connsiteY14" fmla="*/ 22097 h 419480"/>
                  <a:gd name="connsiteX15" fmla="*/ 49874 w 411729"/>
                  <a:gd name="connsiteY15" fmla="*/ 21812 h 419480"/>
                  <a:gd name="connsiteX16" fmla="*/ 5774 w 411729"/>
                  <a:gd name="connsiteY16" fmla="*/ 666 h 419480"/>
                  <a:gd name="connsiteX17" fmla="*/ 440 w 411729"/>
                  <a:gd name="connsiteY17" fmla="*/ 2476 h 419480"/>
                  <a:gd name="connsiteX18" fmla="*/ 244851 w 411729"/>
                  <a:gd name="connsiteY18" fmla="*/ 157162 h 419480"/>
                  <a:gd name="connsiteX19" fmla="*/ 392679 w 411729"/>
                  <a:gd name="connsiteY19" fmla="*/ 385476 h 41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729" h="419480">
                    <a:moveTo>
                      <a:pt x="392679" y="385476"/>
                    </a:moveTo>
                    <a:cubicBezTo>
                      <a:pt x="392774" y="385667"/>
                      <a:pt x="392965" y="385857"/>
                      <a:pt x="393060" y="386143"/>
                    </a:cubicBezTo>
                    <a:cubicBezTo>
                      <a:pt x="396870" y="392810"/>
                      <a:pt x="400585" y="399478"/>
                      <a:pt x="404204" y="406241"/>
                    </a:cubicBezTo>
                    <a:cubicBezTo>
                      <a:pt x="404204" y="406241"/>
                      <a:pt x="404204" y="406241"/>
                      <a:pt x="404109" y="406241"/>
                    </a:cubicBezTo>
                    <a:cubicBezTo>
                      <a:pt x="405824" y="409289"/>
                      <a:pt x="407633" y="412432"/>
                      <a:pt x="409443" y="415575"/>
                    </a:cubicBezTo>
                    <a:cubicBezTo>
                      <a:pt x="409443" y="415575"/>
                      <a:pt x="409443" y="415670"/>
                      <a:pt x="409443" y="415670"/>
                    </a:cubicBezTo>
                    <a:cubicBezTo>
                      <a:pt x="410205" y="416908"/>
                      <a:pt x="410967" y="418147"/>
                      <a:pt x="411729" y="419480"/>
                    </a:cubicBezTo>
                    <a:cubicBezTo>
                      <a:pt x="411539" y="418909"/>
                      <a:pt x="411253" y="418242"/>
                      <a:pt x="411062" y="417671"/>
                    </a:cubicBezTo>
                    <a:cubicBezTo>
                      <a:pt x="409443" y="412908"/>
                      <a:pt x="407824" y="408146"/>
                      <a:pt x="406395" y="403478"/>
                    </a:cubicBezTo>
                    <a:cubicBezTo>
                      <a:pt x="405347" y="401573"/>
                      <a:pt x="404300" y="399573"/>
                      <a:pt x="403157" y="397668"/>
                    </a:cubicBezTo>
                    <a:cubicBezTo>
                      <a:pt x="403728" y="398049"/>
                      <a:pt x="404395" y="398525"/>
                      <a:pt x="404966" y="399002"/>
                    </a:cubicBezTo>
                    <a:cubicBezTo>
                      <a:pt x="404871" y="398716"/>
                      <a:pt x="404776" y="398335"/>
                      <a:pt x="404681" y="398049"/>
                    </a:cubicBezTo>
                    <a:cubicBezTo>
                      <a:pt x="403919" y="397478"/>
                      <a:pt x="403061" y="396906"/>
                      <a:pt x="402299" y="396335"/>
                    </a:cubicBezTo>
                    <a:cubicBezTo>
                      <a:pt x="354865" y="312324"/>
                      <a:pt x="322670" y="228599"/>
                      <a:pt x="249709" y="154971"/>
                    </a:cubicBezTo>
                    <a:cubicBezTo>
                      <a:pt x="194369" y="99821"/>
                      <a:pt x="121217" y="58959"/>
                      <a:pt x="50446" y="22097"/>
                    </a:cubicBezTo>
                    <a:cubicBezTo>
                      <a:pt x="50255" y="22002"/>
                      <a:pt x="50065" y="21907"/>
                      <a:pt x="49874" y="21812"/>
                    </a:cubicBezTo>
                    <a:cubicBezTo>
                      <a:pt x="35206" y="14763"/>
                      <a:pt x="20442" y="7810"/>
                      <a:pt x="5774" y="666"/>
                    </a:cubicBezTo>
                    <a:cubicBezTo>
                      <a:pt x="2345" y="-953"/>
                      <a:pt x="-1275" y="666"/>
                      <a:pt x="440" y="2476"/>
                    </a:cubicBezTo>
                    <a:cubicBezTo>
                      <a:pt x="83117" y="46672"/>
                      <a:pt x="177700" y="91916"/>
                      <a:pt x="244851" y="157162"/>
                    </a:cubicBezTo>
                    <a:cubicBezTo>
                      <a:pt x="316098" y="226694"/>
                      <a:pt x="348388" y="306037"/>
                      <a:pt x="392679" y="385476"/>
                    </a:cubicBezTo>
                    <a:close/>
                  </a:path>
                </a:pathLst>
              </a:custGeom>
              <a:grpFill/>
              <a:ln w="9525" cap="flat">
                <a:noFill/>
                <a:prstDash val="solid"/>
                <a:miter/>
              </a:ln>
            </p:spPr>
            <p:txBody>
              <a:bodyPr rtlCol="0" anchor="ctr"/>
              <a:lstStyle/>
              <a:p>
                <a:endParaRPr lang="th-TH"/>
              </a:p>
            </p:txBody>
          </p:sp>
          <p:sp>
            <p:nvSpPr>
              <p:cNvPr id="180" name="Freeform: Shape 179">
                <a:extLst>
                  <a:ext uri="{FF2B5EF4-FFF2-40B4-BE49-F238E27FC236}">
                    <a16:creationId xmlns:a16="http://schemas.microsoft.com/office/drawing/2014/main" id="{0FF048BA-EFFD-48A4-817E-535BB64C1FCE}"/>
                  </a:ext>
                </a:extLst>
              </p:cNvPr>
              <p:cNvSpPr/>
              <p:nvPr/>
            </p:nvSpPr>
            <p:spPr>
              <a:xfrm>
                <a:off x="5491448" y="3263666"/>
                <a:ext cx="507150" cy="263161"/>
              </a:xfrm>
              <a:custGeom>
                <a:avLst/>
                <a:gdLst>
                  <a:gd name="connsiteX0" fmla="*/ 507111 w 507150"/>
                  <a:gd name="connsiteY0" fmla="*/ 262393 h 263161"/>
                  <a:gd name="connsiteX1" fmla="*/ 506825 w 507150"/>
                  <a:gd name="connsiteY1" fmla="*/ 261821 h 263161"/>
                  <a:gd name="connsiteX2" fmla="*/ 478727 w 507150"/>
                  <a:gd name="connsiteY2" fmla="*/ 229246 h 263161"/>
                  <a:gd name="connsiteX3" fmla="*/ 478727 w 507150"/>
                  <a:gd name="connsiteY3" fmla="*/ 229151 h 263161"/>
                  <a:gd name="connsiteX4" fmla="*/ 259366 w 507150"/>
                  <a:gd name="connsiteY4" fmla="*/ 80370 h 263161"/>
                  <a:gd name="connsiteX5" fmla="*/ 42291 w 507150"/>
                  <a:gd name="connsiteY5" fmla="*/ 4456 h 263161"/>
                  <a:gd name="connsiteX6" fmla="*/ 42196 w 507150"/>
                  <a:gd name="connsiteY6" fmla="*/ 4456 h 263161"/>
                  <a:gd name="connsiteX7" fmla="*/ 5715 w 507150"/>
                  <a:gd name="connsiteY7" fmla="*/ 74 h 263161"/>
                  <a:gd name="connsiteX8" fmla="*/ 0 w 507150"/>
                  <a:gd name="connsiteY8" fmla="*/ 1217 h 263161"/>
                  <a:gd name="connsiteX9" fmla="*/ 505301 w 507150"/>
                  <a:gd name="connsiteY9" fmla="*/ 262488 h 263161"/>
                  <a:gd name="connsiteX10" fmla="*/ 507111 w 507150"/>
                  <a:gd name="connsiteY10" fmla="*/ 262393 h 26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7150" h="263161">
                    <a:moveTo>
                      <a:pt x="507111" y="262393"/>
                    </a:moveTo>
                    <a:cubicBezTo>
                      <a:pt x="507016" y="262202"/>
                      <a:pt x="507016" y="262012"/>
                      <a:pt x="506825" y="261821"/>
                    </a:cubicBezTo>
                    <a:cubicBezTo>
                      <a:pt x="497967" y="250677"/>
                      <a:pt x="488633" y="239723"/>
                      <a:pt x="478727" y="229246"/>
                    </a:cubicBezTo>
                    <a:cubicBezTo>
                      <a:pt x="478727" y="229151"/>
                      <a:pt x="478727" y="229151"/>
                      <a:pt x="478727" y="229151"/>
                    </a:cubicBezTo>
                    <a:cubicBezTo>
                      <a:pt x="420338" y="166762"/>
                      <a:pt x="344329" y="116184"/>
                      <a:pt x="259366" y="80370"/>
                    </a:cubicBezTo>
                    <a:cubicBezTo>
                      <a:pt x="188309" y="50462"/>
                      <a:pt x="118015" y="23411"/>
                      <a:pt x="42291" y="4456"/>
                    </a:cubicBezTo>
                    <a:cubicBezTo>
                      <a:pt x="42291" y="4456"/>
                      <a:pt x="42196" y="4456"/>
                      <a:pt x="42196" y="4456"/>
                    </a:cubicBezTo>
                    <a:cubicBezTo>
                      <a:pt x="30194" y="2932"/>
                      <a:pt x="18002" y="1408"/>
                      <a:pt x="5715" y="74"/>
                    </a:cubicBezTo>
                    <a:cubicBezTo>
                      <a:pt x="3048" y="-211"/>
                      <a:pt x="1143" y="360"/>
                      <a:pt x="0" y="1217"/>
                    </a:cubicBezTo>
                    <a:cubicBezTo>
                      <a:pt x="196025" y="40651"/>
                      <a:pt x="382238" y="125138"/>
                      <a:pt x="505301" y="262488"/>
                    </a:cubicBezTo>
                    <a:cubicBezTo>
                      <a:pt x="506063" y="263536"/>
                      <a:pt x="507397" y="263250"/>
                      <a:pt x="507111" y="262393"/>
                    </a:cubicBezTo>
                    <a:close/>
                  </a:path>
                </a:pathLst>
              </a:custGeom>
              <a:grpFill/>
              <a:ln w="9525" cap="flat">
                <a:noFill/>
                <a:prstDash val="solid"/>
                <a:miter/>
              </a:ln>
            </p:spPr>
            <p:txBody>
              <a:bodyPr rtlCol="0" anchor="ctr"/>
              <a:lstStyle/>
              <a:p>
                <a:endParaRPr lang="th-TH"/>
              </a:p>
            </p:txBody>
          </p:sp>
          <p:sp>
            <p:nvSpPr>
              <p:cNvPr id="181" name="Freeform: Shape 180">
                <a:extLst>
                  <a:ext uri="{FF2B5EF4-FFF2-40B4-BE49-F238E27FC236}">
                    <a16:creationId xmlns:a16="http://schemas.microsoft.com/office/drawing/2014/main" id="{304D8BDF-DACE-43D9-8D8A-A9AC9A5D6C75}"/>
                  </a:ext>
                </a:extLst>
              </p:cNvPr>
              <p:cNvSpPr/>
              <p:nvPr/>
            </p:nvSpPr>
            <p:spPr>
              <a:xfrm>
                <a:off x="5301900" y="3342225"/>
                <a:ext cx="515771" cy="116423"/>
              </a:xfrm>
              <a:custGeom>
                <a:avLst/>
                <a:gdLst>
                  <a:gd name="connsiteX0" fmla="*/ 504444 w 515771"/>
                  <a:gd name="connsiteY0" fmla="*/ 108397 h 116423"/>
                  <a:gd name="connsiteX1" fmla="*/ 515207 w 515771"/>
                  <a:gd name="connsiteY1" fmla="*/ 116302 h 116423"/>
                  <a:gd name="connsiteX2" fmla="*/ 515683 w 515771"/>
                  <a:gd name="connsiteY2" fmla="*/ 116112 h 116423"/>
                  <a:gd name="connsiteX3" fmla="*/ 507968 w 515771"/>
                  <a:gd name="connsiteY3" fmla="*/ 109254 h 116423"/>
                  <a:gd name="connsiteX4" fmla="*/ 14097 w 515771"/>
                  <a:gd name="connsiteY4" fmla="*/ 9051 h 116423"/>
                  <a:gd name="connsiteX5" fmla="*/ 13811 w 515771"/>
                  <a:gd name="connsiteY5" fmla="*/ 9146 h 116423"/>
                  <a:gd name="connsiteX6" fmla="*/ 857 w 515771"/>
                  <a:gd name="connsiteY6" fmla="*/ 12385 h 116423"/>
                  <a:gd name="connsiteX7" fmla="*/ 0 w 515771"/>
                  <a:gd name="connsiteY7" fmla="*/ 12670 h 116423"/>
                  <a:gd name="connsiteX8" fmla="*/ 233839 w 515771"/>
                  <a:gd name="connsiteY8" fmla="*/ 9908 h 116423"/>
                  <a:gd name="connsiteX9" fmla="*/ 504444 w 515771"/>
                  <a:gd name="connsiteY9" fmla="*/ 108397 h 11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71" h="116423">
                    <a:moveTo>
                      <a:pt x="504444" y="108397"/>
                    </a:moveTo>
                    <a:cubicBezTo>
                      <a:pt x="508064" y="110968"/>
                      <a:pt x="511683" y="113635"/>
                      <a:pt x="515207" y="116302"/>
                    </a:cubicBezTo>
                    <a:cubicBezTo>
                      <a:pt x="515493" y="116588"/>
                      <a:pt x="515969" y="116302"/>
                      <a:pt x="515683" y="116112"/>
                    </a:cubicBezTo>
                    <a:cubicBezTo>
                      <a:pt x="513112" y="113826"/>
                      <a:pt x="510540" y="111540"/>
                      <a:pt x="507968" y="109254"/>
                    </a:cubicBezTo>
                    <a:cubicBezTo>
                      <a:pt x="389096" y="5908"/>
                      <a:pt x="192881" y="-15047"/>
                      <a:pt x="14097" y="9051"/>
                    </a:cubicBezTo>
                    <a:cubicBezTo>
                      <a:pt x="14002" y="9051"/>
                      <a:pt x="13906" y="9051"/>
                      <a:pt x="13811" y="9146"/>
                    </a:cubicBezTo>
                    <a:cubicBezTo>
                      <a:pt x="9525" y="10194"/>
                      <a:pt x="5143" y="11242"/>
                      <a:pt x="857" y="12385"/>
                    </a:cubicBezTo>
                    <a:cubicBezTo>
                      <a:pt x="571" y="12480"/>
                      <a:pt x="286" y="12575"/>
                      <a:pt x="0" y="12670"/>
                    </a:cubicBezTo>
                    <a:cubicBezTo>
                      <a:pt x="79439" y="4098"/>
                      <a:pt x="157163" y="1621"/>
                      <a:pt x="233839" y="9908"/>
                    </a:cubicBezTo>
                    <a:cubicBezTo>
                      <a:pt x="336042" y="20767"/>
                      <a:pt x="428530" y="54104"/>
                      <a:pt x="504444" y="108397"/>
                    </a:cubicBezTo>
                    <a:close/>
                  </a:path>
                </a:pathLst>
              </a:custGeom>
              <a:grpFill/>
              <a:ln w="9525" cap="flat">
                <a:noFill/>
                <a:prstDash val="solid"/>
                <a:miter/>
              </a:ln>
            </p:spPr>
            <p:txBody>
              <a:bodyPr rtlCol="0" anchor="ctr"/>
              <a:lstStyle/>
              <a:p>
                <a:endParaRPr lang="th-TH"/>
              </a:p>
            </p:txBody>
          </p:sp>
          <p:sp>
            <p:nvSpPr>
              <p:cNvPr id="182" name="Freeform: Shape 181">
                <a:extLst>
                  <a:ext uri="{FF2B5EF4-FFF2-40B4-BE49-F238E27FC236}">
                    <a16:creationId xmlns:a16="http://schemas.microsoft.com/office/drawing/2014/main" id="{C34931D8-DB22-453A-AC0B-EC207981DFFF}"/>
                  </a:ext>
                </a:extLst>
              </p:cNvPr>
              <p:cNvSpPr/>
              <p:nvPr/>
            </p:nvSpPr>
            <p:spPr>
              <a:xfrm>
                <a:off x="5581554" y="3515591"/>
                <a:ext cx="421505" cy="118290"/>
              </a:xfrm>
              <a:custGeom>
                <a:avLst/>
                <a:gdLst>
                  <a:gd name="connsiteX0" fmla="*/ 176784 w 421505"/>
                  <a:gd name="connsiteY0" fmla="*/ 75143 h 118290"/>
                  <a:gd name="connsiteX1" fmla="*/ 383858 w 421505"/>
                  <a:gd name="connsiteY1" fmla="*/ 10849 h 118290"/>
                  <a:gd name="connsiteX2" fmla="*/ 418719 w 421505"/>
                  <a:gd name="connsiteY2" fmla="*/ 23327 h 118290"/>
                  <a:gd name="connsiteX3" fmla="*/ 418719 w 421505"/>
                  <a:gd name="connsiteY3" fmla="*/ 18755 h 118290"/>
                  <a:gd name="connsiteX4" fmla="*/ 412337 w 421505"/>
                  <a:gd name="connsiteY4" fmla="*/ 15707 h 118290"/>
                  <a:gd name="connsiteX5" fmla="*/ 406813 w 421505"/>
                  <a:gd name="connsiteY5" fmla="*/ 13230 h 118290"/>
                  <a:gd name="connsiteX6" fmla="*/ 400241 w 421505"/>
                  <a:gd name="connsiteY6" fmla="*/ 10563 h 118290"/>
                  <a:gd name="connsiteX7" fmla="*/ 400145 w 421505"/>
                  <a:gd name="connsiteY7" fmla="*/ 10563 h 118290"/>
                  <a:gd name="connsiteX8" fmla="*/ 366903 w 421505"/>
                  <a:gd name="connsiteY8" fmla="*/ 1610 h 118290"/>
                  <a:gd name="connsiteX9" fmla="*/ 358807 w 421505"/>
                  <a:gd name="connsiteY9" fmla="*/ 657 h 118290"/>
                  <a:gd name="connsiteX10" fmla="*/ 358140 w 421505"/>
                  <a:gd name="connsiteY10" fmla="*/ 562 h 118290"/>
                  <a:gd name="connsiteX11" fmla="*/ 228219 w 421505"/>
                  <a:gd name="connsiteY11" fmla="*/ 42377 h 118290"/>
                  <a:gd name="connsiteX12" fmla="*/ 0 w 421505"/>
                  <a:gd name="connsiteY12" fmla="*/ 117243 h 118290"/>
                  <a:gd name="connsiteX13" fmla="*/ 1048 w 421505"/>
                  <a:gd name="connsiteY13" fmla="*/ 118291 h 118290"/>
                  <a:gd name="connsiteX14" fmla="*/ 176784 w 421505"/>
                  <a:gd name="connsiteY14" fmla="*/ 75143 h 1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1505" h="118290">
                    <a:moveTo>
                      <a:pt x="176784" y="75143"/>
                    </a:moveTo>
                    <a:cubicBezTo>
                      <a:pt x="240792" y="50949"/>
                      <a:pt x="292418" y="-9154"/>
                      <a:pt x="383858" y="10849"/>
                    </a:cubicBezTo>
                    <a:cubicBezTo>
                      <a:pt x="394907" y="13516"/>
                      <a:pt x="406622" y="17612"/>
                      <a:pt x="418719" y="23327"/>
                    </a:cubicBezTo>
                    <a:cubicBezTo>
                      <a:pt x="422529" y="25136"/>
                      <a:pt x="422339" y="20564"/>
                      <a:pt x="418719" y="18755"/>
                    </a:cubicBezTo>
                    <a:cubicBezTo>
                      <a:pt x="416624" y="17612"/>
                      <a:pt x="414528" y="16659"/>
                      <a:pt x="412337" y="15707"/>
                    </a:cubicBezTo>
                    <a:cubicBezTo>
                      <a:pt x="410528" y="14849"/>
                      <a:pt x="408623" y="13992"/>
                      <a:pt x="406813" y="13230"/>
                    </a:cubicBezTo>
                    <a:cubicBezTo>
                      <a:pt x="404622" y="12278"/>
                      <a:pt x="402431" y="11420"/>
                      <a:pt x="400241" y="10563"/>
                    </a:cubicBezTo>
                    <a:cubicBezTo>
                      <a:pt x="400241" y="10563"/>
                      <a:pt x="400241" y="10563"/>
                      <a:pt x="400145" y="10563"/>
                    </a:cubicBezTo>
                    <a:cubicBezTo>
                      <a:pt x="388525" y="6086"/>
                      <a:pt x="377476" y="3229"/>
                      <a:pt x="366903" y="1610"/>
                    </a:cubicBezTo>
                    <a:cubicBezTo>
                      <a:pt x="364141" y="1133"/>
                      <a:pt x="361379" y="847"/>
                      <a:pt x="358807" y="657"/>
                    </a:cubicBezTo>
                    <a:cubicBezTo>
                      <a:pt x="358521" y="562"/>
                      <a:pt x="358331" y="562"/>
                      <a:pt x="358140" y="562"/>
                    </a:cubicBezTo>
                    <a:cubicBezTo>
                      <a:pt x="304324" y="-4105"/>
                      <a:pt x="264986" y="21231"/>
                      <a:pt x="228219" y="42377"/>
                    </a:cubicBezTo>
                    <a:cubicBezTo>
                      <a:pt x="159353" y="81524"/>
                      <a:pt x="81534" y="111623"/>
                      <a:pt x="0" y="117243"/>
                    </a:cubicBezTo>
                    <a:cubicBezTo>
                      <a:pt x="191" y="117624"/>
                      <a:pt x="572" y="118005"/>
                      <a:pt x="1048" y="118291"/>
                    </a:cubicBezTo>
                    <a:cubicBezTo>
                      <a:pt x="62389" y="116195"/>
                      <a:pt x="119729" y="97907"/>
                      <a:pt x="176784" y="75143"/>
                    </a:cubicBezTo>
                    <a:close/>
                  </a:path>
                </a:pathLst>
              </a:custGeom>
              <a:grpFill/>
              <a:ln w="9525" cap="flat">
                <a:noFill/>
                <a:prstDash val="solid"/>
                <a:miter/>
              </a:ln>
            </p:spPr>
            <p:txBody>
              <a:bodyPr rtlCol="0" anchor="ctr"/>
              <a:lstStyle/>
              <a:p>
                <a:endParaRPr lang="th-TH"/>
              </a:p>
            </p:txBody>
          </p:sp>
          <p:sp>
            <p:nvSpPr>
              <p:cNvPr id="183" name="Freeform: Shape 182">
                <a:extLst>
                  <a:ext uri="{FF2B5EF4-FFF2-40B4-BE49-F238E27FC236}">
                    <a16:creationId xmlns:a16="http://schemas.microsoft.com/office/drawing/2014/main" id="{0B94EC6E-FFBD-42BC-98A1-BDCF97E5AC21}"/>
                  </a:ext>
                </a:extLst>
              </p:cNvPr>
              <p:cNvSpPr/>
              <p:nvPr/>
            </p:nvSpPr>
            <p:spPr>
              <a:xfrm>
                <a:off x="5271706" y="3439649"/>
                <a:ext cx="374613" cy="158705"/>
              </a:xfrm>
              <a:custGeom>
                <a:avLst/>
                <a:gdLst>
                  <a:gd name="connsiteX0" fmla="*/ 303943 w 374613"/>
                  <a:gd name="connsiteY0" fmla="*/ 18021 h 158705"/>
                  <a:gd name="connsiteX1" fmla="*/ 372999 w 374613"/>
                  <a:gd name="connsiteY1" fmla="*/ 3353 h 158705"/>
                  <a:gd name="connsiteX2" fmla="*/ 371380 w 374613"/>
                  <a:gd name="connsiteY2" fmla="*/ 19 h 158705"/>
                  <a:gd name="connsiteX3" fmla="*/ 227648 w 374613"/>
                  <a:gd name="connsiteY3" fmla="*/ 31547 h 158705"/>
                  <a:gd name="connsiteX4" fmla="*/ 144875 w 374613"/>
                  <a:gd name="connsiteY4" fmla="*/ 67456 h 158705"/>
                  <a:gd name="connsiteX5" fmla="*/ 57531 w 374613"/>
                  <a:gd name="connsiteY5" fmla="*/ 116795 h 158705"/>
                  <a:gd name="connsiteX6" fmla="*/ 8287 w 374613"/>
                  <a:gd name="connsiteY6" fmla="*/ 146513 h 158705"/>
                  <a:gd name="connsiteX7" fmla="*/ 8287 w 374613"/>
                  <a:gd name="connsiteY7" fmla="*/ 146609 h 158705"/>
                  <a:gd name="connsiteX8" fmla="*/ 0 w 374613"/>
                  <a:gd name="connsiteY8" fmla="*/ 158705 h 158705"/>
                  <a:gd name="connsiteX9" fmla="*/ 2191 w 374613"/>
                  <a:gd name="connsiteY9" fmla="*/ 157658 h 158705"/>
                  <a:gd name="connsiteX10" fmla="*/ 6763 w 374613"/>
                  <a:gd name="connsiteY10" fmla="*/ 156515 h 158705"/>
                  <a:gd name="connsiteX11" fmla="*/ 139160 w 374613"/>
                  <a:gd name="connsiteY11" fmla="*/ 79076 h 158705"/>
                  <a:gd name="connsiteX12" fmla="*/ 303943 w 374613"/>
                  <a:gd name="connsiteY12" fmla="*/ 18021 h 15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613" h="158705">
                    <a:moveTo>
                      <a:pt x="303943" y="18021"/>
                    </a:moveTo>
                    <a:cubicBezTo>
                      <a:pt x="326708" y="12401"/>
                      <a:pt x="349853" y="7544"/>
                      <a:pt x="372999" y="3353"/>
                    </a:cubicBezTo>
                    <a:cubicBezTo>
                      <a:pt x="375952" y="2781"/>
                      <a:pt x="374523" y="-267"/>
                      <a:pt x="371380" y="19"/>
                    </a:cubicBezTo>
                    <a:cubicBezTo>
                      <a:pt x="320707" y="3829"/>
                      <a:pt x="272606" y="15354"/>
                      <a:pt x="227648" y="31547"/>
                    </a:cubicBezTo>
                    <a:cubicBezTo>
                      <a:pt x="198977" y="41834"/>
                      <a:pt x="171450" y="53930"/>
                      <a:pt x="144875" y="67456"/>
                    </a:cubicBezTo>
                    <a:cubicBezTo>
                      <a:pt x="114967" y="82505"/>
                      <a:pt x="86201" y="99460"/>
                      <a:pt x="57531" y="116795"/>
                    </a:cubicBezTo>
                    <a:cubicBezTo>
                      <a:pt x="41148" y="126701"/>
                      <a:pt x="24670" y="136322"/>
                      <a:pt x="8287" y="146513"/>
                    </a:cubicBezTo>
                    <a:cubicBezTo>
                      <a:pt x="8287" y="146609"/>
                      <a:pt x="8287" y="146609"/>
                      <a:pt x="8287" y="146609"/>
                    </a:cubicBezTo>
                    <a:cubicBezTo>
                      <a:pt x="5334" y="150609"/>
                      <a:pt x="2667" y="154610"/>
                      <a:pt x="0" y="158705"/>
                    </a:cubicBezTo>
                    <a:cubicBezTo>
                      <a:pt x="572" y="158229"/>
                      <a:pt x="1238" y="157848"/>
                      <a:pt x="2191" y="157658"/>
                    </a:cubicBezTo>
                    <a:cubicBezTo>
                      <a:pt x="3715" y="157277"/>
                      <a:pt x="5334" y="156896"/>
                      <a:pt x="6763" y="156515"/>
                    </a:cubicBezTo>
                    <a:cubicBezTo>
                      <a:pt x="51054" y="129654"/>
                      <a:pt x="94012" y="102603"/>
                      <a:pt x="139160" y="79076"/>
                    </a:cubicBezTo>
                    <a:cubicBezTo>
                      <a:pt x="189833" y="52502"/>
                      <a:pt x="245840" y="32499"/>
                      <a:pt x="303943" y="18021"/>
                    </a:cubicBezTo>
                    <a:close/>
                  </a:path>
                </a:pathLst>
              </a:custGeom>
              <a:grpFill/>
              <a:ln w="9525" cap="flat">
                <a:noFill/>
                <a:prstDash val="solid"/>
                <a:miter/>
              </a:ln>
            </p:spPr>
            <p:txBody>
              <a:bodyPr rtlCol="0" anchor="ctr"/>
              <a:lstStyle/>
              <a:p>
                <a:endParaRPr lang="th-TH"/>
              </a:p>
            </p:txBody>
          </p:sp>
        </p:grpSp>
        <p:sp>
          <p:nvSpPr>
            <p:cNvPr id="184" name="Freeform: Shape 183">
              <a:extLst>
                <a:ext uri="{FF2B5EF4-FFF2-40B4-BE49-F238E27FC236}">
                  <a16:creationId xmlns:a16="http://schemas.microsoft.com/office/drawing/2014/main" id="{B2D79AD7-9A7C-4A5E-8D81-0B9BC44570B8}"/>
                </a:ext>
              </a:extLst>
            </p:cNvPr>
            <p:cNvSpPr/>
            <p:nvPr/>
          </p:nvSpPr>
          <p:spPr>
            <a:xfrm>
              <a:off x="5721939" y="3898393"/>
              <a:ext cx="1454298" cy="1597805"/>
            </a:xfrm>
            <a:custGeom>
              <a:avLst/>
              <a:gdLst>
                <a:gd name="connsiteX0" fmla="*/ 726062 w 1053826"/>
                <a:gd name="connsiteY0" fmla="*/ 19759 h 1074520"/>
                <a:gd name="connsiteX1" fmla="*/ 301247 w 1053826"/>
                <a:gd name="connsiteY1" fmla="*/ 7662 h 1074520"/>
                <a:gd name="connsiteX2" fmla="*/ 273053 w 1053826"/>
                <a:gd name="connsiteY2" fmla="*/ 184065 h 1074520"/>
                <a:gd name="connsiteX3" fmla="*/ 137988 w 1053826"/>
                <a:gd name="connsiteY3" fmla="*/ 298841 h 1074520"/>
                <a:gd name="connsiteX4" fmla="*/ 6639 w 1053826"/>
                <a:gd name="connsiteY4" fmla="*/ 679651 h 1074520"/>
                <a:gd name="connsiteX5" fmla="*/ 55502 w 1053826"/>
                <a:gd name="connsiteY5" fmla="*/ 977021 h 1074520"/>
                <a:gd name="connsiteX6" fmla="*/ 343633 w 1053826"/>
                <a:gd name="connsiteY6" fmla="*/ 1073509 h 1074520"/>
                <a:gd name="connsiteX7" fmla="*/ 720061 w 1053826"/>
                <a:gd name="connsiteY7" fmla="*/ 1061032 h 1074520"/>
                <a:gd name="connsiteX8" fmla="*/ 964377 w 1053826"/>
                <a:gd name="connsiteY8" fmla="*/ 974831 h 1074520"/>
                <a:gd name="connsiteX9" fmla="*/ 1046769 w 1053826"/>
                <a:gd name="connsiteY9" fmla="*/ 720227 h 1074520"/>
                <a:gd name="connsiteX10" fmla="*/ 1046864 w 1053826"/>
                <a:gd name="connsiteY10" fmla="*/ 504010 h 1074520"/>
                <a:gd name="connsiteX11" fmla="*/ 944851 w 1053826"/>
                <a:gd name="connsiteY11" fmla="*/ 318653 h 1074520"/>
                <a:gd name="connsiteX12" fmla="*/ 818264 w 1053826"/>
                <a:gd name="connsiteY12" fmla="*/ 254740 h 1074520"/>
                <a:gd name="connsiteX13" fmla="*/ 712632 w 1053826"/>
                <a:gd name="connsiteY13" fmla="*/ 163967 h 1074520"/>
                <a:gd name="connsiteX14" fmla="*/ 726062 w 1053826"/>
                <a:gd name="connsiteY14" fmla="*/ 19759 h 107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3826" h="1074520">
                  <a:moveTo>
                    <a:pt x="726062" y="19759"/>
                  </a:moveTo>
                  <a:cubicBezTo>
                    <a:pt x="585663" y="-1577"/>
                    <a:pt x="442693" y="-5673"/>
                    <a:pt x="301247" y="7662"/>
                  </a:cubicBezTo>
                  <a:cubicBezTo>
                    <a:pt x="343443" y="49191"/>
                    <a:pt x="311248" y="138821"/>
                    <a:pt x="273053" y="184065"/>
                  </a:cubicBezTo>
                  <a:cubicBezTo>
                    <a:pt x="234858" y="229214"/>
                    <a:pt x="180375" y="257503"/>
                    <a:pt x="137988" y="298841"/>
                  </a:cubicBezTo>
                  <a:cubicBezTo>
                    <a:pt x="39690" y="394568"/>
                    <a:pt x="20450" y="543062"/>
                    <a:pt x="6639" y="679651"/>
                  </a:cubicBezTo>
                  <a:cubicBezTo>
                    <a:pt x="-3744" y="782425"/>
                    <a:pt x="-10602" y="897583"/>
                    <a:pt x="55502" y="977021"/>
                  </a:cubicBezTo>
                  <a:cubicBezTo>
                    <a:pt x="122367" y="1057412"/>
                    <a:pt x="239049" y="1070938"/>
                    <a:pt x="343633" y="1073509"/>
                  </a:cubicBezTo>
                  <a:cubicBezTo>
                    <a:pt x="469173" y="1076653"/>
                    <a:pt x="594903" y="1072462"/>
                    <a:pt x="720061" y="1061032"/>
                  </a:cubicBezTo>
                  <a:cubicBezTo>
                    <a:pt x="807977" y="1053031"/>
                    <a:pt x="902751" y="1038076"/>
                    <a:pt x="964377" y="974831"/>
                  </a:cubicBezTo>
                  <a:cubicBezTo>
                    <a:pt x="1028004" y="909584"/>
                    <a:pt x="1039053" y="811000"/>
                    <a:pt x="1046769" y="720227"/>
                  </a:cubicBezTo>
                  <a:cubicBezTo>
                    <a:pt x="1052865" y="648218"/>
                    <a:pt x="1058961" y="575352"/>
                    <a:pt x="1046864" y="504010"/>
                  </a:cubicBezTo>
                  <a:cubicBezTo>
                    <a:pt x="1034862" y="432763"/>
                    <a:pt x="1002477" y="362182"/>
                    <a:pt x="944851" y="318653"/>
                  </a:cubicBezTo>
                  <a:cubicBezTo>
                    <a:pt x="907037" y="290078"/>
                    <a:pt x="861126" y="274838"/>
                    <a:pt x="818264" y="254740"/>
                  </a:cubicBezTo>
                  <a:cubicBezTo>
                    <a:pt x="775306" y="234643"/>
                    <a:pt x="732729" y="206925"/>
                    <a:pt x="712632" y="163967"/>
                  </a:cubicBezTo>
                  <a:cubicBezTo>
                    <a:pt x="692629" y="121009"/>
                    <a:pt x="682628" y="38618"/>
                    <a:pt x="726062" y="19759"/>
                  </a:cubicBezTo>
                  <a:close/>
                </a:path>
              </a:pathLst>
            </a:custGeom>
            <a:solidFill>
              <a:srgbClr val="D3B9A1"/>
            </a:solidFill>
            <a:ln w="9525" cap="flat">
              <a:noFill/>
              <a:prstDash val="solid"/>
              <a:miter/>
            </a:ln>
          </p:spPr>
          <p:txBody>
            <a:bodyPr rtlCol="0" anchor="ctr"/>
            <a:lstStyle/>
            <a:p>
              <a:endParaRPr lang="th-TH"/>
            </a:p>
          </p:txBody>
        </p:sp>
      </p:grpSp>
      <p:sp>
        <p:nvSpPr>
          <p:cNvPr id="193" name="TextBox 192">
            <a:extLst>
              <a:ext uri="{FF2B5EF4-FFF2-40B4-BE49-F238E27FC236}">
                <a16:creationId xmlns:a16="http://schemas.microsoft.com/office/drawing/2014/main" id="{7327B269-10B8-49D1-A80D-176914B17029}"/>
              </a:ext>
            </a:extLst>
          </p:cNvPr>
          <p:cNvSpPr txBox="1"/>
          <p:nvPr/>
        </p:nvSpPr>
        <p:spPr>
          <a:xfrm>
            <a:off x="6144987" y="2410836"/>
            <a:ext cx="1767519" cy="1107996"/>
          </a:xfrm>
          <a:prstGeom prst="rect">
            <a:avLst/>
          </a:prstGeom>
          <a:noFill/>
        </p:spPr>
        <p:txBody>
          <a:bodyPr wrap="square" rtlCol="0">
            <a:spAutoFit/>
          </a:bodyPr>
          <a:lstStyle/>
          <a:p>
            <a:r>
              <a:rPr lang="en-US" sz="6600" dirty="0">
                <a:solidFill>
                  <a:schemeClr val="bg1"/>
                </a:solidFill>
              </a:rPr>
              <a:t>50%</a:t>
            </a:r>
            <a:endParaRPr lang="th-TH" sz="6600" dirty="0">
              <a:solidFill>
                <a:schemeClr val="bg1"/>
              </a:solidFill>
            </a:endParaRPr>
          </a:p>
        </p:txBody>
      </p:sp>
      <p:sp>
        <p:nvSpPr>
          <p:cNvPr id="195" name="Rectangle 194">
            <a:extLst>
              <a:ext uri="{FF2B5EF4-FFF2-40B4-BE49-F238E27FC236}">
                <a16:creationId xmlns:a16="http://schemas.microsoft.com/office/drawing/2014/main" id="{C746AC47-D6D9-42ED-B8ED-731C01A2A1CA}"/>
              </a:ext>
            </a:extLst>
          </p:cNvPr>
          <p:cNvSpPr/>
          <p:nvPr/>
        </p:nvSpPr>
        <p:spPr>
          <a:xfrm rot="5400000">
            <a:off x="-1494921" y="1401649"/>
            <a:ext cx="3567991" cy="726828"/>
          </a:xfrm>
          <a:prstGeom prst="rect">
            <a:avLst/>
          </a:prstGeom>
          <a:solidFill>
            <a:srgbClr val="849D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4" name="Picture 3">
            <a:extLst>
              <a:ext uri="{FF2B5EF4-FFF2-40B4-BE49-F238E27FC236}">
                <a16:creationId xmlns:a16="http://schemas.microsoft.com/office/drawing/2014/main" id="{65119323-4DFA-81E9-B6F3-AA4CFBF6D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368" y="654357"/>
            <a:ext cx="6300331" cy="4374761"/>
          </a:xfrm>
          <a:prstGeom prst="rect">
            <a:avLst/>
          </a:prstGeom>
        </p:spPr>
      </p:pic>
      <p:sp>
        <p:nvSpPr>
          <p:cNvPr id="5" name="Subtitle 4">
            <a:extLst>
              <a:ext uri="{FF2B5EF4-FFF2-40B4-BE49-F238E27FC236}">
                <a16:creationId xmlns:a16="http://schemas.microsoft.com/office/drawing/2014/main" id="{AA3AF30A-23E6-236A-4435-C08C493DF179}"/>
              </a:ext>
            </a:extLst>
          </p:cNvPr>
          <p:cNvSpPr>
            <a:spLocks noGrp="1"/>
          </p:cNvSpPr>
          <p:nvPr>
            <p:ph type="subTitle" idx="1"/>
          </p:nvPr>
        </p:nvSpPr>
        <p:spPr>
          <a:xfrm>
            <a:off x="803279" y="5088969"/>
            <a:ext cx="8733756" cy="1017088"/>
          </a:xfrm>
        </p:spPr>
        <p:txBody>
          <a:bodyPr>
            <a:normAutofit lnSpcReduction="10000"/>
          </a:bodyPr>
          <a:lstStyle/>
          <a:p>
            <a:r>
              <a:rPr lang="en-US">
                <a:latin typeface="Times New Roman" panose="02020603050405020304" pitchFamily="18" charset="0"/>
                <a:cs typeface="Times New Roman" panose="02020603050405020304" pitchFamily="18" charset="0"/>
              </a:rPr>
              <a:t>Mongolian children foundation founded in 2001 with 7 children. We took these 7 children from state orphanage. In that time there were many children but we could take care of only 7.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0826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A24D5DB-16AE-64BB-E2F1-A935B24F4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0528" y="528505"/>
            <a:ext cx="6895751" cy="4085440"/>
          </a:xfrm>
          <a:prstGeom prst="rect">
            <a:avLst/>
          </a:prstGeom>
        </p:spPr>
      </p:pic>
      <p:sp>
        <p:nvSpPr>
          <p:cNvPr id="20" name="Subtitle 19">
            <a:extLst>
              <a:ext uri="{FF2B5EF4-FFF2-40B4-BE49-F238E27FC236}">
                <a16:creationId xmlns:a16="http://schemas.microsoft.com/office/drawing/2014/main" id="{E4F6A66F-95E8-621F-DB48-B5A3AC744AE0}"/>
              </a:ext>
            </a:extLst>
          </p:cNvPr>
          <p:cNvSpPr>
            <a:spLocks noGrp="1"/>
          </p:cNvSpPr>
          <p:nvPr>
            <p:ph type="subTitle" idx="1"/>
          </p:nvPr>
        </p:nvSpPr>
        <p:spPr>
          <a:xfrm>
            <a:off x="1786855" y="4723002"/>
            <a:ext cx="8707774" cy="1547271"/>
          </a:xfrm>
        </p:spPr>
        <p:txBody>
          <a:bodyPr/>
          <a:lstStyle/>
          <a:p>
            <a:r>
              <a:rPr lang="en-US">
                <a:latin typeface="Times New Roman" panose="02020603050405020304" pitchFamily="18" charset="0"/>
                <a:cs typeface="Times New Roman" panose="02020603050405020304" pitchFamily="18" charset="0"/>
              </a:rPr>
              <a:t>We brought them in our first foster home. They treated each other like brother and sisiters.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9599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3">
            <a:extLst>
              <a:ext uri="{FF2B5EF4-FFF2-40B4-BE49-F238E27FC236}">
                <a16:creationId xmlns:a16="http://schemas.microsoft.com/office/drawing/2014/main" id="{108CBB9D-E90B-4B9D-AB96-8A7F8D1247A4}"/>
              </a:ext>
            </a:extLst>
          </p:cNvPr>
          <p:cNvGrpSpPr/>
          <p:nvPr/>
        </p:nvGrpSpPr>
        <p:grpSpPr>
          <a:xfrm>
            <a:off x="86238" y="303976"/>
            <a:ext cx="2789321" cy="2062162"/>
            <a:chOff x="2400300" y="1366837"/>
            <a:chExt cx="7391400" cy="4124325"/>
          </a:xfrm>
        </p:grpSpPr>
        <p:grpSp>
          <p:nvGrpSpPr>
            <p:cNvPr id="3" name="Graphic 3">
              <a:extLst>
                <a:ext uri="{FF2B5EF4-FFF2-40B4-BE49-F238E27FC236}">
                  <a16:creationId xmlns:a16="http://schemas.microsoft.com/office/drawing/2014/main" id="{4A126827-0A95-40CE-9424-26515771A56C}"/>
                </a:ext>
              </a:extLst>
            </p:cNvPr>
            <p:cNvGrpSpPr/>
            <p:nvPr/>
          </p:nvGrpSpPr>
          <p:grpSpPr>
            <a:xfrm>
              <a:off x="7724922" y="1366837"/>
              <a:ext cx="2064909" cy="4125612"/>
              <a:chOff x="7724922" y="1366837"/>
              <a:chExt cx="2064909" cy="4125612"/>
            </a:xfrm>
          </p:grpSpPr>
          <p:sp>
            <p:nvSpPr>
              <p:cNvPr id="10" name="Freeform: Shape 9">
                <a:extLst>
                  <a:ext uri="{FF2B5EF4-FFF2-40B4-BE49-F238E27FC236}">
                    <a16:creationId xmlns:a16="http://schemas.microsoft.com/office/drawing/2014/main" id="{29B4175C-3B42-4803-91DF-696450CED4A7}"/>
                  </a:ext>
                </a:extLst>
              </p:cNvPr>
              <p:cNvSpPr/>
              <p:nvPr/>
            </p:nvSpPr>
            <p:spPr>
              <a:xfrm>
                <a:off x="7724922" y="4323035"/>
                <a:ext cx="2064909" cy="1169414"/>
              </a:xfrm>
              <a:custGeom>
                <a:avLst/>
                <a:gdLst>
                  <a:gd name="connsiteX0" fmla="*/ 2064777 w 2064909"/>
                  <a:gd name="connsiteY0" fmla="*/ 1107929 h 1169414"/>
                  <a:gd name="connsiteX1" fmla="*/ 805 w 2064909"/>
                  <a:gd name="connsiteY1" fmla="*/ 1129170 h 1169414"/>
                  <a:gd name="connsiteX2" fmla="*/ 92531 w 2064909"/>
                  <a:gd name="connsiteY2" fmla="*/ 618915 h 1169414"/>
                  <a:gd name="connsiteX3" fmla="*/ 750042 w 2064909"/>
                  <a:gd name="connsiteY3" fmla="*/ 47129 h 1169414"/>
                  <a:gd name="connsiteX4" fmla="*/ 2064777 w 2064909"/>
                  <a:gd name="connsiteY4" fmla="*/ 1107929 h 1169414"/>
                  <a:gd name="connsiteX5" fmla="*/ 2064777 w 2064909"/>
                  <a:gd name="connsiteY5" fmla="*/ 1107929 h 11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909" h="1169414">
                    <a:moveTo>
                      <a:pt x="2064777" y="1107929"/>
                    </a:moveTo>
                    <a:cubicBezTo>
                      <a:pt x="2063634" y="1196226"/>
                      <a:pt x="2901" y="1176509"/>
                      <a:pt x="805" y="1129170"/>
                    </a:cubicBezTo>
                    <a:cubicBezTo>
                      <a:pt x="-5386" y="988961"/>
                      <a:pt x="24046" y="783317"/>
                      <a:pt x="92531" y="618915"/>
                    </a:cubicBezTo>
                    <a:cubicBezTo>
                      <a:pt x="226357" y="297256"/>
                      <a:pt x="477341" y="120377"/>
                      <a:pt x="750042" y="47129"/>
                    </a:cubicBezTo>
                    <a:cubicBezTo>
                      <a:pt x="1504802" y="-155467"/>
                      <a:pt x="2074874" y="313068"/>
                      <a:pt x="2064777" y="1107929"/>
                    </a:cubicBezTo>
                    <a:lnTo>
                      <a:pt x="2064777" y="1107929"/>
                    </a:lnTo>
                    <a:close/>
                  </a:path>
                </a:pathLst>
              </a:custGeom>
              <a:solidFill>
                <a:srgbClr val="6B6B6B"/>
              </a:solidFill>
              <a:ln w="9525" cap="flat">
                <a:noFill/>
                <a:prstDash val="solid"/>
                <a:miter/>
              </a:ln>
            </p:spPr>
            <p:txBody>
              <a:bodyPr rtlCol="0" anchor="ctr"/>
              <a:lstStyle/>
              <a:p>
                <a:endParaRPr lang="th-TH"/>
              </a:p>
            </p:txBody>
          </p:sp>
          <p:sp>
            <p:nvSpPr>
              <p:cNvPr id="11" name="Freeform: Shape 10">
                <a:extLst>
                  <a:ext uri="{FF2B5EF4-FFF2-40B4-BE49-F238E27FC236}">
                    <a16:creationId xmlns:a16="http://schemas.microsoft.com/office/drawing/2014/main" id="{3B61675C-67BB-4807-8783-8839AE6DC8E6}"/>
                  </a:ext>
                </a:extLst>
              </p:cNvPr>
              <p:cNvSpPr/>
              <p:nvPr/>
            </p:nvSpPr>
            <p:spPr>
              <a:xfrm>
                <a:off x="8631606" y="1366837"/>
                <a:ext cx="266648" cy="2971418"/>
              </a:xfrm>
              <a:custGeom>
                <a:avLst/>
                <a:gdLst>
                  <a:gd name="connsiteX0" fmla="*/ 87007 w 266648"/>
                  <a:gd name="connsiteY0" fmla="*/ 3143 h 2971418"/>
                  <a:gd name="connsiteX1" fmla="*/ 82816 w 266648"/>
                  <a:gd name="connsiteY1" fmla="*/ 2800445 h 2971418"/>
                  <a:gd name="connsiteX2" fmla="*/ 1187 w 266648"/>
                  <a:gd name="connsiteY2" fmla="*/ 2971419 h 2971418"/>
                  <a:gd name="connsiteX3" fmla="*/ 266649 w 266648"/>
                  <a:gd name="connsiteY3" fmla="*/ 2963799 h 2971418"/>
                  <a:gd name="connsiteX4" fmla="*/ 174637 w 266648"/>
                  <a:gd name="connsiteY4" fmla="*/ 2800445 h 2971418"/>
                  <a:gd name="connsiteX5" fmla="*/ 164540 w 266648"/>
                  <a:gd name="connsiteY5" fmla="*/ 0 h 2971418"/>
                  <a:gd name="connsiteX6" fmla="*/ 87007 w 266648"/>
                  <a:gd name="connsiteY6" fmla="*/ 3143 h 29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648" h="2971418">
                    <a:moveTo>
                      <a:pt x="87007" y="3143"/>
                    </a:moveTo>
                    <a:lnTo>
                      <a:pt x="82816" y="2800445"/>
                    </a:lnTo>
                    <a:cubicBezTo>
                      <a:pt x="82816" y="2800445"/>
                      <a:pt x="-11577" y="2856643"/>
                      <a:pt x="1187" y="2971419"/>
                    </a:cubicBezTo>
                    <a:lnTo>
                      <a:pt x="266649" y="2963799"/>
                    </a:lnTo>
                    <a:cubicBezTo>
                      <a:pt x="266649" y="2963799"/>
                      <a:pt x="256457" y="2833592"/>
                      <a:pt x="174637" y="2800445"/>
                    </a:cubicBezTo>
                    <a:lnTo>
                      <a:pt x="164540" y="0"/>
                    </a:lnTo>
                    <a:lnTo>
                      <a:pt x="87007" y="3143"/>
                    </a:lnTo>
                    <a:close/>
                  </a:path>
                </a:pathLst>
              </a:custGeom>
              <a:solidFill>
                <a:srgbClr val="484748"/>
              </a:solidFill>
              <a:ln w="9525" cap="flat">
                <a:noFill/>
                <a:prstDash val="solid"/>
                <a:miter/>
              </a:ln>
            </p:spPr>
            <p:txBody>
              <a:bodyPr rtlCol="0" anchor="ctr"/>
              <a:lstStyle/>
              <a:p>
                <a:endParaRPr lang="th-TH"/>
              </a:p>
            </p:txBody>
          </p:sp>
        </p:grpSp>
        <p:grpSp>
          <p:nvGrpSpPr>
            <p:cNvPr id="4" name="Graphic 3">
              <a:extLst>
                <a:ext uri="{FF2B5EF4-FFF2-40B4-BE49-F238E27FC236}">
                  <a16:creationId xmlns:a16="http://schemas.microsoft.com/office/drawing/2014/main" id="{9AB2E7DA-7639-47A7-98B7-1AAD23D9CBA8}"/>
                </a:ext>
              </a:extLst>
            </p:cNvPr>
            <p:cNvGrpSpPr/>
            <p:nvPr/>
          </p:nvGrpSpPr>
          <p:grpSpPr>
            <a:xfrm>
              <a:off x="5055827" y="1366837"/>
              <a:ext cx="2064909" cy="4125612"/>
              <a:chOff x="5055827" y="1366837"/>
              <a:chExt cx="2064909" cy="4125612"/>
            </a:xfrm>
          </p:grpSpPr>
          <p:sp>
            <p:nvSpPr>
              <p:cNvPr id="8" name="Freeform: Shape 7">
                <a:extLst>
                  <a:ext uri="{FF2B5EF4-FFF2-40B4-BE49-F238E27FC236}">
                    <a16:creationId xmlns:a16="http://schemas.microsoft.com/office/drawing/2014/main" id="{DAEBFF7B-C44F-4450-B7CF-8EC4448C935F}"/>
                  </a:ext>
                </a:extLst>
              </p:cNvPr>
              <p:cNvSpPr/>
              <p:nvPr/>
            </p:nvSpPr>
            <p:spPr>
              <a:xfrm>
                <a:off x="5055827" y="4323035"/>
                <a:ext cx="2064909" cy="1169414"/>
              </a:xfrm>
              <a:custGeom>
                <a:avLst/>
                <a:gdLst>
                  <a:gd name="connsiteX0" fmla="*/ 2064777 w 2064909"/>
                  <a:gd name="connsiteY0" fmla="*/ 1107929 h 1169414"/>
                  <a:gd name="connsiteX1" fmla="*/ 805 w 2064909"/>
                  <a:gd name="connsiteY1" fmla="*/ 1129170 h 1169414"/>
                  <a:gd name="connsiteX2" fmla="*/ 92531 w 2064909"/>
                  <a:gd name="connsiteY2" fmla="*/ 618915 h 1169414"/>
                  <a:gd name="connsiteX3" fmla="*/ 750041 w 2064909"/>
                  <a:gd name="connsiteY3" fmla="*/ 47129 h 1169414"/>
                  <a:gd name="connsiteX4" fmla="*/ 2064777 w 2064909"/>
                  <a:gd name="connsiteY4" fmla="*/ 1107929 h 1169414"/>
                  <a:gd name="connsiteX5" fmla="*/ 2064777 w 2064909"/>
                  <a:gd name="connsiteY5" fmla="*/ 1107929 h 11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909" h="1169414">
                    <a:moveTo>
                      <a:pt x="2064777" y="1107929"/>
                    </a:moveTo>
                    <a:cubicBezTo>
                      <a:pt x="2063634" y="1196226"/>
                      <a:pt x="2900" y="1176509"/>
                      <a:pt x="805" y="1129170"/>
                    </a:cubicBezTo>
                    <a:cubicBezTo>
                      <a:pt x="-5386" y="988961"/>
                      <a:pt x="24046" y="783317"/>
                      <a:pt x="92531" y="618915"/>
                    </a:cubicBezTo>
                    <a:cubicBezTo>
                      <a:pt x="226357" y="297256"/>
                      <a:pt x="477341" y="120377"/>
                      <a:pt x="750041" y="47129"/>
                    </a:cubicBezTo>
                    <a:cubicBezTo>
                      <a:pt x="1504802" y="-155467"/>
                      <a:pt x="2074874" y="313068"/>
                      <a:pt x="2064777" y="1107929"/>
                    </a:cubicBezTo>
                    <a:lnTo>
                      <a:pt x="2064777" y="1107929"/>
                    </a:lnTo>
                    <a:close/>
                  </a:path>
                </a:pathLst>
              </a:custGeom>
              <a:solidFill>
                <a:srgbClr val="6B6B6B"/>
              </a:solidFill>
              <a:ln w="9525" cap="flat">
                <a:noFill/>
                <a:prstDash val="solid"/>
                <a:miter/>
              </a:ln>
            </p:spPr>
            <p:txBody>
              <a:bodyPr rtlCol="0" anchor="ctr"/>
              <a:lstStyle/>
              <a:p>
                <a:endParaRPr lang="th-TH"/>
              </a:p>
            </p:txBody>
          </p:sp>
          <p:sp>
            <p:nvSpPr>
              <p:cNvPr id="9" name="Freeform: Shape 8">
                <a:extLst>
                  <a:ext uri="{FF2B5EF4-FFF2-40B4-BE49-F238E27FC236}">
                    <a16:creationId xmlns:a16="http://schemas.microsoft.com/office/drawing/2014/main" id="{27170E11-9E97-49CC-B1EC-283C45416D7F}"/>
                  </a:ext>
                </a:extLst>
              </p:cNvPr>
              <p:cNvSpPr/>
              <p:nvPr/>
            </p:nvSpPr>
            <p:spPr>
              <a:xfrm>
                <a:off x="5962510" y="1366837"/>
                <a:ext cx="266648" cy="2971418"/>
              </a:xfrm>
              <a:custGeom>
                <a:avLst/>
                <a:gdLst>
                  <a:gd name="connsiteX0" fmla="*/ 87007 w 266648"/>
                  <a:gd name="connsiteY0" fmla="*/ 3143 h 2971418"/>
                  <a:gd name="connsiteX1" fmla="*/ 82816 w 266648"/>
                  <a:gd name="connsiteY1" fmla="*/ 2800445 h 2971418"/>
                  <a:gd name="connsiteX2" fmla="*/ 1187 w 266648"/>
                  <a:gd name="connsiteY2" fmla="*/ 2971419 h 2971418"/>
                  <a:gd name="connsiteX3" fmla="*/ 266649 w 266648"/>
                  <a:gd name="connsiteY3" fmla="*/ 2963799 h 2971418"/>
                  <a:gd name="connsiteX4" fmla="*/ 174637 w 266648"/>
                  <a:gd name="connsiteY4" fmla="*/ 2800445 h 2971418"/>
                  <a:gd name="connsiteX5" fmla="*/ 164636 w 266648"/>
                  <a:gd name="connsiteY5" fmla="*/ 0 h 2971418"/>
                  <a:gd name="connsiteX6" fmla="*/ 87007 w 266648"/>
                  <a:gd name="connsiteY6" fmla="*/ 3143 h 29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648" h="2971418">
                    <a:moveTo>
                      <a:pt x="87007" y="3143"/>
                    </a:moveTo>
                    <a:lnTo>
                      <a:pt x="82816" y="2800445"/>
                    </a:lnTo>
                    <a:cubicBezTo>
                      <a:pt x="82816" y="2800445"/>
                      <a:pt x="-11577" y="2856643"/>
                      <a:pt x="1187" y="2971419"/>
                    </a:cubicBezTo>
                    <a:lnTo>
                      <a:pt x="266649" y="2963799"/>
                    </a:lnTo>
                    <a:cubicBezTo>
                      <a:pt x="266649" y="2963799"/>
                      <a:pt x="256457" y="2833592"/>
                      <a:pt x="174637" y="2800445"/>
                    </a:cubicBezTo>
                    <a:lnTo>
                      <a:pt x="164636" y="0"/>
                    </a:lnTo>
                    <a:lnTo>
                      <a:pt x="87007" y="3143"/>
                    </a:lnTo>
                    <a:close/>
                  </a:path>
                </a:pathLst>
              </a:custGeom>
              <a:solidFill>
                <a:srgbClr val="484748"/>
              </a:solidFill>
              <a:ln w="9525" cap="flat">
                <a:noFill/>
                <a:prstDash val="solid"/>
                <a:miter/>
              </a:ln>
            </p:spPr>
            <p:txBody>
              <a:bodyPr rtlCol="0" anchor="ctr"/>
              <a:lstStyle/>
              <a:p>
                <a:endParaRPr lang="th-TH"/>
              </a:p>
            </p:txBody>
          </p:sp>
        </p:grpSp>
        <p:grpSp>
          <p:nvGrpSpPr>
            <p:cNvPr id="5" name="Graphic 3">
              <a:extLst>
                <a:ext uri="{FF2B5EF4-FFF2-40B4-BE49-F238E27FC236}">
                  <a16:creationId xmlns:a16="http://schemas.microsoft.com/office/drawing/2014/main" id="{BB97EABE-EA70-4BB2-B635-5DB0651EA016}"/>
                </a:ext>
              </a:extLst>
            </p:cNvPr>
            <p:cNvGrpSpPr/>
            <p:nvPr/>
          </p:nvGrpSpPr>
          <p:grpSpPr>
            <a:xfrm>
              <a:off x="2400257" y="1366837"/>
              <a:ext cx="2064909" cy="4125612"/>
              <a:chOff x="2400257" y="1366837"/>
              <a:chExt cx="2064909" cy="4125612"/>
            </a:xfrm>
          </p:grpSpPr>
          <p:sp>
            <p:nvSpPr>
              <p:cNvPr id="6" name="Freeform: Shape 5">
                <a:extLst>
                  <a:ext uri="{FF2B5EF4-FFF2-40B4-BE49-F238E27FC236}">
                    <a16:creationId xmlns:a16="http://schemas.microsoft.com/office/drawing/2014/main" id="{62BA34F3-E0FE-4B4C-B050-533721B6B620}"/>
                  </a:ext>
                </a:extLst>
              </p:cNvPr>
              <p:cNvSpPr/>
              <p:nvPr/>
            </p:nvSpPr>
            <p:spPr>
              <a:xfrm>
                <a:off x="2400257" y="4323035"/>
                <a:ext cx="2064909" cy="1169414"/>
              </a:xfrm>
              <a:custGeom>
                <a:avLst/>
                <a:gdLst>
                  <a:gd name="connsiteX0" fmla="*/ 2064777 w 2064909"/>
                  <a:gd name="connsiteY0" fmla="*/ 1107929 h 1169414"/>
                  <a:gd name="connsiteX1" fmla="*/ 805 w 2064909"/>
                  <a:gd name="connsiteY1" fmla="*/ 1129170 h 1169414"/>
                  <a:gd name="connsiteX2" fmla="*/ 92531 w 2064909"/>
                  <a:gd name="connsiteY2" fmla="*/ 618915 h 1169414"/>
                  <a:gd name="connsiteX3" fmla="*/ 750041 w 2064909"/>
                  <a:gd name="connsiteY3" fmla="*/ 47129 h 1169414"/>
                  <a:gd name="connsiteX4" fmla="*/ 2064777 w 2064909"/>
                  <a:gd name="connsiteY4" fmla="*/ 1107929 h 1169414"/>
                  <a:gd name="connsiteX5" fmla="*/ 2064777 w 2064909"/>
                  <a:gd name="connsiteY5" fmla="*/ 1107929 h 11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909" h="1169414">
                    <a:moveTo>
                      <a:pt x="2064777" y="1107929"/>
                    </a:moveTo>
                    <a:cubicBezTo>
                      <a:pt x="2063634" y="1196226"/>
                      <a:pt x="2900" y="1176509"/>
                      <a:pt x="805" y="1129170"/>
                    </a:cubicBezTo>
                    <a:cubicBezTo>
                      <a:pt x="-5386" y="988961"/>
                      <a:pt x="24046" y="783317"/>
                      <a:pt x="92531" y="618915"/>
                    </a:cubicBezTo>
                    <a:cubicBezTo>
                      <a:pt x="226357" y="297256"/>
                      <a:pt x="477341" y="120377"/>
                      <a:pt x="750041" y="47129"/>
                    </a:cubicBezTo>
                    <a:cubicBezTo>
                      <a:pt x="1504802" y="-155467"/>
                      <a:pt x="2074874" y="313068"/>
                      <a:pt x="2064777" y="1107929"/>
                    </a:cubicBezTo>
                    <a:lnTo>
                      <a:pt x="2064777" y="1107929"/>
                    </a:lnTo>
                    <a:close/>
                  </a:path>
                </a:pathLst>
              </a:custGeom>
              <a:solidFill>
                <a:srgbClr val="6B6B6B"/>
              </a:solidFill>
              <a:ln w="9525" cap="flat">
                <a:noFill/>
                <a:prstDash val="solid"/>
                <a:miter/>
              </a:ln>
            </p:spPr>
            <p:txBody>
              <a:bodyPr rtlCol="0" anchor="ctr"/>
              <a:lstStyle/>
              <a:p>
                <a:endParaRPr lang="th-TH"/>
              </a:p>
            </p:txBody>
          </p:sp>
          <p:sp>
            <p:nvSpPr>
              <p:cNvPr id="7" name="Freeform: Shape 6">
                <a:extLst>
                  <a:ext uri="{FF2B5EF4-FFF2-40B4-BE49-F238E27FC236}">
                    <a16:creationId xmlns:a16="http://schemas.microsoft.com/office/drawing/2014/main" id="{9BDA3A50-5252-454C-A78F-D61A79D9845C}"/>
                  </a:ext>
                </a:extLst>
              </p:cNvPr>
              <p:cNvSpPr/>
              <p:nvPr/>
            </p:nvSpPr>
            <p:spPr>
              <a:xfrm>
                <a:off x="3306940" y="1366837"/>
                <a:ext cx="266648" cy="2971418"/>
              </a:xfrm>
              <a:custGeom>
                <a:avLst/>
                <a:gdLst>
                  <a:gd name="connsiteX0" fmla="*/ 87007 w 266648"/>
                  <a:gd name="connsiteY0" fmla="*/ 3143 h 2971418"/>
                  <a:gd name="connsiteX1" fmla="*/ 82816 w 266648"/>
                  <a:gd name="connsiteY1" fmla="*/ 2800445 h 2971418"/>
                  <a:gd name="connsiteX2" fmla="*/ 1187 w 266648"/>
                  <a:gd name="connsiteY2" fmla="*/ 2971419 h 2971418"/>
                  <a:gd name="connsiteX3" fmla="*/ 266649 w 266648"/>
                  <a:gd name="connsiteY3" fmla="*/ 2963799 h 2971418"/>
                  <a:gd name="connsiteX4" fmla="*/ 174637 w 266648"/>
                  <a:gd name="connsiteY4" fmla="*/ 2800445 h 2971418"/>
                  <a:gd name="connsiteX5" fmla="*/ 164636 w 266648"/>
                  <a:gd name="connsiteY5" fmla="*/ 0 h 2971418"/>
                  <a:gd name="connsiteX6" fmla="*/ 87007 w 266648"/>
                  <a:gd name="connsiteY6" fmla="*/ 3143 h 29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648" h="2971418">
                    <a:moveTo>
                      <a:pt x="87007" y="3143"/>
                    </a:moveTo>
                    <a:lnTo>
                      <a:pt x="82816" y="2800445"/>
                    </a:lnTo>
                    <a:cubicBezTo>
                      <a:pt x="82816" y="2800445"/>
                      <a:pt x="-11577" y="2856643"/>
                      <a:pt x="1187" y="2971419"/>
                    </a:cubicBezTo>
                    <a:lnTo>
                      <a:pt x="266649" y="2963799"/>
                    </a:lnTo>
                    <a:cubicBezTo>
                      <a:pt x="266649" y="2963799"/>
                      <a:pt x="256457" y="2833592"/>
                      <a:pt x="174637" y="2800445"/>
                    </a:cubicBezTo>
                    <a:lnTo>
                      <a:pt x="164636" y="0"/>
                    </a:lnTo>
                    <a:lnTo>
                      <a:pt x="87007" y="3143"/>
                    </a:lnTo>
                    <a:close/>
                  </a:path>
                </a:pathLst>
              </a:custGeom>
              <a:solidFill>
                <a:srgbClr val="484748"/>
              </a:solidFill>
              <a:ln w="9525" cap="flat">
                <a:noFill/>
                <a:prstDash val="solid"/>
                <a:miter/>
              </a:ln>
            </p:spPr>
            <p:txBody>
              <a:bodyPr rtlCol="0" anchor="ctr"/>
              <a:lstStyle/>
              <a:p>
                <a:endParaRPr lang="th-TH"/>
              </a:p>
            </p:txBody>
          </p:sp>
        </p:grpSp>
      </p:grpSp>
      <p:grpSp>
        <p:nvGrpSpPr>
          <p:cNvPr id="29" name="Graphic 133">
            <a:extLst>
              <a:ext uri="{FF2B5EF4-FFF2-40B4-BE49-F238E27FC236}">
                <a16:creationId xmlns:a16="http://schemas.microsoft.com/office/drawing/2014/main" id="{EDD5A0C3-4031-4756-97CE-51B0861E777C}"/>
              </a:ext>
            </a:extLst>
          </p:cNvPr>
          <p:cNvGrpSpPr/>
          <p:nvPr/>
        </p:nvGrpSpPr>
        <p:grpSpPr>
          <a:xfrm>
            <a:off x="11456098" y="308525"/>
            <a:ext cx="307521" cy="1429360"/>
            <a:chOff x="6024562" y="3100387"/>
            <a:chExt cx="140779" cy="660939"/>
          </a:xfrm>
        </p:grpSpPr>
        <p:sp>
          <p:nvSpPr>
            <p:cNvPr id="30" name="Freeform: Shape 29">
              <a:extLst>
                <a:ext uri="{FF2B5EF4-FFF2-40B4-BE49-F238E27FC236}">
                  <a16:creationId xmlns:a16="http://schemas.microsoft.com/office/drawing/2014/main" id="{0E43EE94-C239-49B5-91D9-A1A68FF7A766}"/>
                </a:ext>
              </a:extLst>
            </p:cNvPr>
            <p:cNvSpPr/>
            <p:nvPr/>
          </p:nvSpPr>
          <p:spPr>
            <a:xfrm>
              <a:off x="6024562" y="3360514"/>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FAAC80"/>
            </a:solidFill>
            <a:ln w="9525" cap="flat">
              <a:noFill/>
              <a:prstDash val="solid"/>
              <a:miter/>
            </a:ln>
          </p:spPr>
          <p:txBody>
            <a:bodyPr rtlCol="0" anchor="ctr"/>
            <a:lstStyle/>
            <a:p>
              <a:endParaRPr lang="th-TH" dirty="0"/>
            </a:p>
          </p:txBody>
        </p:sp>
        <p:sp>
          <p:nvSpPr>
            <p:cNvPr id="31" name="Freeform: Shape 30">
              <a:extLst>
                <a:ext uri="{FF2B5EF4-FFF2-40B4-BE49-F238E27FC236}">
                  <a16:creationId xmlns:a16="http://schemas.microsoft.com/office/drawing/2014/main" id="{1954A845-29FE-4206-B2FF-92886091DB81}"/>
                </a:ext>
              </a:extLst>
            </p:cNvPr>
            <p:cNvSpPr/>
            <p:nvPr/>
          </p:nvSpPr>
          <p:spPr>
            <a:xfrm>
              <a:off x="6024562" y="3100387"/>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6B6B6B"/>
            </a:solidFill>
            <a:ln w="9525"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68E06CFE-4D7C-41E4-A0FB-12B6821FB36E}"/>
                </a:ext>
              </a:extLst>
            </p:cNvPr>
            <p:cNvSpPr/>
            <p:nvPr/>
          </p:nvSpPr>
          <p:spPr>
            <a:xfrm>
              <a:off x="6024562" y="3620547"/>
              <a:ext cx="140779" cy="140779"/>
            </a:xfrm>
            <a:custGeom>
              <a:avLst/>
              <a:gdLst>
                <a:gd name="connsiteX0" fmla="*/ 140780 w 140779"/>
                <a:gd name="connsiteY0" fmla="*/ 70390 h 140779"/>
                <a:gd name="connsiteX1" fmla="*/ 70390 w 140779"/>
                <a:gd name="connsiteY1" fmla="*/ 140779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79"/>
                    <a:pt x="70390" y="140779"/>
                  </a:cubicBezTo>
                  <a:cubicBezTo>
                    <a:pt x="31528" y="140779"/>
                    <a:pt x="0" y="109347"/>
                    <a:pt x="0" y="70390"/>
                  </a:cubicBezTo>
                  <a:cubicBezTo>
                    <a:pt x="0" y="31432"/>
                    <a:pt x="31528" y="0"/>
                    <a:pt x="70390" y="0"/>
                  </a:cubicBezTo>
                  <a:cubicBezTo>
                    <a:pt x="109252" y="0"/>
                    <a:pt x="140780" y="31528"/>
                    <a:pt x="140780" y="70390"/>
                  </a:cubicBezTo>
                  <a:close/>
                </a:path>
              </a:pathLst>
            </a:custGeom>
            <a:solidFill>
              <a:srgbClr val="A7736D"/>
            </a:solidFill>
            <a:ln w="9525" cap="flat">
              <a:noFill/>
              <a:prstDash val="solid"/>
              <a:miter/>
            </a:ln>
          </p:spPr>
          <p:txBody>
            <a:bodyPr rtlCol="0" anchor="ctr"/>
            <a:lstStyle/>
            <a:p>
              <a:endParaRPr lang="th-TH"/>
            </a:p>
          </p:txBody>
        </p:sp>
      </p:grpSp>
      <p:grpSp>
        <p:nvGrpSpPr>
          <p:cNvPr id="33" name="Graphic 133">
            <a:extLst>
              <a:ext uri="{FF2B5EF4-FFF2-40B4-BE49-F238E27FC236}">
                <a16:creationId xmlns:a16="http://schemas.microsoft.com/office/drawing/2014/main" id="{C057B685-E4F4-487D-ACF5-AC9E4DC38D9B}"/>
              </a:ext>
            </a:extLst>
          </p:cNvPr>
          <p:cNvGrpSpPr/>
          <p:nvPr/>
        </p:nvGrpSpPr>
        <p:grpSpPr>
          <a:xfrm rot="5400000">
            <a:off x="764685" y="5858137"/>
            <a:ext cx="307521" cy="1429360"/>
            <a:chOff x="6024562" y="3100387"/>
            <a:chExt cx="140779" cy="660939"/>
          </a:xfrm>
        </p:grpSpPr>
        <p:sp>
          <p:nvSpPr>
            <p:cNvPr id="34" name="Freeform: Shape 33">
              <a:extLst>
                <a:ext uri="{FF2B5EF4-FFF2-40B4-BE49-F238E27FC236}">
                  <a16:creationId xmlns:a16="http://schemas.microsoft.com/office/drawing/2014/main" id="{6A156566-CC72-4F3D-8E88-ADCE30D05BD0}"/>
                </a:ext>
              </a:extLst>
            </p:cNvPr>
            <p:cNvSpPr/>
            <p:nvPr/>
          </p:nvSpPr>
          <p:spPr>
            <a:xfrm>
              <a:off x="6024562" y="3360514"/>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849DA9"/>
            </a:solidFill>
            <a:ln w="9525" cap="flat">
              <a:noFill/>
              <a:prstDash val="solid"/>
              <a:miter/>
            </a:ln>
          </p:spPr>
          <p:txBody>
            <a:bodyPr rtlCol="0" anchor="ctr"/>
            <a:lstStyle/>
            <a:p>
              <a:endParaRPr lang="th-TH" dirty="0"/>
            </a:p>
          </p:txBody>
        </p:sp>
        <p:sp>
          <p:nvSpPr>
            <p:cNvPr id="35" name="Freeform: Shape 34">
              <a:extLst>
                <a:ext uri="{FF2B5EF4-FFF2-40B4-BE49-F238E27FC236}">
                  <a16:creationId xmlns:a16="http://schemas.microsoft.com/office/drawing/2014/main" id="{109D4214-8ACE-4C81-9D87-B15F08C2E270}"/>
                </a:ext>
              </a:extLst>
            </p:cNvPr>
            <p:cNvSpPr/>
            <p:nvPr/>
          </p:nvSpPr>
          <p:spPr>
            <a:xfrm>
              <a:off x="6024562" y="3100387"/>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6B6B6B"/>
            </a:solidFill>
            <a:ln w="9525"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33F7C418-340E-47D3-ABAA-B8A339E21B3A}"/>
                </a:ext>
              </a:extLst>
            </p:cNvPr>
            <p:cNvSpPr/>
            <p:nvPr/>
          </p:nvSpPr>
          <p:spPr>
            <a:xfrm>
              <a:off x="6024562" y="3620547"/>
              <a:ext cx="140779" cy="140779"/>
            </a:xfrm>
            <a:custGeom>
              <a:avLst/>
              <a:gdLst>
                <a:gd name="connsiteX0" fmla="*/ 140780 w 140779"/>
                <a:gd name="connsiteY0" fmla="*/ 70390 h 140779"/>
                <a:gd name="connsiteX1" fmla="*/ 70390 w 140779"/>
                <a:gd name="connsiteY1" fmla="*/ 140779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79"/>
                    <a:pt x="70390" y="140779"/>
                  </a:cubicBezTo>
                  <a:cubicBezTo>
                    <a:pt x="31528" y="140779"/>
                    <a:pt x="0" y="109347"/>
                    <a:pt x="0" y="70390"/>
                  </a:cubicBezTo>
                  <a:cubicBezTo>
                    <a:pt x="0" y="31432"/>
                    <a:pt x="31528" y="0"/>
                    <a:pt x="70390" y="0"/>
                  </a:cubicBezTo>
                  <a:cubicBezTo>
                    <a:pt x="109252" y="0"/>
                    <a:pt x="140780" y="31528"/>
                    <a:pt x="140780" y="70390"/>
                  </a:cubicBezTo>
                  <a:close/>
                </a:path>
              </a:pathLst>
            </a:custGeom>
            <a:solidFill>
              <a:srgbClr val="A7736D"/>
            </a:solidFill>
            <a:ln w="9525" cap="flat">
              <a:noFill/>
              <a:prstDash val="solid"/>
              <a:miter/>
            </a:ln>
          </p:spPr>
          <p:txBody>
            <a:bodyPr rtlCol="0" anchor="ctr"/>
            <a:lstStyle/>
            <a:p>
              <a:endParaRPr lang="th-TH"/>
            </a:p>
          </p:txBody>
        </p:sp>
      </p:grpSp>
      <p:pic>
        <p:nvPicPr>
          <p:cNvPr id="21" name="Picture 20">
            <a:extLst>
              <a:ext uri="{FF2B5EF4-FFF2-40B4-BE49-F238E27FC236}">
                <a16:creationId xmlns:a16="http://schemas.microsoft.com/office/drawing/2014/main" id="{405872FF-2DBF-6FEB-0382-AED6EE146B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0995" y="115074"/>
            <a:ext cx="5579719" cy="4123640"/>
          </a:xfrm>
          <a:prstGeom prst="rect">
            <a:avLst/>
          </a:prstGeom>
        </p:spPr>
      </p:pic>
      <p:sp>
        <p:nvSpPr>
          <p:cNvPr id="13" name="Subtitle 12">
            <a:extLst>
              <a:ext uri="{FF2B5EF4-FFF2-40B4-BE49-F238E27FC236}">
                <a16:creationId xmlns:a16="http://schemas.microsoft.com/office/drawing/2014/main" id="{5E094051-689B-DEDF-7817-17FA2791D8DB}"/>
              </a:ext>
            </a:extLst>
          </p:cNvPr>
          <p:cNvSpPr>
            <a:spLocks noGrp="1"/>
          </p:cNvSpPr>
          <p:nvPr>
            <p:ph type="subTitle" idx="1"/>
          </p:nvPr>
        </p:nvSpPr>
        <p:spPr>
          <a:xfrm>
            <a:off x="2110810" y="4491219"/>
            <a:ext cx="6853727" cy="1439561"/>
          </a:xfrm>
        </p:spPr>
        <p:txBody>
          <a:bodyPr/>
          <a:lstStyle/>
          <a:p>
            <a:r>
              <a:rPr lang="en-US">
                <a:latin typeface="Times New Roman" panose="02020603050405020304" pitchFamily="18" charset="0"/>
                <a:cs typeface="Times New Roman" panose="02020603050405020304" pitchFamily="18" charset="0"/>
              </a:rPr>
              <a:t>These are the first 7 children after many years with us. And some of them are new children.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4699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Graphic 138">
            <a:extLst>
              <a:ext uri="{FF2B5EF4-FFF2-40B4-BE49-F238E27FC236}">
                <a16:creationId xmlns:a16="http://schemas.microsoft.com/office/drawing/2014/main" id="{5B38B3EF-3E0D-4502-806A-8A5F468E62D7}"/>
              </a:ext>
            </a:extLst>
          </p:cNvPr>
          <p:cNvSpPr/>
          <p:nvPr/>
        </p:nvSpPr>
        <p:spPr>
          <a:xfrm>
            <a:off x="9116107" y="4392441"/>
            <a:ext cx="4618528" cy="4424496"/>
          </a:xfrm>
          <a:custGeom>
            <a:avLst/>
            <a:gdLst>
              <a:gd name="connsiteX0" fmla="*/ 876300 w 876300"/>
              <a:gd name="connsiteY0" fmla="*/ 438150 h 876300"/>
              <a:gd name="connsiteX1" fmla="*/ 438150 w 876300"/>
              <a:gd name="connsiteY1" fmla="*/ 876300 h 876300"/>
              <a:gd name="connsiteX2" fmla="*/ 0 w 876300"/>
              <a:gd name="connsiteY2" fmla="*/ 438150 h 876300"/>
              <a:gd name="connsiteX3" fmla="*/ 438150 w 876300"/>
              <a:gd name="connsiteY3" fmla="*/ 0 h 876300"/>
              <a:gd name="connsiteX4" fmla="*/ 876300 w 876300"/>
              <a:gd name="connsiteY4" fmla="*/ 438150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876300">
                <a:moveTo>
                  <a:pt x="876300" y="438150"/>
                </a:moveTo>
                <a:cubicBezTo>
                  <a:pt x="876300" y="680134"/>
                  <a:pt x="680134" y="876300"/>
                  <a:pt x="438150" y="876300"/>
                </a:cubicBezTo>
                <a:cubicBezTo>
                  <a:pt x="196166" y="876300"/>
                  <a:pt x="0" y="680134"/>
                  <a:pt x="0" y="438150"/>
                </a:cubicBezTo>
                <a:cubicBezTo>
                  <a:pt x="0" y="196166"/>
                  <a:pt x="196166" y="0"/>
                  <a:pt x="438150" y="0"/>
                </a:cubicBezTo>
                <a:cubicBezTo>
                  <a:pt x="680134" y="0"/>
                  <a:pt x="876300" y="196166"/>
                  <a:pt x="876300" y="438150"/>
                </a:cubicBezTo>
                <a:close/>
              </a:path>
            </a:pathLst>
          </a:custGeom>
          <a:solidFill>
            <a:srgbClr val="B68A85">
              <a:alpha val="40000"/>
            </a:srgbClr>
          </a:solidFill>
          <a:ln w="9525" cap="flat">
            <a:noFill/>
            <a:prstDash val="solid"/>
            <a:miter/>
          </a:ln>
        </p:spPr>
        <p:txBody>
          <a:bodyPr rtlCol="0" anchor="ctr"/>
          <a:lstStyle/>
          <a:p>
            <a:endParaRPr lang="th-TH"/>
          </a:p>
        </p:txBody>
      </p:sp>
      <p:pic>
        <p:nvPicPr>
          <p:cNvPr id="3" name="Picture 2">
            <a:extLst>
              <a:ext uri="{FF2B5EF4-FFF2-40B4-BE49-F238E27FC236}">
                <a16:creationId xmlns:a16="http://schemas.microsoft.com/office/drawing/2014/main" id="{18F15457-1DFA-F643-BA29-1743CFA52C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82" y="-19050"/>
            <a:ext cx="6087181" cy="4306681"/>
          </a:xfrm>
          <a:prstGeom prst="rect">
            <a:avLst/>
          </a:prstGeom>
        </p:spPr>
      </p:pic>
      <p:pic>
        <p:nvPicPr>
          <p:cNvPr id="4" name="Picture 3">
            <a:extLst>
              <a:ext uri="{FF2B5EF4-FFF2-40B4-BE49-F238E27FC236}">
                <a16:creationId xmlns:a16="http://schemas.microsoft.com/office/drawing/2014/main" id="{4C58BCF5-B7EB-FB86-7A1A-6AEB1911D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999" y="1390650"/>
            <a:ext cx="5794062" cy="5459789"/>
          </a:xfrm>
          <a:prstGeom prst="rect">
            <a:avLst/>
          </a:prstGeom>
        </p:spPr>
      </p:pic>
      <p:sp>
        <p:nvSpPr>
          <p:cNvPr id="5" name="Subtitle 4">
            <a:extLst>
              <a:ext uri="{FF2B5EF4-FFF2-40B4-BE49-F238E27FC236}">
                <a16:creationId xmlns:a16="http://schemas.microsoft.com/office/drawing/2014/main" id="{497704F9-D9B6-7B92-6357-32874775327A}"/>
              </a:ext>
            </a:extLst>
          </p:cNvPr>
          <p:cNvSpPr>
            <a:spLocks noGrp="1"/>
          </p:cNvSpPr>
          <p:nvPr>
            <p:ph type="subTitle" idx="1"/>
          </p:nvPr>
        </p:nvSpPr>
        <p:spPr>
          <a:xfrm>
            <a:off x="373884" y="4646171"/>
            <a:ext cx="4870999" cy="1890096"/>
          </a:xfrm>
        </p:spPr>
        <p:txBody>
          <a:bodyPr/>
          <a:lstStyle/>
          <a:p>
            <a:r>
              <a:rPr lang="en-US">
                <a:latin typeface="Times New Roman" panose="02020603050405020304" pitchFamily="18" charset="0"/>
                <a:cs typeface="Times New Roman" panose="02020603050405020304" pitchFamily="18" charset="0"/>
              </a:rPr>
              <a:t>We take them to out of city for day trip for weekend and during school holiday time.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9366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6B77758A-3AC6-48DC-9B6F-2D7C9D9F0150}"/>
              </a:ext>
            </a:extLst>
          </p:cNvPr>
          <p:cNvGrpSpPr/>
          <p:nvPr/>
        </p:nvGrpSpPr>
        <p:grpSpPr>
          <a:xfrm>
            <a:off x="8433791" y="1288798"/>
            <a:ext cx="3057631" cy="4469397"/>
            <a:chOff x="4836343" y="1188146"/>
            <a:chExt cx="2979632" cy="4308052"/>
          </a:xfrm>
        </p:grpSpPr>
        <p:grpSp>
          <p:nvGrpSpPr>
            <p:cNvPr id="27" name="Graphic 83">
              <a:extLst>
                <a:ext uri="{FF2B5EF4-FFF2-40B4-BE49-F238E27FC236}">
                  <a16:creationId xmlns:a16="http://schemas.microsoft.com/office/drawing/2014/main" id="{6B736E59-C1CD-4415-A375-C9B378EC9D36}"/>
                </a:ext>
              </a:extLst>
            </p:cNvPr>
            <p:cNvGrpSpPr/>
            <p:nvPr/>
          </p:nvGrpSpPr>
          <p:grpSpPr>
            <a:xfrm>
              <a:off x="4836343" y="2120039"/>
              <a:ext cx="1674603" cy="1856032"/>
              <a:chOff x="5091398" y="2628973"/>
              <a:chExt cx="1213465" cy="1248177"/>
            </a:xfrm>
            <a:solidFill>
              <a:srgbClr val="527068"/>
            </a:solidFill>
          </p:grpSpPr>
          <p:sp>
            <p:nvSpPr>
              <p:cNvPr id="101" name="Freeform: Shape 100">
                <a:extLst>
                  <a:ext uri="{FF2B5EF4-FFF2-40B4-BE49-F238E27FC236}">
                    <a16:creationId xmlns:a16="http://schemas.microsoft.com/office/drawing/2014/main" id="{FD925433-21C4-4AD6-AA94-90CCCB3A66CF}"/>
                  </a:ext>
                </a:extLst>
              </p:cNvPr>
              <p:cNvSpPr/>
              <p:nvPr/>
            </p:nvSpPr>
            <p:spPr>
              <a:xfrm>
                <a:off x="5826442" y="3404234"/>
                <a:ext cx="418242" cy="85247"/>
              </a:xfrm>
              <a:custGeom>
                <a:avLst/>
                <a:gdLst>
                  <a:gd name="connsiteX0" fmla="*/ 149257 w 418242"/>
                  <a:gd name="connsiteY0" fmla="*/ 38957 h 85247"/>
                  <a:gd name="connsiteX1" fmla="*/ 0 w 418242"/>
                  <a:gd name="connsiteY1" fmla="*/ 0 h 85247"/>
                  <a:gd name="connsiteX2" fmla="*/ 161163 w 418242"/>
                  <a:gd name="connsiteY2" fmla="*/ 78581 h 85247"/>
                  <a:gd name="connsiteX3" fmla="*/ 284893 w 418242"/>
                  <a:gd name="connsiteY3" fmla="*/ 82963 h 85247"/>
                  <a:gd name="connsiteX4" fmla="*/ 352616 w 418242"/>
                  <a:gd name="connsiteY4" fmla="*/ 76295 h 85247"/>
                  <a:gd name="connsiteX5" fmla="*/ 418243 w 418242"/>
                  <a:gd name="connsiteY5" fmla="*/ 82010 h 85247"/>
                  <a:gd name="connsiteX6" fmla="*/ 416909 w 418242"/>
                  <a:gd name="connsiteY6" fmla="*/ 78010 h 85247"/>
                  <a:gd name="connsiteX7" fmla="*/ 149257 w 418242"/>
                  <a:gd name="connsiteY7" fmla="*/ 38957 h 8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242" h="85247">
                    <a:moveTo>
                      <a:pt x="149257" y="38957"/>
                    </a:moveTo>
                    <a:cubicBezTo>
                      <a:pt x="101727" y="39148"/>
                      <a:pt x="42767" y="30385"/>
                      <a:pt x="0" y="0"/>
                    </a:cubicBezTo>
                    <a:cubicBezTo>
                      <a:pt x="44196" y="41720"/>
                      <a:pt x="105347" y="67437"/>
                      <a:pt x="161163" y="78581"/>
                    </a:cubicBezTo>
                    <a:cubicBezTo>
                      <a:pt x="203264" y="86582"/>
                      <a:pt x="244507" y="86487"/>
                      <a:pt x="284893" y="82963"/>
                    </a:cubicBezTo>
                    <a:cubicBezTo>
                      <a:pt x="307562" y="80963"/>
                      <a:pt x="329851" y="77533"/>
                      <a:pt x="352616" y="76295"/>
                    </a:cubicBezTo>
                    <a:cubicBezTo>
                      <a:pt x="374142" y="75057"/>
                      <a:pt x="396431" y="79820"/>
                      <a:pt x="418243" y="82010"/>
                    </a:cubicBezTo>
                    <a:cubicBezTo>
                      <a:pt x="417767" y="80582"/>
                      <a:pt x="417290" y="79343"/>
                      <a:pt x="416909" y="78010"/>
                    </a:cubicBezTo>
                    <a:cubicBezTo>
                      <a:pt x="326422" y="16669"/>
                      <a:pt x="235268" y="39624"/>
                      <a:pt x="149257" y="38957"/>
                    </a:cubicBezTo>
                    <a:close/>
                  </a:path>
                </a:pathLst>
              </a:custGeom>
              <a:grpFill/>
              <a:ln w="9525" cap="flat">
                <a:noFill/>
                <a:prstDash val="solid"/>
                <a:miter/>
              </a:ln>
            </p:spPr>
            <p:txBody>
              <a:bodyPr rtlCol="0" anchor="ctr"/>
              <a:lstStyle/>
              <a:p>
                <a:endParaRPr lang="th-TH"/>
              </a:p>
            </p:txBody>
          </p:sp>
          <p:sp>
            <p:nvSpPr>
              <p:cNvPr id="102" name="Freeform: Shape 101">
                <a:extLst>
                  <a:ext uri="{FF2B5EF4-FFF2-40B4-BE49-F238E27FC236}">
                    <a16:creationId xmlns:a16="http://schemas.microsoft.com/office/drawing/2014/main" id="{E86EB9A0-D489-42E1-82C0-8E37DAF8E1C0}"/>
                  </a:ext>
                </a:extLst>
              </p:cNvPr>
              <p:cNvSpPr/>
              <p:nvPr/>
            </p:nvSpPr>
            <p:spPr>
              <a:xfrm>
                <a:off x="5799104" y="3365627"/>
                <a:ext cx="437580" cy="97376"/>
              </a:xfrm>
              <a:custGeom>
                <a:avLst/>
                <a:gdLst>
                  <a:gd name="connsiteX0" fmla="*/ 265559 w 437580"/>
                  <a:gd name="connsiteY0" fmla="*/ 61182 h 97376"/>
                  <a:gd name="connsiteX1" fmla="*/ 437580 w 437580"/>
                  <a:gd name="connsiteY1" fmla="*/ 97377 h 97376"/>
                  <a:gd name="connsiteX2" fmla="*/ 252414 w 437580"/>
                  <a:gd name="connsiteY2" fmla="*/ 8604 h 97376"/>
                  <a:gd name="connsiteX3" fmla="*/ 5336 w 437580"/>
                  <a:gd name="connsiteY3" fmla="*/ 698 h 97376"/>
                  <a:gd name="connsiteX4" fmla="*/ 668 w 437580"/>
                  <a:gd name="connsiteY4" fmla="*/ 6032 h 97376"/>
                  <a:gd name="connsiteX5" fmla="*/ 478 w 437580"/>
                  <a:gd name="connsiteY5" fmla="*/ 7937 h 97376"/>
                  <a:gd name="connsiteX6" fmla="*/ 265559 w 437580"/>
                  <a:gd name="connsiteY6" fmla="*/ 61182 h 9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580" h="97376">
                    <a:moveTo>
                      <a:pt x="265559" y="61182"/>
                    </a:moveTo>
                    <a:cubicBezTo>
                      <a:pt x="317946" y="59563"/>
                      <a:pt x="379859" y="60706"/>
                      <a:pt x="437580" y="97377"/>
                    </a:cubicBezTo>
                    <a:cubicBezTo>
                      <a:pt x="381097" y="27559"/>
                      <a:pt x="312707" y="3270"/>
                      <a:pt x="252414" y="8604"/>
                    </a:cubicBezTo>
                    <a:cubicBezTo>
                      <a:pt x="172309" y="17272"/>
                      <a:pt x="88108" y="54610"/>
                      <a:pt x="5336" y="698"/>
                    </a:cubicBezTo>
                    <a:cubicBezTo>
                      <a:pt x="1430" y="-1778"/>
                      <a:pt x="-1332" y="2889"/>
                      <a:pt x="668" y="6032"/>
                    </a:cubicBezTo>
                    <a:cubicBezTo>
                      <a:pt x="287" y="6508"/>
                      <a:pt x="97" y="7270"/>
                      <a:pt x="478" y="7937"/>
                    </a:cubicBezTo>
                    <a:cubicBezTo>
                      <a:pt x="79535" y="82708"/>
                      <a:pt x="174309" y="65182"/>
                      <a:pt x="265559" y="61182"/>
                    </a:cubicBezTo>
                    <a:close/>
                  </a:path>
                </a:pathLst>
              </a:custGeom>
              <a:grpFill/>
              <a:ln w="9525" cap="flat">
                <a:noFill/>
                <a:prstDash val="solid"/>
                <a:miter/>
              </a:ln>
            </p:spPr>
            <p:txBody>
              <a:bodyPr rtlCol="0" anchor="ctr"/>
              <a:lstStyle/>
              <a:p>
                <a:endParaRPr lang="th-TH"/>
              </a:p>
            </p:txBody>
          </p:sp>
          <p:sp>
            <p:nvSpPr>
              <p:cNvPr id="103" name="Freeform: Shape 102">
                <a:extLst>
                  <a:ext uri="{FF2B5EF4-FFF2-40B4-BE49-F238E27FC236}">
                    <a16:creationId xmlns:a16="http://schemas.microsoft.com/office/drawing/2014/main" id="{E5A35E95-E0F7-4DCD-99BD-85EECC5BAAF8}"/>
                  </a:ext>
                </a:extLst>
              </p:cNvPr>
              <p:cNvSpPr/>
              <p:nvPr/>
            </p:nvSpPr>
            <p:spPr>
              <a:xfrm>
                <a:off x="5799581" y="3373469"/>
                <a:ext cx="443769" cy="108775"/>
              </a:xfrm>
              <a:custGeom>
                <a:avLst/>
                <a:gdLst>
                  <a:gd name="connsiteX0" fmla="*/ 176117 w 443769"/>
                  <a:gd name="connsiteY0" fmla="*/ 69723 h 108775"/>
                  <a:gd name="connsiteX1" fmla="*/ 443770 w 443769"/>
                  <a:gd name="connsiteY1" fmla="*/ 108775 h 108775"/>
                  <a:gd name="connsiteX2" fmla="*/ 437102 w 443769"/>
                  <a:gd name="connsiteY2" fmla="*/ 89440 h 108775"/>
                  <a:gd name="connsiteX3" fmla="*/ 265081 w 443769"/>
                  <a:gd name="connsiteY3" fmla="*/ 53245 h 108775"/>
                  <a:gd name="connsiteX4" fmla="*/ 0 w 443769"/>
                  <a:gd name="connsiteY4" fmla="*/ 0 h 108775"/>
                  <a:gd name="connsiteX5" fmla="*/ 95 w 443769"/>
                  <a:gd name="connsiteY5" fmla="*/ 191 h 108775"/>
                  <a:gd name="connsiteX6" fmla="*/ 26670 w 443769"/>
                  <a:gd name="connsiteY6" fmla="*/ 30575 h 108775"/>
                  <a:gd name="connsiteX7" fmla="*/ 26860 w 443769"/>
                  <a:gd name="connsiteY7" fmla="*/ 30766 h 108775"/>
                  <a:gd name="connsiteX8" fmla="*/ 176117 w 443769"/>
                  <a:gd name="connsiteY8" fmla="*/ 69723 h 10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769" h="108775">
                    <a:moveTo>
                      <a:pt x="176117" y="69723"/>
                    </a:moveTo>
                    <a:cubicBezTo>
                      <a:pt x="262128" y="70390"/>
                      <a:pt x="353282" y="47339"/>
                      <a:pt x="443770" y="108775"/>
                    </a:cubicBezTo>
                    <a:cubicBezTo>
                      <a:pt x="441674" y="102394"/>
                      <a:pt x="439388" y="95917"/>
                      <a:pt x="437102" y="89440"/>
                    </a:cubicBezTo>
                    <a:cubicBezTo>
                      <a:pt x="379381" y="52864"/>
                      <a:pt x="317468" y="51625"/>
                      <a:pt x="265081" y="53245"/>
                    </a:cubicBezTo>
                    <a:cubicBezTo>
                      <a:pt x="173831" y="57341"/>
                      <a:pt x="79058" y="74771"/>
                      <a:pt x="0" y="0"/>
                    </a:cubicBezTo>
                    <a:cubicBezTo>
                      <a:pt x="0" y="95"/>
                      <a:pt x="0" y="191"/>
                      <a:pt x="95" y="191"/>
                    </a:cubicBezTo>
                    <a:cubicBezTo>
                      <a:pt x="8096" y="11430"/>
                      <a:pt x="17050" y="21526"/>
                      <a:pt x="26670" y="30575"/>
                    </a:cubicBezTo>
                    <a:cubicBezTo>
                      <a:pt x="26765" y="30671"/>
                      <a:pt x="26860" y="30671"/>
                      <a:pt x="26860" y="30766"/>
                    </a:cubicBezTo>
                    <a:cubicBezTo>
                      <a:pt x="69628" y="61150"/>
                      <a:pt x="128492" y="69913"/>
                      <a:pt x="176117" y="69723"/>
                    </a:cubicBezTo>
                    <a:close/>
                  </a:path>
                </a:pathLst>
              </a:custGeom>
              <a:grpFill/>
              <a:ln w="9525" cap="flat">
                <a:noFill/>
                <a:prstDash val="solid"/>
                <a:miter/>
              </a:ln>
            </p:spPr>
            <p:txBody>
              <a:bodyPr rtlCol="0" anchor="ctr"/>
              <a:lstStyle/>
              <a:p>
                <a:endParaRPr lang="th-TH"/>
              </a:p>
            </p:txBody>
          </p:sp>
          <p:sp>
            <p:nvSpPr>
              <p:cNvPr id="104" name="Freeform: Shape 103">
                <a:extLst>
                  <a:ext uri="{FF2B5EF4-FFF2-40B4-BE49-F238E27FC236}">
                    <a16:creationId xmlns:a16="http://schemas.microsoft.com/office/drawing/2014/main" id="{3D67164C-9361-4590-B19F-6DA7E1DCE76E}"/>
                  </a:ext>
                </a:extLst>
              </p:cNvPr>
              <p:cNvSpPr/>
              <p:nvPr/>
            </p:nvSpPr>
            <p:spPr>
              <a:xfrm>
                <a:off x="5864542" y="2994279"/>
                <a:ext cx="204216" cy="164210"/>
              </a:xfrm>
              <a:custGeom>
                <a:avLst/>
                <a:gdLst>
                  <a:gd name="connsiteX0" fmla="*/ 190119 w 204216"/>
                  <a:gd name="connsiteY0" fmla="*/ 153067 h 164210"/>
                  <a:gd name="connsiteX1" fmla="*/ 193167 w 204216"/>
                  <a:gd name="connsiteY1" fmla="*/ 154115 h 164210"/>
                  <a:gd name="connsiteX2" fmla="*/ 197834 w 204216"/>
                  <a:gd name="connsiteY2" fmla="*/ 158972 h 164210"/>
                  <a:gd name="connsiteX3" fmla="*/ 204216 w 204216"/>
                  <a:gd name="connsiteY3" fmla="*/ 164211 h 164210"/>
                  <a:gd name="connsiteX4" fmla="*/ 202025 w 204216"/>
                  <a:gd name="connsiteY4" fmla="*/ 159163 h 164210"/>
                  <a:gd name="connsiteX5" fmla="*/ 0 w 204216"/>
                  <a:gd name="connsiteY5" fmla="*/ 0 h 164210"/>
                  <a:gd name="connsiteX6" fmla="*/ 9049 w 204216"/>
                  <a:gd name="connsiteY6" fmla="*/ 15431 h 164210"/>
                  <a:gd name="connsiteX7" fmla="*/ 4382 w 204216"/>
                  <a:gd name="connsiteY7" fmla="*/ 21622 h 164210"/>
                  <a:gd name="connsiteX8" fmla="*/ 149162 w 204216"/>
                  <a:gd name="connsiteY8" fmla="*/ 129635 h 164210"/>
                  <a:gd name="connsiteX9" fmla="*/ 190119 w 204216"/>
                  <a:gd name="connsiteY9" fmla="*/ 153067 h 164210"/>
                  <a:gd name="connsiteX10" fmla="*/ 190119 w 204216"/>
                  <a:gd name="connsiteY10" fmla="*/ 153067 h 16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216" h="164210">
                    <a:moveTo>
                      <a:pt x="190119" y="153067"/>
                    </a:moveTo>
                    <a:cubicBezTo>
                      <a:pt x="191072" y="153448"/>
                      <a:pt x="192119" y="153734"/>
                      <a:pt x="193167" y="154115"/>
                    </a:cubicBezTo>
                    <a:cubicBezTo>
                      <a:pt x="195644" y="154972"/>
                      <a:pt x="197168" y="156972"/>
                      <a:pt x="197834" y="158972"/>
                    </a:cubicBezTo>
                    <a:cubicBezTo>
                      <a:pt x="199930" y="160592"/>
                      <a:pt x="202121" y="162306"/>
                      <a:pt x="204216" y="164211"/>
                    </a:cubicBezTo>
                    <a:cubicBezTo>
                      <a:pt x="203454" y="162592"/>
                      <a:pt x="202692" y="160782"/>
                      <a:pt x="202025" y="159163"/>
                    </a:cubicBezTo>
                    <a:cubicBezTo>
                      <a:pt x="145828" y="98965"/>
                      <a:pt x="77533" y="43529"/>
                      <a:pt x="0" y="0"/>
                    </a:cubicBezTo>
                    <a:cubicBezTo>
                      <a:pt x="3143" y="5144"/>
                      <a:pt x="6191" y="10287"/>
                      <a:pt x="9049" y="15431"/>
                    </a:cubicBezTo>
                    <a:cubicBezTo>
                      <a:pt x="11906" y="20383"/>
                      <a:pt x="8573" y="22574"/>
                      <a:pt x="4382" y="21622"/>
                    </a:cubicBezTo>
                    <a:cubicBezTo>
                      <a:pt x="57626" y="52769"/>
                      <a:pt x="106299" y="89630"/>
                      <a:pt x="149162" y="129635"/>
                    </a:cubicBezTo>
                    <a:cubicBezTo>
                      <a:pt x="162687" y="135350"/>
                      <a:pt x="176213" y="143065"/>
                      <a:pt x="190119" y="153067"/>
                    </a:cubicBezTo>
                    <a:cubicBezTo>
                      <a:pt x="190024" y="153067"/>
                      <a:pt x="190024" y="153067"/>
                      <a:pt x="190119" y="153067"/>
                    </a:cubicBezTo>
                    <a:close/>
                  </a:path>
                </a:pathLst>
              </a:custGeom>
              <a:grpFill/>
              <a:ln w="9525" cap="flat">
                <a:noFill/>
                <a:prstDash val="solid"/>
                <a:miter/>
              </a:ln>
            </p:spPr>
            <p:txBody>
              <a:bodyPr rtlCol="0" anchor="ctr"/>
              <a:lstStyle/>
              <a:p>
                <a:endParaRPr lang="th-TH"/>
              </a:p>
            </p:txBody>
          </p:sp>
          <p:sp>
            <p:nvSpPr>
              <p:cNvPr id="105" name="Freeform: Shape 104">
                <a:extLst>
                  <a:ext uri="{FF2B5EF4-FFF2-40B4-BE49-F238E27FC236}">
                    <a16:creationId xmlns:a16="http://schemas.microsoft.com/office/drawing/2014/main" id="{2408826A-82E5-4E56-A6B0-E5BCDA08C8A2}"/>
                  </a:ext>
                </a:extLst>
              </p:cNvPr>
              <p:cNvSpPr/>
              <p:nvPr/>
            </p:nvSpPr>
            <p:spPr>
              <a:xfrm>
                <a:off x="6082188" y="3170491"/>
                <a:ext cx="22193" cy="32384"/>
              </a:xfrm>
              <a:custGeom>
                <a:avLst/>
                <a:gdLst>
                  <a:gd name="connsiteX0" fmla="*/ 4000 w 22193"/>
                  <a:gd name="connsiteY0" fmla="*/ 10763 h 32384"/>
                  <a:gd name="connsiteX1" fmla="*/ 22193 w 22193"/>
                  <a:gd name="connsiteY1" fmla="*/ 32385 h 32384"/>
                  <a:gd name="connsiteX2" fmla="*/ 2476 w 22193"/>
                  <a:gd name="connsiteY2" fmla="*/ 2858 h 32384"/>
                  <a:gd name="connsiteX3" fmla="*/ 2381 w 22193"/>
                  <a:gd name="connsiteY3" fmla="*/ 2762 h 32384"/>
                  <a:gd name="connsiteX4" fmla="*/ 2286 w 22193"/>
                  <a:gd name="connsiteY4" fmla="*/ 2667 h 32384"/>
                  <a:gd name="connsiteX5" fmla="*/ 2191 w 22193"/>
                  <a:gd name="connsiteY5" fmla="*/ 2572 h 32384"/>
                  <a:gd name="connsiteX6" fmla="*/ 2095 w 22193"/>
                  <a:gd name="connsiteY6" fmla="*/ 2477 h 32384"/>
                  <a:gd name="connsiteX7" fmla="*/ 2000 w 22193"/>
                  <a:gd name="connsiteY7" fmla="*/ 2286 h 32384"/>
                  <a:gd name="connsiteX8" fmla="*/ 0 w 22193"/>
                  <a:gd name="connsiteY8" fmla="*/ 0 h 32384"/>
                  <a:gd name="connsiteX9" fmla="*/ 3524 w 22193"/>
                  <a:gd name="connsiteY9" fmla="*/ 8477 h 32384"/>
                  <a:gd name="connsiteX10" fmla="*/ 4000 w 22193"/>
                  <a:gd name="connsiteY10" fmla="*/ 10763 h 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93" h="32384">
                    <a:moveTo>
                      <a:pt x="4000" y="10763"/>
                    </a:moveTo>
                    <a:cubicBezTo>
                      <a:pt x="10287" y="17526"/>
                      <a:pt x="16288" y="24670"/>
                      <a:pt x="22193" y="32385"/>
                    </a:cubicBezTo>
                    <a:cubicBezTo>
                      <a:pt x="15716" y="22479"/>
                      <a:pt x="9239" y="12668"/>
                      <a:pt x="2476" y="2858"/>
                    </a:cubicBezTo>
                    <a:cubicBezTo>
                      <a:pt x="2476" y="2858"/>
                      <a:pt x="2476" y="2762"/>
                      <a:pt x="2381" y="2762"/>
                    </a:cubicBezTo>
                    <a:cubicBezTo>
                      <a:pt x="2381" y="2762"/>
                      <a:pt x="2381" y="2667"/>
                      <a:pt x="2286" y="2667"/>
                    </a:cubicBezTo>
                    <a:cubicBezTo>
                      <a:pt x="2286" y="2667"/>
                      <a:pt x="2191" y="2572"/>
                      <a:pt x="2191" y="2572"/>
                    </a:cubicBezTo>
                    <a:cubicBezTo>
                      <a:pt x="2191" y="2572"/>
                      <a:pt x="2095" y="2477"/>
                      <a:pt x="2095" y="2477"/>
                    </a:cubicBezTo>
                    <a:cubicBezTo>
                      <a:pt x="2095" y="2381"/>
                      <a:pt x="2095" y="2381"/>
                      <a:pt x="2000" y="2286"/>
                    </a:cubicBezTo>
                    <a:cubicBezTo>
                      <a:pt x="1333" y="1524"/>
                      <a:pt x="667" y="762"/>
                      <a:pt x="0" y="0"/>
                    </a:cubicBezTo>
                    <a:cubicBezTo>
                      <a:pt x="1143" y="2762"/>
                      <a:pt x="2286" y="5620"/>
                      <a:pt x="3524" y="8477"/>
                    </a:cubicBezTo>
                    <a:cubicBezTo>
                      <a:pt x="3715" y="9334"/>
                      <a:pt x="3905" y="10096"/>
                      <a:pt x="4000" y="10763"/>
                    </a:cubicBezTo>
                    <a:close/>
                  </a:path>
                </a:pathLst>
              </a:custGeom>
              <a:grpFill/>
              <a:ln w="9525" cap="flat">
                <a:noFill/>
                <a:prstDash val="solid"/>
                <a:miter/>
              </a:ln>
            </p:spPr>
            <p:txBody>
              <a:bodyPr rtlCol="0" anchor="ctr"/>
              <a:lstStyle/>
              <a:p>
                <a:endParaRPr lang="th-TH"/>
              </a:p>
            </p:txBody>
          </p:sp>
          <p:sp>
            <p:nvSpPr>
              <p:cNvPr id="106" name="Freeform: Shape 105">
                <a:extLst>
                  <a:ext uri="{FF2B5EF4-FFF2-40B4-BE49-F238E27FC236}">
                    <a16:creationId xmlns:a16="http://schemas.microsoft.com/office/drawing/2014/main" id="{2D358DD9-DA93-49E9-B2AE-FD977FF5EB06}"/>
                  </a:ext>
                </a:extLst>
              </p:cNvPr>
              <p:cNvSpPr/>
              <p:nvPr/>
            </p:nvSpPr>
            <p:spPr>
              <a:xfrm>
                <a:off x="6045612" y="3155156"/>
                <a:ext cx="259251" cy="721995"/>
              </a:xfrm>
              <a:custGeom>
                <a:avLst/>
                <a:gdLst>
                  <a:gd name="connsiteX0" fmla="*/ 220694 w 259251"/>
                  <a:gd name="connsiteY0" fmla="*/ 345662 h 721995"/>
                  <a:gd name="connsiteX1" fmla="*/ 220694 w 259251"/>
                  <a:gd name="connsiteY1" fmla="*/ 345662 h 721995"/>
                  <a:gd name="connsiteX2" fmla="*/ 214122 w 259251"/>
                  <a:gd name="connsiteY2" fmla="*/ 324803 h 721995"/>
                  <a:gd name="connsiteX3" fmla="*/ 192595 w 259251"/>
                  <a:gd name="connsiteY3" fmla="*/ 266319 h 721995"/>
                  <a:gd name="connsiteX4" fmla="*/ 187452 w 259251"/>
                  <a:gd name="connsiteY4" fmla="*/ 254032 h 721995"/>
                  <a:gd name="connsiteX5" fmla="*/ 182690 w 259251"/>
                  <a:gd name="connsiteY5" fmla="*/ 242983 h 721995"/>
                  <a:gd name="connsiteX6" fmla="*/ 182880 w 259251"/>
                  <a:gd name="connsiteY6" fmla="*/ 245650 h 721995"/>
                  <a:gd name="connsiteX7" fmla="*/ 185261 w 259251"/>
                  <a:gd name="connsiteY7" fmla="*/ 269938 h 721995"/>
                  <a:gd name="connsiteX8" fmla="*/ 169736 w 259251"/>
                  <a:gd name="connsiteY8" fmla="*/ 234315 h 721995"/>
                  <a:gd name="connsiteX9" fmla="*/ 169545 w 259251"/>
                  <a:gd name="connsiteY9" fmla="*/ 230981 h 721995"/>
                  <a:gd name="connsiteX10" fmla="*/ 156877 w 259251"/>
                  <a:gd name="connsiteY10" fmla="*/ 189833 h 721995"/>
                  <a:gd name="connsiteX11" fmla="*/ 156781 w 259251"/>
                  <a:gd name="connsiteY11" fmla="*/ 189738 h 721995"/>
                  <a:gd name="connsiteX12" fmla="*/ 156686 w 259251"/>
                  <a:gd name="connsiteY12" fmla="*/ 189452 h 721995"/>
                  <a:gd name="connsiteX13" fmla="*/ 155067 w 259251"/>
                  <a:gd name="connsiteY13" fmla="*/ 186404 h 721995"/>
                  <a:gd name="connsiteX14" fmla="*/ 52959 w 259251"/>
                  <a:gd name="connsiteY14" fmla="*/ 34576 h 721995"/>
                  <a:gd name="connsiteX15" fmla="*/ 60579 w 259251"/>
                  <a:gd name="connsiteY15" fmla="*/ 48482 h 721995"/>
                  <a:gd name="connsiteX16" fmla="*/ 60103 w 259251"/>
                  <a:gd name="connsiteY16" fmla="*/ 49721 h 721995"/>
                  <a:gd name="connsiteX17" fmla="*/ 60579 w 259251"/>
                  <a:gd name="connsiteY17" fmla="*/ 50292 h 721995"/>
                  <a:gd name="connsiteX18" fmla="*/ 60293 w 259251"/>
                  <a:gd name="connsiteY18" fmla="*/ 50673 h 721995"/>
                  <a:gd name="connsiteX19" fmla="*/ 40100 w 259251"/>
                  <a:gd name="connsiteY19" fmla="*/ 28004 h 721995"/>
                  <a:gd name="connsiteX20" fmla="*/ 32004 w 259251"/>
                  <a:gd name="connsiteY20" fmla="*/ 24670 h 721995"/>
                  <a:gd name="connsiteX21" fmla="*/ 28956 w 259251"/>
                  <a:gd name="connsiteY21" fmla="*/ 17240 h 721995"/>
                  <a:gd name="connsiteX22" fmla="*/ 13430 w 259251"/>
                  <a:gd name="connsiteY22" fmla="*/ 3810 h 721995"/>
                  <a:gd name="connsiteX23" fmla="*/ 12478 w 259251"/>
                  <a:gd name="connsiteY23" fmla="*/ 3715 h 721995"/>
                  <a:gd name="connsiteX24" fmla="*/ 0 w 259251"/>
                  <a:gd name="connsiteY24" fmla="*/ 0 h 721995"/>
                  <a:gd name="connsiteX25" fmla="*/ 116872 w 259251"/>
                  <a:gd name="connsiteY25" fmla="*/ 152019 h 721995"/>
                  <a:gd name="connsiteX26" fmla="*/ 131255 w 259251"/>
                  <a:gd name="connsiteY26" fmla="*/ 157829 h 721995"/>
                  <a:gd name="connsiteX27" fmla="*/ 135255 w 259251"/>
                  <a:gd name="connsiteY27" fmla="*/ 168974 h 721995"/>
                  <a:gd name="connsiteX28" fmla="*/ 133350 w 259251"/>
                  <a:gd name="connsiteY28" fmla="*/ 169640 h 721995"/>
                  <a:gd name="connsiteX29" fmla="*/ 132302 w 259251"/>
                  <a:gd name="connsiteY29" fmla="*/ 169354 h 721995"/>
                  <a:gd name="connsiteX30" fmla="*/ 130969 w 259251"/>
                  <a:gd name="connsiteY30" fmla="*/ 168783 h 721995"/>
                  <a:gd name="connsiteX31" fmla="*/ 152781 w 259251"/>
                  <a:gd name="connsiteY31" fmla="*/ 201073 h 721995"/>
                  <a:gd name="connsiteX32" fmla="*/ 148019 w 259251"/>
                  <a:gd name="connsiteY32" fmla="*/ 202597 h 721995"/>
                  <a:gd name="connsiteX33" fmla="*/ 133540 w 259251"/>
                  <a:gd name="connsiteY33" fmla="*/ 180880 h 721995"/>
                  <a:gd name="connsiteX34" fmla="*/ 162592 w 259251"/>
                  <a:gd name="connsiteY34" fmla="*/ 238125 h 721995"/>
                  <a:gd name="connsiteX35" fmla="*/ 177832 w 259251"/>
                  <a:gd name="connsiteY35" fmla="*/ 273367 h 721995"/>
                  <a:gd name="connsiteX36" fmla="*/ 191072 w 259251"/>
                  <a:gd name="connsiteY36" fmla="*/ 307943 h 721995"/>
                  <a:gd name="connsiteX37" fmla="*/ 197739 w 259251"/>
                  <a:gd name="connsiteY37" fmla="*/ 327279 h 721995"/>
                  <a:gd name="connsiteX38" fmla="*/ 199073 w 259251"/>
                  <a:gd name="connsiteY38" fmla="*/ 331280 h 721995"/>
                  <a:gd name="connsiteX39" fmla="*/ 235363 w 259251"/>
                  <a:gd name="connsiteY39" fmla="*/ 715994 h 721995"/>
                  <a:gd name="connsiteX40" fmla="*/ 251079 w 259251"/>
                  <a:gd name="connsiteY40" fmla="*/ 721995 h 721995"/>
                  <a:gd name="connsiteX41" fmla="*/ 220694 w 259251"/>
                  <a:gd name="connsiteY41" fmla="*/ 345662 h 72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9251" h="721995">
                    <a:moveTo>
                      <a:pt x="220694" y="345662"/>
                    </a:moveTo>
                    <a:cubicBezTo>
                      <a:pt x="220694" y="345662"/>
                      <a:pt x="220694" y="345662"/>
                      <a:pt x="220694" y="345662"/>
                    </a:cubicBezTo>
                    <a:cubicBezTo>
                      <a:pt x="218599" y="338709"/>
                      <a:pt x="216408" y="331756"/>
                      <a:pt x="214122" y="324803"/>
                    </a:cubicBezTo>
                    <a:cubicBezTo>
                      <a:pt x="207740" y="305562"/>
                      <a:pt x="200597" y="285941"/>
                      <a:pt x="192595" y="266319"/>
                    </a:cubicBezTo>
                    <a:cubicBezTo>
                      <a:pt x="190881" y="262223"/>
                      <a:pt x="189167" y="258128"/>
                      <a:pt x="187452" y="254032"/>
                    </a:cubicBezTo>
                    <a:cubicBezTo>
                      <a:pt x="185928" y="250317"/>
                      <a:pt x="184309" y="246602"/>
                      <a:pt x="182690" y="242983"/>
                    </a:cubicBezTo>
                    <a:cubicBezTo>
                      <a:pt x="182690" y="243840"/>
                      <a:pt x="182785" y="244697"/>
                      <a:pt x="182880" y="245650"/>
                    </a:cubicBezTo>
                    <a:cubicBezTo>
                      <a:pt x="183452" y="253651"/>
                      <a:pt x="184214" y="261747"/>
                      <a:pt x="185261" y="269938"/>
                    </a:cubicBezTo>
                    <a:cubicBezTo>
                      <a:pt x="180403" y="258128"/>
                      <a:pt x="175260" y="246221"/>
                      <a:pt x="169736" y="234315"/>
                    </a:cubicBezTo>
                    <a:cubicBezTo>
                      <a:pt x="169640" y="233077"/>
                      <a:pt x="169640" y="232029"/>
                      <a:pt x="169545" y="230981"/>
                    </a:cubicBezTo>
                    <a:cubicBezTo>
                      <a:pt x="165259" y="217170"/>
                      <a:pt x="161068" y="203549"/>
                      <a:pt x="156877" y="189833"/>
                    </a:cubicBezTo>
                    <a:cubicBezTo>
                      <a:pt x="156877" y="189833"/>
                      <a:pt x="156781" y="189833"/>
                      <a:pt x="156781" y="189738"/>
                    </a:cubicBezTo>
                    <a:cubicBezTo>
                      <a:pt x="156686" y="189643"/>
                      <a:pt x="156686" y="189643"/>
                      <a:pt x="156686" y="189452"/>
                    </a:cubicBezTo>
                    <a:cubicBezTo>
                      <a:pt x="156115" y="188500"/>
                      <a:pt x="155639" y="187452"/>
                      <a:pt x="155067" y="186404"/>
                    </a:cubicBezTo>
                    <a:cubicBezTo>
                      <a:pt x="128492" y="136208"/>
                      <a:pt x="94679" y="84392"/>
                      <a:pt x="52959" y="34576"/>
                    </a:cubicBezTo>
                    <a:cubicBezTo>
                      <a:pt x="55435" y="39243"/>
                      <a:pt x="58007" y="43720"/>
                      <a:pt x="60579" y="48482"/>
                    </a:cubicBezTo>
                    <a:cubicBezTo>
                      <a:pt x="60960" y="49244"/>
                      <a:pt x="60674" y="49816"/>
                      <a:pt x="60103" y="49721"/>
                    </a:cubicBezTo>
                    <a:cubicBezTo>
                      <a:pt x="60198" y="49911"/>
                      <a:pt x="60293" y="50101"/>
                      <a:pt x="60579" y="50292"/>
                    </a:cubicBezTo>
                    <a:cubicBezTo>
                      <a:pt x="60865" y="50673"/>
                      <a:pt x="60579" y="51149"/>
                      <a:pt x="60293" y="50673"/>
                    </a:cubicBezTo>
                    <a:cubicBezTo>
                      <a:pt x="53721" y="42577"/>
                      <a:pt x="46958" y="34957"/>
                      <a:pt x="40100" y="28004"/>
                    </a:cubicBezTo>
                    <a:cubicBezTo>
                      <a:pt x="38767" y="30575"/>
                      <a:pt x="34100" y="29718"/>
                      <a:pt x="32004" y="24670"/>
                    </a:cubicBezTo>
                    <a:cubicBezTo>
                      <a:pt x="30956" y="22193"/>
                      <a:pt x="30004" y="19717"/>
                      <a:pt x="28956" y="17240"/>
                    </a:cubicBezTo>
                    <a:cubicBezTo>
                      <a:pt x="23813" y="12573"/>
                      <a:pt x="18669" y="8001"/>
                      <a:pt x="13430" y="3810"/>
                    </a:cubicBezTo>
                    <a:cubicBezTo>
                      <a:pt x="13144" y="3715"/>
                      <a:pt x="12859" y="3810"/>
                      <a:pt x="12478" y="3715"/>
                    </a:cubicBezTo>
                    <a:cubicBezTo>
                      <a:pt x="8287" y="2381"/>
                      <a:pt x="4096" y="1143"/>
                      <a:pt x="0" y="0"/>
                    </a:cubicBezTo>
                    <a:cubicBezTo>
                      <a:pt x="46958" y="48578"/>
                      <a:pt x="85820" y="100584"/>
                      <a:pt x="116872" y="152019"/>
                    </a:cubicBezTo>
                    <a:cubicBezTo>
                      <a:pt x="121539" y="153734"/>
                      <a:pt x="126397" y="155638"/>
                      <a:pt x="131255" y="157829"/>
                    </a:cubicBezTo>
                    <a:cubicBezTo>
                      <a:pt x="135541" y="159734"/>
                      <a:pt x="137255" y="166878"/>
                      <a:pt x="135255" y="168974"/>
                    </a:cubicBezTo>
                    <a:cubicBezTo>
                      <a:pt x="134874" y="169545"/>
                      <a:pt x="134112" y="169736"/>
                      <a:pt x="133350" y="169640"/>
                    </a:cubicBezTo>
                    <a:cubicBezTo>
                      <a:pt x="133064" y="169640"/>
                      <a:pt x="132588" y="169450"/>
                      <a:pt x="132302" y="169354"/>
                    </a:cubicBezTo>
                    <a:cubicBezTo>
                      <a:pt x="131826" y="169164"/>
                      <a:pt x="131350" y="168974"/>
                      <a:pt x="130969" y="168783"/>
                    </a:cubicBezTo>
                    <a:cubicBezTo>
                      <a:pt x="139446" y="177737"/>
                      <a:pt x="147066" y="188309"/>
                      <a:pt x="152781" y="201073"/>
                    </a:cubicBezTo>
                    <a:cubicBezTo>
                      <a:pt x="155067" y="206121"/>
                      <a:pt x="150400" y="207359"/>
                      <a:pt x="148019" y="202597"/>
                    </a:cubicBezTo>
                    <a:cubicBezTo>
                      <a:pt x="144113" y="194405"/>
                      <a:pt x="139256" y="187452"/>
                      <a:pt x="133540" y="180880"/>
                    </a:cubicBezTo>
                    <a:cubicBezTo>
                      <a:pt x="144304" y="200311"/>
                      <a:pt x="153924" y="219456"/>
                      <a:pt x="162592" y="238125"/>
                    </a:cubicBezTo>
                    <a:cubicBezTo>
                      <a:pt x="168021" y="249936"/>
                      <a:pt x="173069" y="261652"/>
                      <a:pt x="177832" y="273367"/>
                    </a:cubicBezTo>
                    <a:cubicBezTo>
                      <a:pt x="182594" y="284988"/>
                      <a:pt x="187071" y="296513"/>
                      <a:pt x="191072" y="307943"/>
                    </a:cubicBezTo>
                    <a:cubicBezTo>
                      <a:pt x="193453" y="314420"/>
                      <a:pt x="195739" y="320897"/>
                      <a:pt x="197739" y="327279"/>
                    </a:cubicBezTo>
                    <a:cubicBezTo>
                      <a:pt x="198215" y="328708"/>
                      <a:pt x="198692" y="329946"/>
                      <a:pt x="199073" y="331280"/>
                    </a:cubicBezTo>
                    <a:cubicBezTo>
                      <a:pt x="269653" y="549974"/>
                      <a:pt x="233363" y="716375"/>
                      <a:pt x="235363" y="715994"/>
                    </a:cubicBezTo>
                    <a:cubicBezTo>
                      <a:pt x="240602" y="717995"/>
                      <a:pt x="245840" y="719900"/>
                      <a:pt x="251079" y="721995"/>
                    </a:cubicBezTo>
                    <a:cubicBezTo>
                      <a:pt x="249174" y="722186"/>
                      <a:pt x="284798" y="561118"/>
                      <a:pt x="220694" y="345662"/>
                    </a:cubicBezTo>
                    <a:close/>
                  </a:path>
                </a:pathLst>
              </a:custGeom>
              <a:grpFill/>
              <a:ln w="9525" cap="flat">
                <a:noFill/>
                <a:prstDash val="solid"/>
                <a:miter/>
              </a:ln>
            </p:spPr>
            <p:txBody>
              <a:bodyPr rtlCol="0" anchor="ctr"/>
              <a:lstStyle/>
              <a:p>
                <a:endParaRPr lang="th-TH"/>
              </a:p>
            </p:txBody>
          </p:sp>
          <p:sp>
            <p:nvSpPr>
              <p:cNvPr id="107" name="Freeform: Shape 106">
                <a:extLst>
                  <a:ext uri="{FF2B5EF4-FFF2-40B4-BE49-F238E27FC236}">
                    <a16:creationId xmlns:a16="http://schemas.microsoft.com/office/drawing/2014/main" id="{FEC86752-1A7A-425B-B58C-4AD2B598C16C}"/>
                  </a:ext>
                </a:extLst>
              </p:cNvPr>
              <p:cNvSpPr/>
              <p:nvPr/>
            </p:nvSpPr>
            <p:spPr>
              <a:xfrm>
                <a:off x="5746813" y="2939986"/>
                <a:ext cx="116490" cy="72675"/>
              </a:xfrm>
              <a:custGeom>
                <a:avLst/>
                <a:gdLst>
                  <a:gd name="connsiteX0" fmla="*/ 98489 w 116490"/>
                  <a:gd name="connsiteY0" fmla="*/ 43720 h 72675"/>
                  <a:gd name="connsiteX1" fmla="*/ 98489 w 116490"/>
                  <a:gd name="connsiteY1" fmla="*/ 43720 h 72675"/>
                  <a:gd name="connsiteX2" fmla="*/ 0 w 116490"/>
                  <a:gd name="connsiteY2" fmla="*/ 0 h 72675"/>
                  <a:gd name="connsiteX3" fmla="*/ 98965 w 116490"/>
                  <a:gd name="connsiteY3" fmla="*/ 55435 h 72675"/>
                  <a:gd name="connsiteX4" fmla="*/ 42767 w 116490"/>
                  <a:gd name="connsiteY4" fmla="*/ 35242 h 72675"/>
                  <a:gd name="connsiteX5" fmla="*/ 116491 w 116490"/>
                  <a:gd name="connsiteY5" fmla="*/ 72676 h 72675"/>
                  <a:gd name="connsiteX6" fmla="*/ 114681 w 116490"/>
                  <a:gd name="connsiteY6" fmla="*/ 70294 h 72675"/>
                  <a:gd name="connsiteX7" fmla="*/ 98489 w 116490"/>
                  <a:gd name="connsiteY7" fmla="*/ 43720 h 7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490" h="72675">
                    <a:moveTo>
                      <a:pt x="98489" y="43720"/>
                    </a:moveTo>
                    <a:cubicBezTo>
                      <a:pt x="98489" y="43624"/>
                      <a:pt x="98489" y="43624"/>
                      <a:pt x="98489" y="43720"/>
                    </a:cubicBezTo>
                    <a:cubicBezTo>
                      <a:pt x="66866" y="27051"/>
                      <a:pt x="34004" y="12287"/>
                      <a:pt x="0" y="0"/>
                    </a:cubicBezTo>
                    <a:cubicBezTo>
                      <a:pt x="33814" y="16478"/>
                      <a:pt x="66961" y="35052"/>
                      <a:pt x="98965" y="55435"/>
                    </a:cubicBezTo>
                    <a:cubicBezTo>
                      <a:pt x="80010" y="47244"/>
                      <a:pt x="61436" y="40576"/>
                      <a:pt x="42767" y="35242"/>
                    </a:cubicBezTo>
                    <a:cubicBezTo>
                      <a:pt x="68104" y="46482"/>
                      <a:pt x="92678" y="58960"/>
                      <a:pt x="116491" y="72676"/>
                    </a:cubicBezTo>
                    <a:cubicBezTo>
                      <a:pt x="115824" y="72009"/>
                      <a:pt x="115157" y="71247"/>
                      <a:pt x="114681" y="70294"/>
                    </a:cubicBezTo>
                    <a:cubicBezTo>
                      <a:pt x="109442" y="61246"/>
                      <a:pt x="104013" y="52483"/>
                      <a:pt x="98489" y="43720"/>
                    </a:cubicBezTo>
                    <a:close/>
                  </a:path>
                </a:pathLst>
              </a:custGeom>
              <a:grpFill/>
              <a:ln w="9525" cap="flat">
                <a:noFill/>
                <a:prstDash val="solid"/>
                <a:miter/>
              </a:ln>
            </p:spPr>
            <p:txBody>
              <a:bodyPr rtlCol="0" anchor="ctr"/>
              <a:lstStyle/>
              <a:p>
                <a:endParaRPr lang="th-TH"/>
              </a:p>
            </p:txBody>
          </p:sp>
          <p:sp>
            <p:nvSpPr>
              <p:cNvPr id="108" name="Freeform: Shape 107">
                <a:extLst>
                  <a:ext uri="{FF2B5EF4-FFF2-40B4-BE49-F238E27FC236}">
                    <a16:creationId xmlns:a16="http://schemas.microsoft.com/office/drawing/2014/main" id="{DD1FE025-37C3-41AA-A99B-F49C690709BB}"/>
                  </a:ext>
                </a:extLst>
              </p:cNvPr>
              <p:cNvSpPr/>
              <p:nvPr/>
            </p:nvSpPr>
            <p:spPr>
              <a:xfrm>
                <a:off x="5488218" y="3091014"/>
                <a:ext cx="514341" cy="66884"/>
              </a:xfrm>
              <a:custGeom>
                <a:avLst/>
                <a:gdLst>
                  <a:gd name="connsiteX0" fmla="*/ 328032 w 514341"/>
                  <a:gd name="connsiteY0" fmla="*/ 37663 h 66884"/>
                  <a:gd name="connsiteX1" fmla="*/ 514341 w 514341"/>
                  <a:gd name="connsiteY1" fmla="*/ 28233 h 66884"/>
                  <a:gd name="connsiteX2" fmla="*/ 331652 w 514341"/>
                  <a:gd name="connsiteY2" fmla="*/ 3182 h 66884"/>
                  <a:gd name="connsiteX3" fmla="*/ 5039 w 514341"/>
                  <a:gd name="connsiteY3" fmla="*/ 49474 h 66884"/>
                  <a:gd name="connsiteX4" fmla="*/ 277 w 514341"/>
                  <a:gd name="connsiteY4" fmla="*/ 55951 h 66884"/>
                  <a:gd name="connsiteX5" fmla="*/ 277 w 514341"/>
                  <a:gd name="connsiteY5" fmla="*/ 56046 h 66884"/>
                  <a:gd name="connsiteX6" fmla="*/ 328032 w 514341"/>
                  <a:gd name="connsiteY6" fmla="*/ 37663 h 6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341" h="66884">
                    <a:moveTo>
                      <a:pt x="328032" y="37663"/>
                    </a:moveTo>
                    <a:cubicBezTo>
                      <a:pt x="384039" y="22708"/>
                      <a:pt x="444904" y="3182"/>
                      <a:pt x="514341" y="28233"/>
                    </a:cubicBezTo>
                    <a:cubicBezTo>
                      <a:pt x="450905" y="-2342"/>
                      <a:pt x="386706" y="-3200"/>
                      <a:pt x="331652" y="3182"/>
                    </a:cubicBezTo>
                    <a:cubicBezTo>
                      <a:pt x="219638" y="16612"/>
                      <a:pt x="113529" y="40330"/>
                      <a:pt x="5039" y="49474"/>
                    </a:cubicBezTo>
                    <a:cubicBezTo>
                      <a:pt x="1229" y="49759"/>
                      <a:pt x="-771" y="53093"/>
                      <a:pt x="277" y="55951"/>
                    </a:cubicBezTo>
                    <a:cubicBezTo>
                      <a:pt x="277" y="55951"/>
                      <a:pt x="277" y="55951"/>
                      <a:pt x="277" y="56046"/>
                    </a:cubicBezTo>
                    <a:cubicBezTo>
                      <a:pt x="109910" y="77382"/>
                      <a:pt x="223257" y="65095"/>
                      <a:pt x="328032" y="37663"/>
                    </a:cubicBezTo>
                    <a:close/>
                  </a:path>
                </a:pathLst>
              </a:custGeom>
              <a:grpFill/>
              <a:ln w="9525" cap="flat">
                <a:noFill/>
                <a:prstDash val="solid"/>
                <a:miter/>
              </a:ln>
            </p:spPr>
            <p:txBody>
              <a:bodyPr rtlCol="0" anchor="ctr"/>
              <a:lstStyle/>
              <a:p>
                <a:endParaRPr lang="th-TH"/>
              </a:p>
            </p:txBody>
          </p:sp>
          <p:sp>
            <p:nvSpPr>
              <p:cNvPr id="109" name="Freeform: Shape 108">
                <a:extLst>
                  <a:ext uri="{FF2B5EF4-FFF2-40B4-BE49-F238E27FC236}">
                    <a16:creationId xmlns:a16="http://schemas.microsoft.com/office/drawing/2014/main" id="{F99A3A89-02AD-4DE7-B1B0-46649594D252}"/>
                  </a:ext>
                </a:extLst>
              </p:cNvPr>
              <p:cNvSpPr/>
              <p:nvPr/>
            </p:nvSpPr>
            <p:spPr>
              <a:xfrm>
                <a:off x="5553741" y="2648807"/>
                <a:ext cx="497014" cy="450437"/>
              </a:xfrm>
              <a:custGeom>
                <a:avLst/>
                <a:gdLst>
                  <a:gd name="connsiteX0" fmla="*/ 497015 w 497014"/>
                  <a:gd name="connsiteY0" fmla="*/ 450437 h 450437"/>
                  <a:gd name="connsiteX1" fmla="*/ 329279 w 497014"/>
                  <a:gd name="connsiteY1" fmla="*/ 193453 h 450437"/>
                  <a:gd name="connsiteX2" fmla="*/ 171831 w 497014"/>
                  <a:gd name="connsiteY2" fmla="*/ 78772 h 450437"/>
                  <a:gd name="connsiteX3" fmla="*/ 0 w 497014"/>
                  <a:gd name="connsiteY3" fmla="*/ 0 h 450437"/>
                  <a:gd name="connsiteX4" fmla="*/ 259747 w 497014"/>
                  <a:gd name="connsiteY4" fmla="*/ 176784 h 450437"/>
                  <a:gd name="connsiteX5" fmla="*/ 497015 w 497014"/>
                  <a:gd name="connsiteY5" fmla="*/ 450437 h 45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14" h="450437">
                    <a:moveTo>
                      <a:pt x="497015" y="450437"/>
                    </a:moveTo>
                    <a:cubicBezTo>
                      <a:pt x="455390" y="360617"/>
                      <a:pt x="405860" y="271748"/>
                      <a:pt x="329279" y="193453"/>
                    </a:cubicBezTo>
                    <a:cubicBezTo>
                      <a:pt x="284702" y="147923"/>
                      <a:pt x="232124" y="109252"/>
                      <a:pt x="171831" y="78772"/>
                    </a:cubicBezTo>
                    <a:cubicBezTo>
                      <a:pt x="114205" y="49721"/>
                      <a:pt x="58769" y="24479"/>
                      <a:pt x="0" y="0"/>
                    </a:cubicBezTo>
                    <a:cubicBezTo>
                      <a:pt x="93250" y="51721"/>
                      <a:pt x="176498" y="112205"/>
                      <a:pt x="259747" y="176784"/>
                    </a:cubicBezTo>
                    <a:cubicBezTo>
                      <a:pt x="359378" y="253937"/>
                      <a:pt x="441960" y="347472"/>
                      <a:pt x="497015" y="450437"/>
                    </a:cubicBezTo>
                    <a:close/>
                  </a:path>
                </a:pathLst>
              </a:custGeom>
              <a:grpFill/>
              <a:ln w="9525" cap="flat">
                <a:noFill/>
                <a:prstDash val="solid"/>
                <a:miter/>
              </a:ln>
            </p:spPr>
            <p:txBody>
              <a:bodyPr rtlCol="0" anchor="ctr"/>
              <a:lstStyle/>
              <a:p>
                <a:endParaRPr lang="th-TH"/>
              </a:p>
            </p:txBody>
          </p:sp>
          <p:sp>
            <p:nvSpPr>
              <p:cNvPr id="110" name="Freeform: Shape 109">
                <a:extLst>
                  <a:ext uri="{FF2B5EF4-FFF2-40B4-BE49-F238E27FC236}">
                    <a16:creationId xmlns:a16="http://schemas.microsoft.com/office/drawing/2014/main" id="{3F0BE2C2-BA59-46F0-B597-9F4C51E83FB6}"/>
                  </a:ext>
                </a:extLst>
              </p:cNvPr>
              <p:cNvSpPr/>
              <p:nvPr/>
            </p:nvSpPr>
            <p:spPr>
              <a:xfrm>
                <a:off x="6054566" y="3147345"/>
                <a:ext cx="7715" cy="5810"/>
              </a:xfrm>
              <a:custGeom>
                <a:avLst/>
                <a:gdLst>
                  <a:gd name="connsiteX0" fmla="*/ 3048 w 7715"/>
                  <a:gd name="connsiteY0" fmla="*/ 1048 h 5810"/>
                  <a:gd name="connsiteX1" fmla="*/ 0 w 7715"/>
                  <a:gd name="connsiteY1" fmla="*/ 0 h 5810"/>
                  <a:gd name="connsiteX2" fmla="*/ 7715 w 7715"/>
                  <a:gd name="connsiteY2" fmla="*/ 5810 h 5810"/>
                  <a:gd name="connsiteX3" fmla="*/ 3048 w 7715"/>
                  <a:gd name="connsiteY3" fmla="*/ 1048 h 5810"/>
                </a:gdLst>
                <a:ahLst/>
                <a:cxnLst>
                  <a:cxn ang="0">
                    <a:pos x="connsiteX0" y="connsiteY0"/>
                  </a:cxn>
                  <a:cxn ang="0">
                    <a:pos x="connsiteX1" y="connsiteY1"/>
                  </a:cxn>
                  <a:cxn ang="0">
                    <a:pos x="connsiteX2" y="connsiteY2"/>
                  </a:cxn>
                  <a:cxn ang="0">
                    <a:pos x="connsiteX3" y="connsiteY3"/>
                  </a:cxn>
                </a:cxnLst>
                <a:rect l="l" t="t" r="r" b="b"/>
                <a:pathLst>
                  <a:path w="7715" h="5810">
                    <a:moveTo>
                      <a:pt x="3048" y="1048"/>
                    </a:moveTo>
                    <a:cubicBezTo>
                      <a:pt x="2096" y="667"/>
                      <a:pt x="1048" y="381"/>
                      <a:pt x="0" y="0"/>
                    </a:cubicBezTo>
                    <a:cubicBezTo>
                      <a:pt x="2572" y="1905"/>
                      <a:pt x="5048" y="3715"/>
                      <a:pt x="7715" y="5810"/>
                    </a:cubicBezTo>
                    <a:cubicBezTo>
                      <a:pt x="7144" y="3810"/>
                      <a:pt x="5620" y="1810"/>
                      <a:pt x="3048" y="1048"/>
                    </a:cubicBezTo>
                    <a:close/>
                  </a:path>
                </a:pathLst>
              </a:custGeom>
              <a:grpFill/>
              <a:ln w="9525" cap="flat">
                <a:noFill/>
                <a:prstDash val="solid"/>
                <a:miter/>
              </a:ln>
            </p:spPr>
            <p:txBody>
              <a:bodyPr rtlCol="0" anchor="ctr"/>
              <a:lstStyle/>
              <a:p>
                <a:endParaRPr lang="th-TH"/>
              </a:p>
            </p:txBody>
          </p:sp>
          <p:sp>
            <p:nvSpPr>
              <p:cNvPr id="111" name="Freeform: Shape 110">
                <a:extLst>
                  <a:ext uri="{FF2B5EF4-FFF2-40B4-BE49-F238E27FC236}">
                    <a16:creationId xmlns:a16="http://schemas.microsoft.com/office/drawing/2014/main" id="{16C06B19-530A-4147-9294-4BE2B86AB335}"/>
                  </a:ext>
                </a:extLst>
              </p:cNvPr>
              <p:cNvSpPr/>
              <p:nvPr/>
            </p:nvSpPr>
            <p:spPr>
              <a:xfrm>
                <a:off x="5489543" y="2629471"/>
                <a:ext cx="616828" cy="582024"/>
              </a:xfrm>
              <a:custGeom>
                <a:avLst/>
                <a:gdLst>
                  <a:gd name="connsiteX0" fmla="*/ 569500 w 616828"/>
                  <a:gd name="connsiteY0" fmla="*/ 529400 h 582024"/>
                  <a:gd name="connsiteX1" fmla="*/ 585026 w 616828"/>
                  <a:gd name="connsiteY1" fmla="*/ 542830 h 582024"/>
                  <a:gd name="connsiteX2" fmla="*/ 588074 w 616828"/>
                  <a:gd name="connsiteY2" fmla="*/ 550259 h 582024"/>
                  <a:gd name="connsiteX3" fmla="*/ 596170 w 616828"/>
                  <a:gd name="connsiteY3" fmla="*/ 553593 h 582024"/>
                  <a:gd name="connsiteX4" fmla="*/ 616363 w 616828"/>
                  <a:gd name="connsiteY4" fmla="*/ 576263 h 582024"/>
                  <a:gd name="connsiteX5" fmla="*/ 616649 w 616828"/>
                  <a:gd name="connsiteY5" fmla="*/ 575882 h 582024"/>
                  <a:gd name="connsiteX6" fmla="*/ 616172 w 616828"/>
                  <a:gd name="connsiteY6" fmla="*/ 575310 h 582024"/>
                  <a:gd name="connsiteX7" fmla="*/ 616649 w 616828"/>
                  <a:gd name="connsiteY7" fmla="*/ 574072 h 582024"/>
                  <a:gd name="connsiteX8" fmla="*/ 609028 w 616828"/>
                  <a:gd name="connsiteY8" fmla="*/ 560165 h 582024"/>
                  <a:gd name="connsiteX9" fmla="*/ 608933 w 616828"/>
                  <a:gd name="connsiteY9" fmla="*/ 559975 h 582024"/>
                  <a:gd name="connsiteX10" fmla="*/ 608648 w 616828"/>
                  <a:gd name="connsiteY10" fmla="*/ 559594 h 582024"/>
                  <a:gd name="connsiteX11" fmla="*/ 587026 w 616828"/>
                  <a:gd name="connsiteY11" fmla="*/ 523685 h 582024"/>
                  <a:gd name="connsiteX12" fmla="*/ 584359 w 616828"/>
                  <a:gd name="connsiteY12" fmla="*/ 523113 h 582024"/>
                  <a:gd name="connsiteX13" fmla="*/ 9430 w 616828"/>
                  <a:gd name="connsiteY13" fmla="*/ 0 h 582024"/>
                  <a:gd name="connsiteX14" fmla="*/ 9334 w 616828"/>
                  <a:gd name="connsiteY14" fmla="*/ 0 h 582024"/>
                  <a:gd name="connsiteX15" fmla="*/ 11335 w 616828"/>
                  <a:gd name="connsiteY15" fmla="*/ 6096 h 582024"/>
                  <a:gd name="connsiteX16" fmla="*/ 356902 w 616828"/>
                  <a:gd name="connsiteY16" fmla="*/ 261747 h 582024"/>
                  <a:gd name="connsiteX17" fmla="*/ 569976 w 616828"/>
                  <a:gd name="connsiteY17" fmla="*/ 507873 h 582024"/>
                  <a:gd name="connsiteX18" fmla="*/ 576929 w 616828"/>
                  <a:gd name="connsiteY18" fmla="*/ 523780 h 582024"/>
                  <a:gd name="connsiteX19" fmla="*/ 579120 w 616828"/>
                  <a:gd name="connsiteY19" fmla="*/ 528828 h 582024"/>
                  <a:gd name="connsiteX20" fmla="*/ 586454 w 616828"/>
                  <a:gd name="connsiteY20" fmla="*/ 535115 h 582024"/>
                  <a:gd name="connsiteX21" fmla="*/ 584835 w 616828"/>
                  <a:gd name="connsiteY21" fmla="*/ 541211 h 582024"/>
                  <a:gd name="connsiteX22" fmla="*/ 543211 w 616828"/>
                  <a:gd name="connsiteY22" fmla="*/ 512445 h 582024"/>
                  <a:gd name="connsiteX23" fmla="*/ 247174 w 616828"/>
                  <a:gd name="connsiteY23" fmla="*/ 524256 h 582024"/>
                  <a:gd name="connsiteX24" fmla="*/ 0 w 616828"/>
                  <a:gd name="connsiteY24" fmla="*/ 519113 h 582024"/>
                  <a:gd name="connsiteX25" fmla="*/ 1810 w 616828"/>
                  <a:gd name="connsiteY25" fmla="*/ 520541 h 582024"/>
                  <a:gd name="connsiteX26" fmla="*/ 242125 w 616828"/>
                  <a:gd name="connsiteY26" fmla="*/ 581978 h 582024"/>
                  <a:gd name="connsiteX27" fmla="*/ 383953 w 616828"/>
                  <a:gd name="connsiteY27" fmla="*/ 555784 h 582024"/>
                  <a:gd name="connsiteX28" fmla="*/ 556165 w 616828"/>
                  <a:gd name="connsiteY28" fmla="*/ 525494 h 582024"/>
                  <a:gd name="connsiteX29" fmla="*/ 568643 w 616828"/>
                  <a:gd name="connsiteY29" fmla="*/ 529209 h 582024"/>
                  <a:gd name="connsiteX30" fmla="*/ 569500 w 616828"/>
                  <a:gd name="connsiteY30" fmla="*/ 529400 h 582024"/>
                  <a:gd name="connsiteX31" fmla="*/ 591503 w 616828"/>
                  <a:gd name="connsiteY31" fmla="*/ 538639 h 582024"/>
                  <a:gd name="connsiteX32" fmla="*/ 594551 w 616828"/>
                  <a:gd name="connsiteY32" fmla="*/ 543211 h 582024"/>
                  <a:gd name="connsiteX33" fmla="*/ 594646 w 616828"/>
                  <a:gd name="connsiteY33" fmla="*/ 543401 h 582024"/>
                  <a:gd name="connsiteX34" fmla="*/ 594741 w 616828"/>
                  <a:gd name="connsiteY34" fmla="*/ 543497 h 582024"/>
                  <a:gd name="connsiteX35" fmla="*/ 594836 w 616828"/>
                  <a:gd name="connsiteY35" fmla="*/ 543592 h 582024"/>
                  <a:gd name="connsiteX36" fmla="*/ 594932 w 616828"/>
                  <a:gd name="connsiteY36" fmla="*/ 543687 h 582024"/>
                  <a:gd name="connsiteX37" fmla="*/ 595027 w 616828"/>
                  <a:gd name="connsiteY37" fmla="*/ 543782 h 582024"/>
                  <a:gd name="connsiteX38" fmla="*/ 614744 w 616828"/>
                  <a:gd name="connsiteY38" fmla="*/ 573310 h 582024"/>
                  <a:gd name="connsiteX39" fmla="*/ 596551 w 616828"/>
                  <a:gd name="connsiteY39" fmla="*/ 551688 h 582024"/>
                  <a:gd name="connsiteX40" fmla="*/ 595979 w 616828"/>
                  <a:gd name="connsiteY40" fmla="*/ 549307 h 582024"/>
                  <a:gd name="connsiteX41" fmla="*/ 592455 w 616828"/>
                  <a:gd name="connsiteY41" fmla="*/ 540830 h 582024"/>
                  <a:gd name="connsiteX42" fmla="*/ 591503 w 616828"/>
                  <a:gd name="connsiteY42" fmla="*/ 538639 h 58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16828" h="582024">
                    <a:moveTo>
                      <a:pt x="569500" y="529400"/>
                    </a:moveTo>
                    <a:cubicBezTo>
                      <a:pt x="574738" y="533591"/>
                      <a:pt x="579977" y="538163"/>
                      <a:pt x="585026" y="542830"/>
                    </a:cubicBezTo>
                    <a:cubicBezTo>
                      <a:pt x="586073" y="545306"/>
                      <a:pt x="587121" y="547783"/>
                      <a:pt x="588074" y="550259"/>
                    </a:cubicBezTo>
                    <a:cubicBezTo>
                      <a:pt x="590169" y="555212"/>
                      <a:pt x="594836" y="556165"/>
                      <a:pt x="596170" y="553593"/>
                    </a:cubicBezTo>
                    <a:cubicBezTo>
                      <a:pt x="603028" y="560546"/>
                      <a:pt x="609790" y="568166"/>
                      <a:pt x="616363" y="576263"/>
                    </a:cubicBezTo>
                    <a:cubicBezTo>
                      <a:pt x="616744" y="576739"/>
                      <a:pt x="617030" y="576263"/>
                      <a:pt x="616649" y="575882"/>
                    </a:cubicBezTo>
                    <a:cubicBezTo>
                      <a:pt x="616458" y="575596"/>
                      <a:pt x="616363" y="575501"/>
                      <a:pt x="616172" y="575310"/>
                    </a:cubicBezTo>
                    <a:cubicBezTo>
                      <a:pt x="616744" y="575501"/>
                      <a:pt x="617030" y="574834"/>
                      <a:pt x="616649" y="574072"/>
                    </a:cubicBezTo>
                    <a:cubicBezTo>
                      <a:pt x="614077" y="569405"/>
                      <a:pt x="611505" y="564833"/>
                      <a:pt x="609028" y="560165"/>
                    </a:cubicBezTo>
                    <a:cubicBezTo>
                      <a:pt x="609028" y="560070"/>
                      <a:pt x="608933" y="560070"/>
                      <a:pt x="608933" y="559975"/>
                    </a:cubicBezTo>
                    <a:cubicBezTo>
                      <a:pt x="608838" y="559880"/>
                      <a:pt x="608743" y="559689"/>
                      <a:pt x="608648" y="559594"/>
                    </a:cubicBezTo>
                    <a:cubicBezTo>
                      <a:pt x="601790" y="547497"/>
                      <a:pt x="594455" y="535496"/>
                      <a:pt x="587026" y="523685"/>
                    </a:cubicBezTo>
                    <a:cubicBezTo>
                      <a:pt x="587026" y="525018"/>
                      <a:pt x="585311" y="524923"/>
                      <a:pt x="584359" y="523113"/>
                    </a:cubicBezTo>
                    <a:cubicBezTo>
                      <a:pt x="470440" y="298323"/>
                      <a:pt x="254222" y="121158"/>
                      <a:pt x="9430" y="0"/>
                    </a:cubicBezTo>
                    <a:cubicBezTo>
                      <a:pt x="9430" y="0"/>
                      <a:pt x="9334" y="0"/>
                      <a:pt x="9334" y="0"/>
                    </a:cubicBezTo>
                    <a:cubicBezTo>
                      <a:pt x="6858" y="1048"/>
                      <a:pt x="6763" y="3810"/>
                      <a:pt x="11335" y="6096"/>
                    </a:cubicBezTo>
                    <a:cubicBezTo>
                      <a:pt x="144494" y="74676"/>
                      <a:pt x="256318" y="163830"/>
                      <a:pt x="356902" y="261747"/>
                    </a:cubicBezTo>
                    <a:cubicBezTo>
                      <a:pt x="434245" y="336995"/>
                      <a:pt x="506730" y="419957"/>
                      <a:pt x="569976" y="507873"/>
                    </a:cubicBezTo>
                    <a:cubicBezTo>
                      <a:pt x="572262" y="513207"/>
                      <a:pt x="574548" y="518446"/>
                      <a:pt x="576929" y="523780"/>
                    </a:cubicBezTo>
                    <a:cubicBezTo>
                      <a:pt x="577596" y="525399"/>
                      <a:pt x="578358" y="527209"/>
                      <a:pt x="579120" y="528828"/>
                    </a:cubicBezTo>
                    <a:cubicBezTo>
                      <a:pt x="581597" y="530828"/>
                      <a:pt x="583978" y="532924"/>
                      <a:pt x="586454" y="535115"/>
                    </a:cubicBezTo>
                    <a:cubicBezTo>
                      <a:pt x="590645" y="538829"/>
                      <a:pt x="589217" y="545021"/>
                      <a:pt x="584835" y="541211"/>
                    </a:cubicBezTo>
                    <a:cubicBezTo>
                      <a:pt x="570833" y="529400"/>
                      <a:pt x="556832" y="519875"/>
                      <a:pt x="543211" y="512445"/>
                    </a:cubicBezTo>
                    <a:cubicBezTo>
                      <a:pt x="429578" y="453676"/>
                      <a:pt x="340233" y="514922"/>
                      <a:pt x="247174" y="524256"/>
                    </a:cubicBezTo>
                    <a:cubicBezTo>
                      <a:pt x="163735" y="534257"/>
                      <a:pt x="81629" y="538163"/>
                      <a:pt x="0" y="519113"/>
                    </a:cubicBezTo>
                    <a:cubicBezTo>
                      <a:pt x="476" y="519589"/>
                      <a:pt x="1048" y="520065"/>
                      <a:pt x="1810" y="520541"/>
                    </a:cubicBezTo>
                    <a:cubicBezTo>
                      <a:pt x="76009" y="559689"/>
                      <a:pt x="157925" y="583216"/>
                      <a:pt x="242125" y="581978"/>
                    </a:cubicBezTo>
                    <a:cubicBezTo>
                      <a:pt x="291846" y="580834"/>
                      <a:pt x="339376" y="570357"/>
                      <a:pt x="383953" y="555784"/>
                    </a:cubicBezTo>
                    <a:cubicBezTo>
                      <a:pt x="437674" y="539020"/>
                      <a:pt x="487490" y="508826"/>
                      <a:pt x="556165" y="525494"/>
                    </a:cubicBezTo>
                    <a:cubicBezTo>
                      <a:pt x="560356" y="526637"/>
                      <a:pt x="564451" y="527780"/>
                      <a:pt x="568643" y="529209"/>
                    </a:cubicBezTo>
                    <a:cubicBezTo>
                      <a:pt x="568928" y="529400"/>
                      <a:pt x="569309" y="529304"/>
                      <a:pt x="569500" y="529400"/>
                    </a:cubicBezTo>
                    <a:close/>
                    <a:moveTo>
                      <a:pt x="591503" y="538639"/>
                    </a:moveTo>
                    <a:cubicBezTo>
                      <a:pt x="592646" y="540353"/>
                      <a:pt x="593693" y="541592"/>
                      <a:pt x="594551" y="543211"/>
                    </a:cubicBezTo>
                    <a:cubicBezTo>
                      <a:pt x="594646" y="543306"/>
                      <a:pt x="594646" y="543306"/>
                      <a:pt x="594646" y="543401"/>
                    </a:cubicBezTo>
                    <a:cubicBezTo>
                      <a:pt x="594646" y="543401"/>
                      <a:pt x="594741" y="543497"/>
                      <a:pt x="594741" y="543497"/>
                    </a:cubicBezTo>
                    <a:cubicBezTo>
                      <a:pt x="594741" y="543497"/>
                      <a:pt x="594836" y="543592"/>
                      <a:pt x="594836" y="543592"/>
                    </a:cubicBezTo>
                    <a:cubicBezTo>
                      <a:pt x="594932" y="543592"/>
                      <a:pt x="594932" y="543687"/>
                      <a:pt x="594932" y="543687"/>
                    </a:cubicBezTo>
                    <a:cubicBezTo>
                      <a:pt x="595027" y="543687"/>
                      <a:pt x="595027" y="543782"/>
                      <a:pt x="595027" y="543782"/>
                    </a:cubicBezTo>
                    <a:cubicBezTo>
                      <a:pt x="601694" y="553498"/>
                      <a:pt x="608267" y="563404"/>
                      <a:pt x="614744" y="573310"/>
                    </a:cubicBezTo>
                    <a:cubicBezTo>
                      <a:pt x="608838" y="565690"/>
                      <a:pt x="602837" y="558451"/>
                      <a:pt x="596551" y="551688"/>
                    </a:cubicBezTo>
                    <a:cubicBezTo>
                      <a:pt x="596551" y="551021"/>
                      <a:pt x="596360" y="550259"/>
                      <a:pt x="595979" y="549307"/>
                    </a:cubicBezTo>
                    <a:cubicBezTo>
                      <a:pt x="594836" y="546449"/>
                      <a:pt x="593598" y="543687"/>
                      <a:pt x="592455" y="540830"/>
                    </a:cubicBezTo>
                    <a:cubicBezTo>
                      <a:pt x="592169" y="540163"/>
                      <a:pt x="591788" y="539306"/>
                      <a:pt x="591503" y="538639"/>
                    </a:cubicBezTo>
                    <a:close/>
                  </a:path>
                </a:pathLst>
              </a:custGeom>
              <a:grpFill/>
              <a:ln w="9525" cap="flat">
                <a:noFill/>
                <a:prstDash val="solid"/>
                <a:miter/>
              </a:ln>
            </p:spPr>
            <p:txBody>
              <a:bodyPr rtlCol="0" anchor="ctr"/>
              <a:lstStyle/>
              <a:p>
                <a:endParaRPr lang="th-TH"/>
              </a:p>
            </p:txBody>
          </p:sp>
          <p:sp>
            <p:nvSpPr>
              <p:cNvPr id="112" name="Freeform: Shape 111">
                <a:extLst>
                  <a:ext uri="{FF2B5EF4-FFF2-40B4-BE49-F238E27FC236}">
                    <a16:creationId xmlns:a16="http://schemas.microsoft.com/office/drawing/2014/main" id="{C15BC1B6-9251-47D0-BB0C-E445802230F5}"/>
                  </a:ext>
                </a:extLst>
              </p:cNvPr>
              <p:cNvSpPr/>
              <p:nvPr/>
            </p:nvSpPr>
            <p:spPr>
              <a:xfrm>
                <a:off x="5101208" y="2862555"/>
                <a:ext cx="744664" cy="135802"/>
              </a:xfrm>
              <a:custGeom>
                <a:avLst/>
                <a:gdLst>
                  <a:gd name="connsiteX0" fmla="*/ 645700 w 744664"/>
                  <a:gd name="connsiteY0" fmla="*/ 77431 h 135802"/>
                  <a:gd name="connsiteX1" fmla="*/ 645414 w 744664"/>
                  <a:gd name="connsiteY1" fmla="*/ 77335 h 135802"/>
                  <a:gd name="connsiteX2" fmla="*/ 348710 w 744664"/>
                  <a:gd name="connsiteY2" fmla="*/ 183 h 135802"/>
                  <a:gd name="connsiteX3" fmla="*/ 5429 w 744664"/>
                  <a:gd name="connsiteY3" fmla="*/ 116674 h 135802"/>
                  <a:gd name="connsiteX4" fmla="*/ 80963 w 744664"/>
                  <a:gd name="connsiteY4" fmla="*/ 94766 h 135802"/>
                  <a:gd name="connsiteX5" fmla="*/ 213741 w 744664"/>
                  <a:gd name="connsiteY5" fmla="*/ 60381 h 135802"/>
                  <a:gd name="connsiteX6" fmla="*/ 335756 w 744664"/>
                  <a:gd name="connsiteY6" fmla="*/ 42188 h 135802"/>
                  <a:gd name="connsiteX7" fmla="*/ 536639 w 744664"/>
                  <a:gd name="connsiteY7" fmla="*/ 51237 h 135802"/>
                  <a:gd name="connsiteX8" fmla="*/ 537591 w 744664"/>
                  <a:gd name="connsiteY8" fmla="*/ 56285 h 135802"/>
                  <a:gd name="connsiteX9" fmla="*/ 441198 w 744664"/>
                  <a:gd name="connsiteY9" fmla="*/ 51237 h 135802"/>
                  <a:gd name="connsiteX10" fmla="*/ 202025 w 744664"/>
                  <a:gd name="connsiteY10" fmla="*/ 73525 h 135802"/>
                  <a:gd name="connsiteX11" fmla="*/ 0 w 744664"/>
                  <a:gd name="connsiteY11" fmla="*/ 129056 h 135802"/>
                  <a:gd name="connsiteX12" fmla="*/ 183071 w 744664"/>
                  <a:gd name="connsiteY12" fmla="*/ 135724 h 135802"/>
                  <a:gd name="connsiteX13" fmla="*/ 364331 w 744664"/>
                  <a:gd name="connsiteY13" fmla="*/ 123532 h 135802"/>
                  <a:gd name="connsiteX14" fmla="*/ 557498 w 744664"/>
                  <a:gd name="connsiteY14" fmla="*/ 95909 h 135802"/>
                  <a:gd name="connsiteX15" fmla="*/ 688372 w 744664"/>
                  <a:gd name="connsiteY15" fmla="*/ 112483 h 135802"/>
                  <a:gd name="connsiteX16" fmla="*/ 688467 w 744664"/>
                  <a:gd name="connsiteY16" fmla="*/ 112483 h 135802"/>
                  <a:gd name="connsiteX17" fmla="*/ 744665 w 744664"/>
                  <a:gd name="connsiteY17" fmla="*/ 132676 h 135802"/>
                  <a:gd name="connsiteX18" fmla="*/ 645700 w 744664"/>
                  <a:gd name="connsiteY18" fmla="*/ 77431 h 13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4664" h="135802">
                    <a:moveTo>
                      <a:pt x="645700" y="77431"/>
                    </a:moveTo>
                    <a:cubicBezTo>
                      <a:pt x="645605" y="77335"/>
                      <a:pt x="645605" y="77335"/>
                      <a:pt x="645414" y="77335"/>
                    </a:cubicBezTo>
                    <a:cubicBezTo>
                      <a:pt x="550926" y="31425"/>
                      <a:pt x="449104" y="2850"/>
                      <a:pt x="348710" y="183"/>
                    </a:cubicBezTo>
                    <a:cubicBezTo>
                      <a:pt x="210312" y="-3341"/>
                      <a:pt x="92012" y="44379"/>
                      <a:pt x="5429" y="116674"/>
                    </a:cubicBezTo>
                    <a:cubicBezTo>
                      <a:pt x="30671" y="108958"/>
                      <a:pt x="55817" y="102100"/>
                      <a:pt x="80963" y="94766"/>
                    </a:cubicBezTo>
                    <a:cubicBezTo>
                      <a:pt x="125063" y="81907"/>
                      <a:pt x="168974" y="69811"/>
                      <a:pt x="213741" y="60381"/>
                    </a:cubicBezTo>
                    <a:cubicBezTo>
                      <a:pt x="253556" y="51999"/>
                      <a:pt x="294227" y="45617"/>
                      <a:pt x="335756" y="42188"/>
                    </a:cubicBezTo>
                    <a:cubicBezTo>
                      <a:pt x="400907" y="36664"/>
                      <a:pt x="468440" y="38473"/>
                      <a:pt x="536639" y="51237"/>
                    </a:cubicBezTo>
                    <a:cubicBezTo>
                      <a:pt x="540925" y="51999"/>
                      <a:pt x="541687" y="56571"/>
                      <a:pt x="537591" y="56285"/>
                    </a:cubicBezTo>
                    <a:cubicBezTo>
                      <a:pt x="505492" y="53523"/>
                      <a:pt x="473202" y="51808"/>
                      <a:pt x="441198" y="51237"/>
                    </a:cubicBezTo>
                    <a:cubicBezTo>
                      <a:pt x="359378" y="49808"/>
                      <a:pt x="278416" y="56476"/>
                      <a:pt x="202025" y="73525"/>
                    </a:cubicBezTo>
                    <a:cubicBezTo>
                      <a:pt x="134207" y="88575"/>
                      <a:pt x="67913" y="109149"/>
                      <a:pt x="0" y="129056"/>
                    </a:cubicBezTo>
                    <a:cubicBezTo>
                      <a:pt x="64675" y="130199"/>
                      <a:pt x="120777" y="136581"/>
                      <a:pt x="183071" y="135724"/>
                    </a:cubicBezTo>
                    <a:cubicBezTo>
                      <a:pt x="244792" y="135057"/>
                      <a:pt x="305372" y="131533"/>
                      <a:pt x="364331" y="123532"/>
                    </a:cubicBezTo>
                    <a:cubicBezTo>
                      <a:pt x="428816" y="114769"/>
                      <a:pt x="489871" y="98005"/>
                      <a:pt x="557498" y="95909"/>
                    </a:cubicBezTo>
                    <a:cubicBezTo>
                      <a:pt x="600170" y="94766"/>
                      <a:pt x="643700" y="99624"/>
                      <a:pt x="688372" y="112483"/>
                    </a:cubicBezTo>
                    <a:cubicBezTo>
                      <a:pt x="688372" y="112483"/>
                      <a:pt x="688467" y="112483"/>
                      <a:pt x="688467" y="112483"/>
                    </a:cubicBezTo>
                    <a:cubicBezTo>
                      <a:pt x="707136" y="117817"/>
                      <a:pt x="725710" y="124484"/>
                      <a:pt x="744665" y="132676"/>
                    </a:cubicBezTo>
                    <a:cubicBezTo>
                      <a:pt x="712565" y="112483"/>
                      <a:pt x="679418" y="93909"/>
                      <a:pt x="645700" y="77431"/>
                    </a:cubicBezTo>
                    <a:close/>
                  </a:path>
                </a:pathLst>
              </a:custGeom>
              <a:grpFill/>
              <a:ln w="9525" cap="flat">
                <a:noFill/>
                <a:prstDash val="solid"/>
                <a:miter/>
              </a:ln>
            </p:spPr>
            <p:txBody>
              <a:bodyPr rtlCol="0" anchor="ctr"/>
              <a:lstStyle/>
              <a:p>
                <a:endParaRPr lang="th-TH"/>
              </a:p>
            </p:txBody>
          </p:sp>
          <p:sp>
            <p:nvSpPr>
              <p:cNvPr id="113" name="Freeform: Shape 112">
                <a:extLst>
                  <a:ext uri="{FF2B5EF4-FFF2-40B4-BE49-F238E27FC236}">
                    <a16:creationId xmlns:a16="http://schemas.microsoft.com/office/drawing/2014/main" id="{503AEAE1-A07B-4DDF-A7E8-6E825BAFFE51}"/>
                  </a:ext>
                </a:extLst>
              </p:cNvPr>
              <p:cNvSpPr/>
              <p:nvPr/>
            </p:nvSpPr>
            <p:spPr>
              <a:xfrm>
                <a:off x="5210838" y="2681477"/>
                <a:ext cx="663821" cy="334575"/>
              </a:xfrm>
              <a:custGeom>
                <a:avLst/>
                <a:gdLst>
                  <a:gd name="connsiteX0" fmla="*/ 662753 w 663821"/>
                  <a:gd name="connsiteY0" fmla="*/ 328136 h 334575"/>
                  <a:gd name="connsiteX1" fmla="*/ 653704 w 663821"/>
                  <a:gd name="connsiteY1" fmla="*/ 312706 h 334575"/>
                  <a:gd name="connsiteX2" fmla="*/ 427105 w 663821"/>
                  <a:gd name="connsiteY2" fmla="*/ 93821 h 334575"/>
                  <a:gd name="connsiteX3" fmla="*/ 26293 w 663821"/>
                  <a:gd name="connsiteY3" fmla="*/ 286 h 334575"/>
                  <a:gd name="connsiteX4" fmla="*/ 642941 w 663821"/>
                  <a:gd name="connsiteY4" fmla="*/ 306705 h 334575"/>
                  <a:gd name="connsiteX5" fmla="*/ 650656 w 663821"/>
                  <a:gd name="connsiteY5" fmla="*/ 318516 h 334575"/>
                  <a:gd name="connsiteX6" fmla="*/ 649990 w 663821"/>
                  <a:gd name="connsiteY6" fmla="*/ 318611 h 334575"/>
                  <a:gd name="connsiteX7" fmla="*/ 638560 w 663821"/>
                  <a:gd name="connsiteY7" fmla="*/ 304324 h 334575"/>
                  <a:gd name="connsiteX8" fmla="*/ 316043 w 663821"/>
                  <a:gd name="connsiteY8" fmla="*/ 78772 h 334575"/>
                  <a:gd name="connsiteX9" fmla="*/ 6385 w 663821"/>
                  <a:gd name="connsiteY9" fmla="*/ 0 h 334575"/>
                  <a:gd name="connsiteX10" fmla="*/ 4671 w 663821"/>
                  <a:gd name="connsiteY10" fmla="*/ 7620 h 334575"/>
                  <a:gd name="connsiteX11" fmla="*/ 633988 w 663821"/>
                  <a:gd name="connsiteY11" fmla="*/ 301371 h 334575"/>
                  <a:gd name="connsiteX12" fmla="*/ 634559 w 663821"/>
                  <a:gd name="connsiteY12" fmla="*/ 302133 h 334575"/>
                  <a:gd name="connsiteX13" fmla="*/ 634654 w 663821"/>
                  <a:gd name="connsiteY13" fmla="*/ 302228 h 334575"/>
                  <a:gd name="connsiteX14" fmla="*/ 650752 w 663821"/>
                  <a:gd name="connsiteY14" fmla="*/ 328803 h 334575"/>
                  <a:gd name="connsiteX15" fmla="*/ 652561 w 663821"/>
                  <a:gd name="connsiteY15" fmla="*/ 331184 h 334575"/>
                  <a:gd name="connsiteX16" fmla="*/ 658086 w 663821"/>
                  <a:gd name="connsiteY16" fmla="*/ 334423 h 334575"/>
                  <a:gd name="connsiteX17" fmla="*/ 658181 w 663821"/>
                  <a:gd name="connsiteY17" fmla="*/ 334423 h 334575"/>
                  <a:gd name="connsiteX18" fmla="*/ 662753 w 663821"/>
                  <a:gd name="connsiteY18" fmla="*/ 328136 h 3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821" h="334575">
                    <a:moveTo>
                      <a:pt x="662753" y="328136"/>
                    </a:moveTo>
                    <a:cubicBezTo>
                      <a:pt x="659800" y="322993"/>
                      <a:pt x="656752" y="317849"/>
                      <a:pt x="653704" y="312706"/>
                    </a:cubicBezTo>
                    <a:cubicBezTo>
                      <a:pt x="603031" y="228791"/>
                      <a:pt x="532451" y="146590"/>
                      <a:pt x="427105" y="93821"/>
                    </a:cubicBezTo>
                    <a:cubicBezTo>
                      <a:pt x="307375" y="33814"/>
                      <a:pt x="167263" y="4001"/>
                      <a:pt x="26293" y="286"/>
                    </a:cubicBezTo>
                    <a:cubicBezTo>
                      <a:pt x="270799" y="31528"/>
                      <a:pt x="522450" y="128302"/>
                      <a:pt x="642941" y="306705"/>
                    </a:cubicBezTo>
                    <a:cubicBezTo>
                      <a:pt x="645513" y="310610"/>
                      <a:pt x="648180" y="314611"/>
                      <a:pt x="650656" y="318516"/>
                    </a:cubicBezTo>
                    <a:cubicBezTo>
                      <a:pt x="650847" y="318992"/>
                      <a:pt x="650275" y="319088"/>
                      <a:pt x="649990" y="318611"/>
                    </a:cubicBezTo>
                    <a:cubicBezTo>
                      <a:pt x="646275" y="313849"/>
                      <a:pt x="642465" y="309086"/>
                      <a:pt x="638560" y="304324"/>
                    </a:cubicBezTo>
                    <a:cubicBezTo>
                      <a:pt x="557502" y="205931"/>
                      <a:pt x="447107" y="129350"/>
                      <a:pt x="316043" y="78772"/>
                    </a:cubicBezTo>
                    <a:cubicBezTo>
                      <a:pt x="217650" y="40862"/>
                      <a:pt x="114304" y="16764"/>
                      <a:pt x="6385" y="0"/>
                    </a:cubicBezTo>
                    <a:cubicBezTo>
                      <a:pt x="-1044" y="381"/>
                      <a:pt x="-2473" y="5810"/>
                      <a:pt x="4671" y="7620"/>
                    </a:cubicBezTo>
                    <a:cubicBezTo>
                      <a:pt x="242891" y="66770"/>
                      <a:pt x="448536" y="168307"/>
                      <a:pt x="633988" y="301371"/>
                    </a:cubicBezTo>
                    <a:cubicBezTo>
                      <a:pt x="634178" y="301657"/>
                      <a:pt x="634273" y="301943"/>
                      <a:pt x="634559" y="302133"/>
                    </a:cubicBezTo>
                    <a:cubicBezTo>
                      <a:pt x="634559" y="302133"/>
                      <a:pt x="634559" y="302228"/>
                      <a:pt x="634654" y="302228"/>
                    </a:cubicBezTo>
                    <a:cubicBezTo>
                      <a:pt x="640179" y="310991"/>
                      <a:pt x="645608" y="319850"/>
                      <a:pt x="650752" y="328803"/>
                    </a:cubicBezTo>
                    <a:cubicBezTo>
                      <a:pt x="651323" y="329660"/>
                      <a:pt x="651895" y="330422"/>
                      <a:pt x="652561" y="331184"/>
                    </a:cubicBezTo>
                    <a:cubicBezTo>
                      <a:pt x="654276" y="332899"/>
                      <a:pt x="656276" y="333947"/>
                      <a:pt x="658086" y="334423"/>
                    </a:cubicBezTo>
                    <a:cubicBezTo>
                      <a:pt x="658086" y="334423"/>
                      <a:pt x="658181" y="334423"/>
                      <a:pt x="658181" y="334423"/>
                    </a:cubicBezTo>
                    <a:cubicBezTo>
                      <a:pt x="662277" y="335185"/>
                      <a:pt x="665611" y="333089"/>
                      <a:pt x="662753" y="328136"/>
                    </a:cubicBezTo>
                    <a:close/>
                  </a:path>
                </a:pathLst>
              </a:custGeom>
              <a:grpFill/>
              <a:ln w="9525" cap="flat">
                <a:noFill/>
                <a:prstDash val="solid"/>
                <a:miter/>
              </a:ln>
            </p:spPr>
            <p:txBody>
              <a:bodyPr rtlCol="0" anchor="ctr"/>
              <a:lstStyle/>
              <a:p>
                <a:endParaRPr lang="th-TH"/>
              </a:p>
            </p:txBody>
          </p:sp>
          <p:sp>
            <p:nvSpPr>
              <p:cNvPr id="114" name="Freeform: Shape 113">
                <a:extLst>
                  <a:ext uri="{FF2B5EF4-FFF2-40B4-BE49-F238E27FC236}">
                    <a16:creationId xmlns:a16="http://schemas.microsoft.com/office/drawing/2014/main" id="{261A3584-EB1A-4CCD-AB07-780765CE0E2E}"/>
                  </a:ext>
                </a:extLst>
              </p:cNvPr>
              <p:cNvSpPr/>
              <p:nvPr/>
            </p:nvSpPr>
            <p:spPr>
              <a:xfrm>
                <a:off x="5684102" y="3232392"/>
                <a:ext cx="514903" cy="128142"/>
              </a:xfrm>
              <a:custGeom>
                <a:avLst/>
                <a:gdLst>
                  <a:gd name="connsiteX0" fmla="*/ 514291 w 514903"/>
                  <a:gd name="connsiteY0" fmla="*/ 123646 h 128142"/>
                  <a:gd name="connsiteX1" fmla="*/ 492479 w 514903"/>
                  <a:gd name="connsiteY1" fmla="*/ 91357 h 128142"/>
                  <a:gd name="connsiteX2" fmla="*/ 493812 w 514903"/>
                  <a:gd name="connsiteY2" fmla="*/ 91928 h 128142"/>
                  <a:gd name="connsiteX3" fmla="*/ 494860 w 514903"/>
                  <a:gd name="connsiteY3" fmla="*/ 92214 h 128142"/>
                  <a:gd name="connsiteX4" fmla="*/ 496765 w 514903"/>
                  <a:gd name="connsiteY4" fmla="*/ 91547 h 128142"/>
                  <a:gd name="connsiteX5" fmla="*/ 492764 w 514903"/>
                  <a:gd name="connsiteY5" fmla="*/ 80403 h 128142"/>
                  <a:gd name="connsiteX6" fmla="*/ 478382 w 514903"/>
                  <a:gd name="connsiteY6" fmla="*/ 74593 h 128142"/>
                  <a:gd name="connsiteX7" fmla="*/ 468952 w 514903"/>
                  <a:gd name="connsiteY7" fmla="*/ 71354 h 128142"/>
                  <a:gd name="connsiteX8" fmla="*/ 419327 w 514903"/>
                  <a:gd name="connsiteY8" fmla="*/ 43922 h 128142"/>
                  <a:gd name="connsiteX9" fmla="*/ 275118 w 514903"/>
                  <a:gd name="connsiteY9" fmla="*/ 107 h 128142"/>
                  <a:gd name="connsiteX10" fmla="*/ 2798 w 514903"/>
                  <a:gd name="connsiteY10" fmla="*/ 33730 h 128142"/>
                  <a:gd name="connsiteX11" fmla="*/ 1084 w 514903"/>
                  <a:gd name="connsiteY11" fmla="*/ 38588 h 128142"/>
                  <a:gd name="connsiteX12" fmla="*/ 2322 w 514903"/>
                  <a:gd name="connsiteY12" fmla="*/ 39636 h 128142"/>
                  <a:gd name="connsiteX13" fmla="*/ 40136 w 514903"/>
                  <a:gd name="connsiteY13" fmla="*/ 56400 h 128142"/>
                  <a:gd name="connsiteX14" fmla="*/ 315885 w 514903"/>
                  <a:gd name="connsiteY14" fmla="*/ 30778 h 128142"/>
                  <a:gd name="connsiteX15" fmla="*/ 481525 w 514903"/>
                  <a:gd name="connsiteY15" fmla="*/ 80117 h 128142"/>
                  <a:gd name="connsiteX16" fmla="*/ 483430 w 514903"/>
                  <a:gd name="connsiteY16" fmla="*/ 81451 h 128142"/>
                  <a:gd name="connsiteX17" fmla="*/ 485525 w 514903"/>
                  <a:gd name="connsiteY17" fmla="*/ 85451 h 128142"/>
                  <a:gd name="connsiteX18" fmla="*/ 484002 w 514903"/>
                  <a:gd name="connsiteY18" fmla="*/ 84403 h 128142"/>
                  <a:gd name="connsiteX19" fmla="*/ 222445 w 514903"/>
                  <a:gd name="connsiteY19" fmla="*/ 54876 h 128142"/>
                  <a:gd name="connsiteX20" fmla="*/ 75474 w 514903"/>
                  <a:gd name="connsiteY20" fmla="*/ 70116 h 128142"/>
                  <a:gd name="connsiteX21" fmla="*/ 231779 w 514903"/>
                  <a:gd name="connsiteY21" fmla="*/ 92976 h 128142"/>
                  <a:gd name="connsiteX22" fmla="*/ 473619 w 514903"/>
                  <a:gd name="connsiteY22" fmla="*/ 83832 h 128142"/>
                  <a:gd name="connsiteX23" fmla="*/ 494669 w 514903"/>
                  <a:gd name="connsiteY23" fmla="*/ 103168 h 128142"/>
                  <a:gd name="connsiteX24" fmla="*/ 494765 w 514903"/>
                  <a:gd name="connsiteY24" fmla="*/ 103263 h 128142"/>
                  <a:gd name="connsiteX25" fmla="*/ 494860 w 514903"/>
                  <a:gd name="connsiteY25" fmla="*/ 103358 h 128142"/>
                  <a:gd name="connsiteX26" fmla="*/ 509338 w 514903"/>
                  <a:gd name="connsiteY26" fmla="*/ 125075 h 128142"/>
                  <a:gd name="connsiteX27" fmla="*/ 514291 w 514903"/>
                  <a:gd name="connsiteY27" fmla="*/ 123646 h 12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4903" h="128142">
                    <a:moveTo>
                      <a:pt x="514291" y="123646"/>
                    </a:moveTo>
                    <a:cubicBezTo>
                      <a:pt x="508576" y="110883"/>
                      <a:pt x="501051" y="100405"/>
                      <a:pt x="492479" y="91357"/>
                    </a:cubicBezTo>
                    <a:cubicBezTo>
                      <a:pt x="492955" y="91547"/>
                      <a:pt x="493431" y="91738"/>
                      <a:pt x="493812" y="91928"/>
                    </a:cubicBezTo>
                    <a:cubicBezTo>
                      <a:pt x="494098" y="92023"/>
                      <a:pt x="494574" y="92214"/>
                      <a:pt x="494860" y="92214"/>
                    </a:cubicBezTo>
                    <a:cubicBezTo>
                      <a:pt x="495622" y="92309"/>
                      <a:pt x="496289" y="92119"/>
                      <a:pt x="496765" y="91547"/>
                    </a:cubicBezTo>
                    <a:cubicBezTo>
                      <a:pt x="498765" y="89452"/>
                      <a:pt x="497051" y="82308"/>
                      <a:pt x="492764" y="80403"/>
                    </a:cubicBezTo>
                    <a:cubicBezTo>
                      <a:pt x="487907" y="78212"/>
                      <a:pt x="483049" y="76307"/>
                      <a:pt x="478382" y="74593"/>
                    </a:cubicBezTo>
                    <a:cubicBezTo>
                      <a:pt x="475238" y="73354"/>
                      <a:pt x="472095" y="72402"/>
                      <a:pt x="468952" y="71354"/>
                    </a:cubicBezTo>
                    <a:cubicBezTo>
                      <a:pt x="452283" y="59924"/>
                      <a:pt x="434662" y="51828"/>
                      <a:pt x="419327" y="43922"/>
                    </a:cubicBezTo>
                    <a:cubicBezTo>
                      <a:pt x="370940" y="18871"/>
                      <a:pt x="321314" y="2584"/>
                      <a:pt x="275118" y="107"/>
                    </a:cubicBezTo>
                    <a:cubicBezTo>
                      <a:pt x="176534" y="-2655"/>
                      <a:pt x="100811" y="49066"/>
                      <a:pt x="2798" y="33730"/>
                    </a:cubicBezTo>
                    <a:cubicBezTo>
                      <a:pt x="-345" y="33254"/>
                      <a:pt x="-726" y="36683"/>
                      <a:pt x="1084" y="38588"/>
                    </a:cubicBezTo>
                    <a:cubicBezTo>
                      <a:pt x="1465" y="38969"/>
                      <a:pt x="1751" y="39350"/>
                      <a:pt x="2322" y="39636"/>
                    </a:cubicBezTo>
                    <a:cubicBezTo>
                      <a:pt x="15086" y="45637"/>
                      <a:pt x="27659" y="51352"/>
                      <a:pt x="40136" y="56400"/>
                    </a:cubicBezTo>
                    <a:cubicBezTo>
                      <a:pt x="128814" y="84213"/>
                      <a:pt x="226731" y="35254"/>
                      <a:pt x="315885" y="30778"/>
                    </a:cubicBezTo>
                    <a:cubicBezTo>
                      <a:pt x="367987" y="28873"/>
                      <a:pt x="426280" y="41255"/>
                      <a:pt x="481525" y="80117"/>
                    </a:cubicBezTo>
                    <a:cubicBezTo>
                      <a:pt x="482192" y="80593"/>
                      <a:pt x="482763" y="80974"/>
                      <a:pt x="483430" y="81451"/>
                    </a:cubicBezTo>
                    <a:cubicBezTo>
                      <a:pt x="484097" y="82784"/>
                      <a:pt x="484859" y="84118"/>
                      <a:pt x="485525" y="85451"/>
                    </a:cubicBezTo>
                    <a:cubicBezTo>
                      <a:pt x="485049" y="85070"/>
                      <a:pt x="484573" y="84784"/>
                      <a:pt x="484002" y="84403"/>
                    </a:cubicBezTo>
                    <a:cubicBezTo>
                      <a:pt x="392752" y="22967"/>
                      <a:pt x="300359" y="38969"/>
                      <a:pt x="222445" y="54876"/>
                    </a:cubicBezTo>
                    <a:cubicBezTo>
                      <a:pt x="177201" y="64401"/>
                      <a:pt x="124242" y="75736"/>
                      <a:pt x="75474" y="70116"/>
                    </a:cubicBezTo>
                    <a:cubicBezTo>
                      <a:pt x="125957" y="87832"/>
                      <a:pt x="176820" y="97834"/>
                      <a:pt x="231779" y="92976"/>
                    </a:cubicBezTo>
                    <a:cubicBezTo>
                      <a:pt x="311504" y="87070"/>
                      <a:pt x="384656" y="54781"/>
                      <a:pt x="473619" y="83832"/>
                    </a:cubicBezTo>
                    <a:cubicBezTo>
                      <a:pt x="481049" y="89356"/>
                      <a:pt x="488383" y="95738"/>
                      <a:pt x="494669" y="103168"/>
                    </a:cubicBezTo>
                    <a:cubicBezTo>
                      <a:pt x="494669" y="103168"/>
                      <a:pt x="494765" y="103168"/>
                      <a:pt x="494765" y="103263"/>
                    </a:cubicBezTo>
                    <a:cubicBezTo>
                      <a:pt x="494765" y="103263"/>
                      <a:pt x="494860" y="103263"/>
                      <a:pt x="494860" y="103358"/>
                    </a:cubicBezTo>
                    <a:cubicBezTo>
                      <a:pt x="500575" y="109835"/>
                      <a:pt x="505433" y="116884"/>
                      <a:pt x="509338" y="125075"/>
                    </a:cubicBezTo>
                    <a:cubicBezTo>
                      <a:pt x="511910" y="129933"/>
                      <a:pt x="516577" y="128695"/>
                      <a:pt x="514291" y="123646"/>
                    </a:cubicBezTo>
                    <a:close/>
                  </a:path>
                </a:pathLst>
              </a:custGeom>
              <a:grpFill/>
              <a:ln w="9525" cap="flat">
                <a:noFill/>
                <a:prstDash val="solid"/>
                <a:miter/>
              </a:ln>
            </p:spPr>
            <p:txBody>
              <a:bodyPr rtlCol="0" anchor="ctr"/>
              <a:lstStyle/>
              <a:p>
                <a:endParaRPr lang="th-TH"/>
              </a:p>
            </p:txBody>
          </p:sp>
          <p:sp>
            <p:nvSpPr>
              <p:cNvPr id="115" name="Freeform: Shape 114">
                <a:extLst>
                  <a:ext uri="{FF2B5EF4-FFF2-40B4-BE49-F238E27FC236}">
                    <a16:creationId xmlns:a16="http://schemas.microsoft.com/office/drawing/2014/main" id="{3CB70E83-57C3-4681-A5E4-C3D9C8BB8197}"/>
                  </a:ext>
                </a:extLst>
              </p:cNvPr>
              <p:cNvSpPr/>
              <p:nvPr/>
            </p:nvSpPr>
            <p:spPr>
              <a:xfrm>
                <a:off x="5891783" y="2748724"/>
                <a:ext cx="335184" cy="621315"/>
              </a:xfrm>
              <a:custGeom>
                <a:avLst/>
                <a:gdLst>
                  <a:gd name="connsiteX0" fmla="*/ 332613 w 335184"/>
                  <a:gd name="connsiteY0" fmla="*/ 618172 h 621315"/>
                  <a:gd name="connsiteX1" fmla="*/ 335185 w 335184"/>
                  <a:gd name="connsiteY1" fmla="*/ 621316 h 621315"/>
                  <a:gd name="connsiteX2" fmla="*/ 329660 w 335184"/>
                  <a:gd name="connsiteY2" fmla="*/ 487299 h 621315"/>
                  <a:gd name="connsiteX3" fmla="*/ 266319 w 335184"/>
                  <a:gd name="connsiteY3" fmla="*/ 295084 h 621315"/>
                  <a:gd name="connsiteX4" fmla="*/ 0 w 335184"/>
                  <a:gd name="connsiteY4" fmla="*/ 0 h 621315"/>
                  <a:gd name="connsiteX5" fmla="*/ 216218 w 335184"/>
                  <a:gd name="connsiteY5" fmla="*/ 245745 h 621315"/>
                  <a:gd name="connsiteX6" fmla="*/ 332613 w 335184"/>
                  <a:gd name="connsiteY6" fmla="*/ 618172 h 62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184" h="621315">
                    <a:moveTo>
                      <a:pt x="332613" y="618172"/>
                    </a:moveTo>
                    <a:cubicBezTo>
                      <a:pt x="333470" y="619220"/>
                      <a:pt x="334328" y="620268"/>
                      <a:pt x="335185" y="621316"/>
                    </a:cubicBezTo>
                    <a:cubicBezTo>
                      <a:pt x="333851" y="576072"/>
                      <a:pt x="335947" y="531019"/>
                      <a:pt x="329660" y="487299"/>
                    </a:cubicBezTo>
                    <a:cubicBezTo>
                      <a:pt x="320707" y="424910"/>
                      <a:pt x="301562" y="358902"/>
                      <a:pt x="266319" y="295084"/>
                    </a:cubicBezTo>
                    <a:cubicBezTo>
                      <a:pt x="204026" y="181451"/>
                      <a:pt x="101346" y="86677"/>
                      <a:pt x="0" y="0"/>
                    </a:cubicBezTo>
                    <a:cubicBezTo>
                      <a:pt x="80486" y="73723"/>
                      <a:pt x="162592" y="153448"/>
                      <a:pt x="216218" y="245745"/>
                    </a:cubicBezTo>
                    <a:cubicBezTo>
                      <a:pt x="286607" y="368713"/>
                      <a:pt x="299561" y="490538"/>
                      <a:pt x="332613" y="618172"/>
                    </a:cubicBezTo>
                    <a:close/>
                  </a:path>
                </a:pathLst>
              </a:custGeom>
              <a:grpFill/>
              <a:ln w="9525" cap="flat">
                <a:noFill/>
                <a:prstDash val="solid"/>
                <a:miter/>
              </a:ln>
            </p:spPr>
            <p:txBody>
              <a:bodyPr rtlCol="0" anchor="ctr"/>
              <a:lstStyle/>
              <a:p>
                <a:endParaRPr lang="th-TH"/>
              </a:p>
            </p:txBody>
          </p:sp>
          <p:sp>
            <p:nvSpPr>
              <p:cNvPr id="116" name="Freeform: Shape 115">
                <a:extLst>
                  <a:ext uri="{FF2B5EF4-FFF2-40B4-BE49-F238E27FC236}">
                    <a16:creationId xmlns:a16="http://schemas.microsoft.com/office/drawing/2014/main" id="{8ADDED52-E7AB-4324-911C-F5C1CBBBB4A0}"/>
                  </a:ext>
                </a:extLst>
              </p:cNvPr>
              <p:cNvSpPr/>
              <p:nvPr/>
            </p:nvSpPr>
            <p:spPr>
              <a:xfrm>
                <a:off x="5832824" y="2705385"/>
                <a:ext cx="398049" cy="719613"/>
              </a:xfrm>
              <a:custGeom>
                <a:avLst/>
                <a:gdLst>
                  <a:gd name="connsiteX0" fmla="*/ 369665 w 398049"/>
                  <a:gd name="connsiteY0" fmla="*/ 639509 h 719613"/>
                  <a:gd name="connsiteX1" fmla="*/ 382333 w 398049"/>
                  <a:gd name="connsiteY1" fmla="*/ 680657 h 719613"/>
                  <a:gd name="connsiteX2" fmla="*/ 382524 w 398049"/>
                  <a:gd name="connsiteY2" fmla="*/ 683990 h 719613"/>
                  <a:gd name="connsiteX3" fmla="*/ 398050 w 398049"/>
                  <a:gd name="connsiteY3" fmla="*/ 719614 h 719613"/>
                  <a:gd name="connsiteX4" fmla="*/ 395669 w 398049"/>
                  <a:gd name="connsiteY4" fmla="*/ 695325 h 719613"/>
                  <a:gd name="connsiteX5" fmla="*/ 394049 w 398049"/>
                  <a:gd name="connsiteY5" fmla="*/ 689515 h 719613"/>
                  <a:gd name="connsiteX6" fmla="*/ 394049 w 398049"/>
                  <a:gd name="connsiteY6" fmla="*/ 689420 h 719613"/>
                  <a:gd name="connsiteX7" fmla="*/ 390239 w 398049"/>
                  <a:gd name="connsiteY7" fmla="*/ 675227 h 719613"/>
                  <a:gd name="connsiteX8" fmla="*/ 390335 w 398049"/>
                  <a:gd name="connsiteY8" fmla="*/ 675227 h 719613"/>
                  <a:gd name="connsiteX9" fmla="*/ 382619 w 398049"/>
                  <a:gd name="connsiteY9" fmla="*/ 644747 h 719613"/>
                  <a:gd name="connsiteX10" fmla="*/ 382333 w 398049"/>
                  <a:gd name="connsiteY10" fmla="*/ 643795 h 719613"/>
                  <a:gd name="connsiteX11" fmla="*/ 268034 w 398049"/>
                  <a:gd name="connsiteY11" fmla="*/ 290417 h 719613"/>
                  <a:gd name="connsiteX12" fmla="*/ 0 w 398049"/>
                  <a:gd name="connsiteY12" fmla="*/ 0 h 719613"/>
                  <a:gd name="connsiteX13" fmla="*/ 952 w 398049"/>
                  <a:gd name="connsiteY13" fmla="*/ 1333 h 719613"/>
                  <a:gd name="connsiteX14" fmla="*/ 266700 w 398049"/>
                  <a:gd name="connsiteY14" fmla="*/ 372142 h 719613"/>
                  <a:gd name="connsiteX15" fmla="*/ 368808 w 398049"/>
                  <a:gd name="connsiteY15" fmla="*/ 636937 h 719613"/>
                  <a:gd name="connsiteX16" fmla="*/ 369475 w 398049"/>
                  <a:gd name="connsiteY16" fmla="*/ 639128 h 719613"/>
                  <a:gd name="connsiteX17" fmla="*/ 369570 w 398049"/>
                  <a:gd name="connsiteY17" fmla="*/ 639413 h 719613"/>
                  <a:gd name="connsiteX18" fmla="*/ 369665 w 398049"/>
                  <a:gd name="connsiteY18" fmla="*/ 639509 h 71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8049" h="719613">
                    <a:moveTo>
                      <a:pt x="369665" y="639509"/>
                    </a:moveTo>
                    <a:cubicBezTo>
                      <a:pt x="373856" y="653129"/>
                      <a:pt x="378047" y="666845"/>
                      <a:pt x="382333" y="680657"/>
                    </a:cubicBezTo>
                    <a:cubicBezTo>
                      <a:pt x="382333" y="681704"/>
                      <a:pt x="382429" y="682752"/>
                      <a:pt x="382524" y="683990"/>
                    </a:cubicBezTo>
                    <a:cubicBezTo>
                      <a:pt x="388048" y="695992"/>
                      <a:pt x="393192" y="707803"/>
                      <a:pt x="398050" y="719614"/>
                    </a:cubicBezTo>
                    <a:cubicBezTo>
                      <a:pt x="397002" y="711422"/>
                      <a:pt x="396240" y="703421"/>
                      <a:pt x="395669" y="695325"/>
                    </a:cubicBezTo>
                    <a:cubicBezTo>
                      <a:pt x="395097" y="693325"/>
                      <a:pt x="394525" y="691420"/>
                      <a:pt x="394049" y="689515"/>
                    </a:cubicBezTo>
                    <a:cubicBezTo>
                      <a:pt x="394049" y="689515"/>
                      <a:pt x="394049" y="689420"/>
                      <a:pt x="394049" y="689420"/>
                    </a:cubicBezTo>
                    <a:cubicBezTo>
                      <a:pt x="392811" y="684657"/>
                      <a:pt x="391478" y="679895"/>
                      <a:pt x="390239" y="675227"/>
                    </a:cubicBezTo>
                    <a:cubicBezTo>
                      <a:pt x="390239" y="675227"/>
                      <a:pt x="390335" y="675227"/>
                      <a:pt x="390335" y="675227"/>
                    </a:cubicBezTo>
                    <a:cubicBezTo>
                      <a:pt x="387953" y="665036"/>
                      <a:pt x="385382" y="654844"/>
                      <a:pt x="382619" y="644747"/>
                    </a:cubicBezTo>
                    <a:cubicBezTo>
                      <a:pt x="382524" y="644462"/>
                      <a:pt x="382429" y="644080"/>
                      <a:pt x="382333" y="643795"/>
                    </a:cubicBezTo>
                    <a:cubicBezTo>
                      <a:pt x="351949" y="523304"/>
                      <a:pt x="337185" y="407098"/>
                      <a:pt x="268034" y="290417"/>
                    </a:cubicBezTo>
                    <a:cubicBezTo>
                      <a:pt x="202501" y="180594"/>
                      <a:pt x="93536" y="87535"/>
                      <a:pt x="0" y="0"/>
                    </a:cubicBezTo>
                    <a:cubicBezTo>
                      <a:pt x="95" y="381"/>
                      <a:pt x="381" y="857"/>
                      <a:pt x="952" y="1333"/>
                    </a:cubicBezTo>
                    <a:cubicBezTo>
                      <a:pt x="111252" y="113348"/>
                      <a:pt x="199930" y="238982"/>
                      <a:pt x="266700" y="372142"/>
                    </a:cubicBezTo>
                    <a:cubicBezTo>
                      <a:pt x="309182" y="457200"/>
                      <a:pt x="340423" y="546545"/>
                      <a:pt x="368808" y="636937"/>
                    </a:cubicBezTo>
                    <a:cubicBezTo>
                      <a:pt x="368998" y="637604"/>
                      <a:pt x="369284" y="638366"/>
                      <a:pt x="369475" y="639128"/>
                    </a:cubicBezTo>
                    <a:cubicBezTo>
                      <a:pt x="369475" y="639223"/>
                      <a:pt x="369475" y="639223"/>
                      <a:pt x="369570" y="639413"/>
                    </a:cubicBezTo>
                    <a:cubicBezTo>
                      <a:pt x="369665" y="639509"/>
                      <a:pt x="369665" y="639509"/>
                      <a:pt x="369665" y="639509"/>
                    </a:cubicBezTo>
                    <a:close/>
                  </a:path>
                </a:pathLst>
              </a:custGeom>
              <a:grpFill/>
              <a:ln w="9525" cap="flat">
                <a:noFill/>
                <a:prstDash val="solid"/>
                <a:miter/>
              </a:ln>
            </p:spPr>
            <p:txBody>
              <a:bodyPr rtlCol="0" anchor="ctr"/>
              <a:lstStyle/>
              <a:p>
                <a:endParaRPr lang="th-TH"/>
              </a:p>
            </p:txBody>
          </p:sp>
          <p:sp>
            <p:nvSpPr>
              <p:cNvPr id="117" name="Freeform: Shape 116">
                <a:extLst>
                  <a:ext uri="{FF2B5EF4-FFF2-40B4-BE49-F238E27FC236}">
                    <a16:creationId xmlns:a16="http://schemas.microsoft.com/office/drawing/2014/main" id="{43EA4790-DC42-4108-8A81-F9DE85497A6C}"/>
                  </a:ext>
                </a:extLst>
              </p:cNvPr>
              <p:cNvSpPr/>
              <p:nvPr/>
            </p:nvSpPr>
            <p:spPr>
              <a:xfrm>
                <a:off x="6224968" y="3368897"/>
                <a:ext cx="2190" cy="8762"/>
              </a:xfrm>
              <a:custGeom>
                <a:avLst/>
                <a:gdLst>
                  <a:gd name="connsiteX0" fmla="*/ 2191 w 2190"/>
                  <a:gd name="connsiteY0" fmla="*/ 8763 h 8762"/>
                  <a:gd name="connsiteX1" fmla="*/ 2000 w 2190"/>
                  <a:gd name="connsiteY1" fmla="*/ 2476 h 8762"/>
                  <a:gd name="connsiteX2" fmla="*/ 0 w 2190"/>
                  <a:gd name="connsiteY2" fmla="*/ 0 h 8762"/>
                  <a:gd name="connsiteX3" fmla="*/ 2191 w 2190"/>
                  <a:gd name="connsiteY3" fmla="*/ 8763 h 8762"/>
                </a:gdLst>
                <a:ahLst/>
                <a:cxnLst>
                  <a:cxn ang="0">
                    <a:pos x="connsiteX0" y="connsiteY0"/>
                  </a:cxn>
                  <a:cxn ang="0">
                    <a:pos x="connsiteX1" y="connsiteY1"/>
                  </a:cxn>
                  <a:cxn ang="0">
                    <a:pos x="connsiteX2" y="connsiteY2"/>
                  </a:cxn>
                  <a:cxn ang="0">
                    <a:pos x="connsiteX3" y="connsiteY3"/>
                  </a:cxn>
                </a:cxnLst>
                <a:rect l="l" t="t" r="r" b="b"/>
                <a:pathLst>
                  <a:path w="2190" h="8762">
                    <a:moveTo>
                      <a:pt x="2191" y="8763"/>
                    </a:moveTo>
                    <a:cubicBezTo>
                      <a:pt x="2096" y="6667"/>
                      <a:pt x="2000" y="4572"/>
                      <a:pt x="2000" y="2476"/>
                    </a:cubicBezTo>
                    <a:cubicBezTo>
                      <a:pt x="1333" y="1619"/>
                      <a:pt x="667" y="762"/>
                      <a:pt x="0" y="0"/>
                    </a:cubicBezTo>
                    <a:cubicBezTo>
                      <a:pt x="667" y="2953"/>
                      <a:pt x="1429" y="5905"/>
                      <a:pt x="2191" y="8763"/>
                    </a:cubicBezTo>
                    <a:close/>
                  </a:path>
                </a:pathLst>
              </a:custGeom>
              <a:grpFill/>
              <a:ln w="9525" cap="flat">
                <a:noFill/>
                <a:prstDash val="solid"/>
                <a:miter/>
              </a:ln>
            </p:spPr>
            <p:txBody>
              <a:bodyPr rtlCol="0" anchor="ctr"/>
              <a:lstStyle/>
              <a:p>
                <a:endParaRPr lang="th-TH"/>
              </a:p>
            </p:txBody>
          </p:sp>
          <p:sp>
            <p:nvSpPr>
              <p:cNvPr id="118" name="Freeform: Shape 117">
                <a:extLst>
                  <a:ext uri="{FF2B5EF4-FFF2-40B4-BE49-F238E27FC236}">
                    <a16:creationId xmlns:a16="http://schemas.microsoft.com/office/drawing/2014/main" id="{D39EB23E-1DEE-413C-A87B-6A010A734956}"/>
                  </a:ext>
                </a:extLst>
              </p:cNvPr>
              <p:cNvSpPr/>
              <p:nvPr/>
            </p:nvSpPr>
            <p:spPr>
              <a:xfrm>
                <a:off x="5724429" y="3263078"/>
                <a:ext cx="445389" cy="54860"/>
              </a:xfrm>
              <a:custGeom>
                <a:avLst/>
                <a:gdLst>
                  <a:gd name="connsiteX0" fmla="*/ 443865 w 445389"/>
                  <a:gd name="connsiteY0" fmla="*/ 53813 h 54860"/>
                  <a:gd name="connsiteX1" fmla="*/ 445389 w 445389"/>
                  <a:gd name="connsiteY1" fmla="*/ 54860 h 54860"/>
                  <a:gd name="connsiteX2" fmla="*/ 443294 w 445389"/>
                  <a:gd name="connsiteY2" fmla="*/ 50860 h 54860"/>
                  <a:gd name="connsiteX3" fmla="*/ 441389 w 445389"/>
                  <a:gd name="connsiteY3" fmla="*/ 49526 h 54860"/>
                  <a:gd name="connsiteX4" fmla="*/ 275749 w 445389"/>
                  <a:gd name="connsiteY4" fmla="*/ 187 h 54860"/>
                  <a:gd name="connsiteX5" fmla="*/ 0 w 445389"/>
                  <a:gd name="connsiteY5" fmla="*/ 25809 h 54860"/>
                  <a:gd name="connsiteX6" fmla="*/ 35338 w 445389"/>
                  <a:gd name="connsiteY6" fmla="*/ 39525 h 54860"/>
                  <a:gd name="connsiteX7" fmla="*/ 182309 w 445389"/>
                  <a:gd name="connsiteY7" fmla="*/ 24285 h 54860"/>
                  <a:gd name="connsiteX8" fmla="*/ 443865 w 445389"/>
                  <a:gd name="connsiteY8" fmla="*/ 53813 h 5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389" h="54860">
                    <a:moveTo>
                      <a:pt x="443865" y="53813"/>
                    </a:moveTo>
                    <a:cubicBezTo>
                      <a:pt x="444341" y="54194"/>
                      <a:pt x="444913" y="54480"/>
                      <a:pt x="445389" y="54860"/>
                    </a:cubicBezTo>
                    <a:cubicBezTo>
                      <a:pt x="444722" y="53527"/>
                      <a:pt x="443960" y="52193"/>
                      <a:pt x="443294" y="50860"/>
                    </a:cubicBezTo>
                    <a:cubicBezTo>
                      <a:pt x="442627" y="50384"/>
                      <a:pt x="442055" y="50003"/>
                      <a:pt x="441389" y="49526"/>
                    </a:cubicBezTo>
                    <a:cubicBezTo>
                      <a:pt x="386048" y="10664"/>
                      <a:pt x="327851" y="-1718"/>
                      <a:pt x="275749" y="187"/>
                    </a:cubicBezTo>
                    <a:cubicBezTo>
                      <a:pt x="186690" y="4664"/>
                      <a:pt x="88773" y="53527"/>
                      <a:pt x="0" y="25809"/>
                    </a:cubicBezTo>
                    <a:cubicBezTo>
                      <a:pt x="11811" y="30858"/>
                      <a:pt x="23527" y="35430"/>
                      <a:pt x="35338" y="39525"/>
                    </a:cubicBezTo>
                    <a:cubicBezTo>
                      <a:pt x="84106" y="45240"/>
                      <a:pt x="137065" y="33810"/>
                      <a:pt x="182309" y="24285"/>
                    </a:cubicBezTo>
                    <a:cubicBezTo>
                      <a:pt x="260223" y="8379"/>
                      <a:pt x="352711" y="-7624"/>
                      <a:pt x="443865" y="53813"/>
                    </a:cubicBezTo>
                    <a:close/>
                  </a:path>
                </a:pathLst>
              </a:custGeom>
              <a:grpFill/>
              <a:ln w="9525" cap="flat">
                <a:noFill/>
                <a:prstDash val="solid"/>
                <a:miter/>
              </a:ln>
            </p:spPr>
            <p:txBody>
              <a:bodyPr rtlCol="0" anchor="ctr"/>
              <a:lstStyle/>
              <a:p>
                <a:endParaRPr lang="th-TH"/>
              </a:p>
            </p:txBody>
          </p:sp>
          <p:sp>
            <p:nvSpPr>
              <p:cNvPr id="119" name="Freeform: Shape 118">
                <a:extLst>
                  <a:ext uri="{FF2B5EF4-FFF2-40B4-BE49-F238E27FC236}">
                    <a16:creationId xmlns:a16="http://schemas.microsoft.com/office/drawing/2014/main" id="{40EE8507-9B9A-437E-9628-485B85189AA1}"/>
                  </a:ext>
                </a:extLst>
              </p:cNvPr>
              <p:cNvSpPr/>
              <p:nvPr/>
            </p:nvSpPr>
            <p:spPr>
              <a:xfrm>
                <a:off x="5832340" y="2702581"/>
                <a:ext cx="396152" cy="698128"/>
              </a:xfrm>
              <a:custGeom>
                <a:avLst/>
                <a:gdLst>
                  <a:gd name="connsiteX0" fmla="*/ 382818 w 396152"/>
                  <a:gd name="connsiteY0" fmla="*/ 646599 h 698128"/>
                  <a:gd name="connsiteX1" fmla="*/ 383103 w 396152"/>
                  <a:gd name="connsiteY1" fmla="*/ 647551 h 698128"/>
                  <a:gd name="connsiteX2" fmla="*/ 390819 w 396152"/>
                  <a:gd name="connsiteY2" fmla="*/ 678031 h 698128"/>
                  <a:gd name="connsiteX3" fmla="*/ 390723 w 396152"/>
                  <a:gd name="connsiteY3" fmla="*/ 678031 h 698128"/>
                  <a:gd name="connsiteX4" fmla="*/ 394533 w 396152"/>
                  <a:gd name="connsiteY4" fmla="*/ 692223 h 698128"/>
                  <a:gd name="connsiteX5" fmla="*/ 394533 w 396152"/>
                  <a:gd name="connsiteY5" fmla="*/ 692319 h 698128"/>
                  <a:gd name="connsiteX6" fmla="*/ 396153 w 396152"/>
                  <a:gd name="connsiteY6" fmla="*/ 698129 h 698128"/>
                  <a:gd name="connsiteX7" fmla="*/ 395962 w 396152"/>
                  <a:gd name="connsiteY7" fmla="*/ 695462 h 698128"/>
                  <a:gd name="connsiteX8" fmla="*/ 394819 w 396152"/>
                  <a:gd name="connsiteY8" fmla="*/ 675078 h 698128"/>
                  <a:gd name="connsiteX9" fmla="*/ 392628 w 396152"/>
                  <a:gd name="connsiteY9" fmla="*/ 666315 h 698128"/>
                  <a:gd name="connsiteX10" fmla="*/ 394629 w 396152"/>
                  <a:gd name="connsiteY10" fmla="*/ 668792 h 698128"/>
                  <a:gd name="connsiteX11" fmla="*/ 394629 w 396152"/>
                  <a:gd name="connsiteY11" fmla="*/ 667458 h 698128"/>
                  <a:gd name="connsiteX12" fmla="*/ 392057 w 396152"/>
                  <a:gd name="connsiteY12" fmla="*/ 664315 h 698128"/>
                  <a:gd name="connsiteX13" fmla="*/ 275661 w 396152"/>
                  <a:gd name="connsiteY13" fmla="*/ 291888 h 698128"/>
                  <a:gd name="connsiteX14" fmla="*/ 59444 w 396152"/>
                  <a:gd name="connsiteY14" fmla="*/ 46143 h 698128"/>
                  <a:gd name="connsiteX15" fmla="*/ 58777 w 396152"/>
                  <a:gd name="connsiteY15" fmla="*/ 45571 h 698128"/>
                  <a:gd name="connsiteX16" fmla="*/ 8009 w 396152"/>
                  <a:gd name="connsiteY16" fmla="*/ 2137 h 698128"/>
                  <a:gd name="connsiteX17" fmla="*/ 294 w 396152"/>
                  <a:gd name="connsiteY17" fmla="*/ 2709 h 698128"/>
                  <a:gd name="connsiteX18" fmla="*/ 268327 w 396152"/>
                  <a:gd name="connsiteY18" fmla="*/ 293126 h 698128"/>
                  <a:gd name="connsiteX19" fmla="*/ 382818 w 396152"/>
                  <a:gd name="connsiteY19" fmla="*/ 646599 h 69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152" h="698128">
                    <a:moveTo>
                      <a:pt x="382818" y="646599"/>
                    </a:moveTo>
                    <a:cubicBezTo>
                      <a:pt x="382913" y="646884"/>
                      <a:pt x="383008" y="647265"/>
                      <a:pt x="383103" y="647551"/>
                    </a:cubicBezTo>
                    <a:cubicBezTo>
                      <a:pt x="385770" y="657648"/>
                      <a:pt x="388342" y="667839"/>
                      <a:pt x="390819" y="678031"/>
                    </a:cubicBezTo>
                    <a:cubicBezTo>
                      <a:pt x="390819" y="678031"/>
                      <a:pt x="390723" y="678031"/>
                      <a:pt x="390723" y="678031"/>
                    </a:cubicBezTo>
                    <a:cubicBezTo>
                      <a:pt x="391962" y="682698"/>
                      <a:pt x="393200" y="687461"/>
                      <a:pt x="394533" y="692223"/>
                    </a:cubicBezTo>
                    <a:cubicBezTo>
                      <a:pt x="394533" y="692223"/>
                      <a:pt x="394533" y="692319"/>
                      <a:pt x="394533" y="692319"/>
                    </a:cubicBezTo>
                    <a:cubicBezTo>
                      <a:pt x="395010" y="694224"/>
                      <a:pt x="395581" y="696129"/>
                      <a:pt x="396153" y="698129"/>
                    </a:cubicBezTo>
                    <a:cubicBezTo>
                      <a:pt x="396057" y="697272"/>
                      <a:pt x="395962" y="696319"/>
                      <a:pt x="395962" y="695462"/>
                    </a:cubicBezTo>
                    <a:cubicBezTo>
                      <a:pt x="395486" y="688699"/>
                      <a:pt x="395105" y="681841"/>
                      <a:pt x="394819" y="675078"/>
                    </a:cubicBezTo>
                    <a:cubicBezTo>
                      <a:pt x="394057" y="672221"/>
                      <a:pt x="393390" y="669173"/>
                      <a:pt x="392628" y="666315"/>
                    </a:cubicBezTo>
                    <a:cubicBezTo>
                      <a:pt x="393295" y="667077"/>
                      <a:pt x="393962" y="667935"/>
                      <a:pt x="394629" y="668792"/>
                    </a:cubicBezTo>
                    <a:cubicBezTo>
                      <a:pt x="394629" y="668411"/>
                      <a:pt x="394629" y="667839"/>
                      <a:pt x="394629" y="667458"/>
                    </a:cubicBezTo>
                    <a:cubicBezTo>
                      <a:pt x="393771" y="666411"/>
                      <a:pt x="392914" y="665363"/>
                      <a:pt x="392057" y="664315"/>
                    </a:cubicBezTo>
                    <a:cubicBezTo>
                      <a:pt x="359005" y="536680"/>
                      <a:pt x="346051" y="414855"/>
                      <a:pt x="275661" y="291888"/>
                    </a:cubicBezTo>
                    <a:cubicBezTo>
                      <a:pt x="222036" y="199590"/>
                      <a:pt x="139930" y="119866"/>
                      <a:pt x="59444" y="46143"/>
                    </a:cubicBezTo>
                    <a:cubicBezTo>
                      <a:pt x="59158" y="45952"/>
                      <a:pt x="58968" y="45762"/>
                      <a:pt x="58777" y="45571"/>
                    </a:cubicBezTo>
                    <a:cubicBezTo>
                      <a:pt x="41918" y="31093"/>
                      <a:pt x="24868" y="16710"/>
                      <a:pt x="8009" y="2137"/>
                    </a:cubicBezTo>
                    <a:cubicBezTo>
                      <a:pt x="4104" y="-1197"/>
                      <a:pt x="-1326" y="-339"/>
                      <a:pt x="294" y="2709"/>
                    </a:cubicBezTo>
                    <a:cubicBezTo>
                      <a:pt x="93924" y="90243"/>
                      <a:pt x="202795" y="183207"/>
                      <a:pt x="268327" y="293126"/>
                    </a:cubicBezTo>
                    <a:cubicBezTo>
                      <a:pt x="337669" y="409998"/>
                      <a:pt x="352338" y="526107"/>
                      <a:pt x="382818" y="646599"/>
                    </a:cubicBezTo>
                    <a:close/>
                  </a:path>
                </a:pathLst>
              </a:custGeom>
              <a:grpFill/>
              <a:ln w="9525" cap="flat">
                <a:noFill/>
                <a:prstDash val="solid"/>
                <a:miter/>
              </a:ln>
            </p:spPr>
            <p:txBody>
              <a:bodyPr rtlCol="0" anchor="ctr"/>
              <a:lstStyle/>
              <a:p>
                <a:endParaRPr lang="th-TH"/>
              </a:p>
            </p:txBody>
          </p:sp>
          <p:sp>
            <p:nvSpPr>
              <p:cNvPr id="120" name="Freeform: Shape 119">
                <a:extLst>
                  <a:ext uri="{FF2B5EF4-FFF2-40B4-BE49-F238E27FC236}">
                    <a16:creationId xmlns:a16="http://schemas.microsoft.com/office/drawing/2014/main" id="{83E5086C-2D38-4AB3-9916-32423944B126}"/>
                  </a:ext>
                </a:extLst>
              </p:cNvPr>
              <p:cNvSpPr/>
              <p:nvPr/>
            </p:nvSpPr>
            <p:spPr>
              <a:xfrm>
                <a:off x="5498972" y="2628973"/>
                <a:ext cx="577595" cy="525097"/>
              </a:xfrm>
              <a:custGeom>
                <a:avLst/>
                <a:gdLst>
                  <a:gd name="connsiteX0" fmla="*/ 577596 w 577595"/>
                  <a:gd name="connsiteY0" fmla="*/ 524182 h 525097"/>
                  <a:gd name="connsiteX1" fmla="*/ 577406 w 577595"/>
                  <a:gd name="connsiteY1" fmla="*/ 523325 h 525097"/>
                  <a:gd name="connsiteX2" fmla="*/ 551783 w 577595"/>
                  <a:gd name="connsiteY2" fmla="*/ 470366 h 525097"/>
                  <a:gd name="connsiteX3" fmla="*/ 551783 w 577595"/>
                  <a:gd name="connsiteY3" fmla="*/ 470271 h 525097"/>
                  <a:gd name="connsiteX4" fmla="*/ 314611 w 577595"/>
                  <a:gd name="connsiteY4" fmla="*/ 196522 h 525097"/>
                  <a:gd name="connsiteX5" fmla="*/ 54864 w 577595"/>
                  <a:gd name="connsiteY5" fmla="*/ 19738 h 525097"/>
                  <a:gd name="connsiteX6" fmla="*/ 54673 w 577595"/>
                  <a:gd name="connsiteY6" fmla="*/ 19738 h 525097"/>
                  <a:gd name="connsiteX7" fmla="*/ 8001 w 577595"/>
                  <a:gd name="connsiteY7" fmla="*/ 1069 h 525097"/>
                  <a:gd name="connsiteX8" fmla="*/ 0 w 577595"/>
                  <a:gd name="connsiteY8" fmla="*/ 593 h 525097"/>
                  <a:gd name="connsiteX9" fmla="*/ 574929 w 577595"/>
                  <a:gd name="connsiteY9" fmla="*/ 523706 h 525097"/>
                  <a:gd name="connsiteX10" fmla="*/ 577596 w 577595"/>
                  <a:gd name="connsiteY10" fmla="*/ 524182 h 52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595" h="525097">
                    <a:moveTo>
                      <a:pt x="577596" y="524182"/>
                    </a:moveTo>
                    <a:cubicBezTo>
                      <a:pt x="577596" y="523897"/>
                      <a:pt x="577596" y="523611"/>
                      <a:pt x="577406" y="523325"/>
                    </a:cubicBezTo>
                    <a:cubicBezTo>
                      <a:pt x="569690" y="505418"/>
                      <a:pt x="561213" y="487797"/>
                      <a:pt x="551783" y="470366"/>
                    </a:cubicBezTo>
                    <a:cubicBezTo>
                      <a:pt x="551783" y="470271"/>
                      <a:pt x="551783" y="470271"/>
                      <a:pt x="551783" y="470271"/>
                    </a:cubicBezTo>
                    <a:cubicBezTo>
                      <a:pt x="496729" y="367306"/>
                      <a:pt x="414147" y="273770"/>
                      <a:pt x="314611" y="196522"/>
                    </a:cubicBezTo>
                    <a:cubicBezTo>
                      <a:pt x="231362" y="131943"/>
                      <a:pt x="148019" y="71459"/>
                      <a:pt x="54864" y="19738"/>
                    </a:cubicBezTo>
                    <a:cubicBezTo>
                      <a:pt x="54769" y="19738"/>
                      <a:pt x="54769" y="19738"/>
                      <a:pt x="54673" y="19738"/>
                    </a:cubicBezTo>
                    <a:cubicBezTo>
                      <a:pt x="39433" y="13452"/>
                      <a:pt x="23813" y="7261"/>
                      <a:pt x="8001" y="1069"/>
                    </a:cubicBezTo>
                    <a:cubicBezTo>
                      <a:pt x="4572" y="-264"/>
                      <a:pt x="1810" y="-264"/>
                      <a:pt x="0" y="593"/>
                    </a:cubicBezTo>
                    <a:cubicBezTo>
                      <a:pt x="244792" y="121751"/>
                      <a:pt x="461010" y="298916"/>
                      <a:pt x="574929" y="523706"/>
                    </a:cubicBezTo>
                    <a:cubicBezTo>
                      <a:pt x="575786" y="525421"/>
                      <a:pt x="577596" y="525516"/>
                      <a:pt x="577596" y="524182"/>
                    </a:cubicBezTo>
                    <a:close/>
                  </a:path>
                </a:pathLst>
              </a:custGeom>
              <a:grpFill/>
              <a:ln w="9525" cap="flat">
                <a:noFill/>
                <a:prstDash val="solid"/>
                <a:miter/>
              </a:ln>
            </p:spPr>
            <p:txBody>
              <a:bodyPr rtlCol="0" anchor="ctr"/>
              <a:lstStyle/>
              <a:p>
                <a:endParaRPr lang="th-TH"/>
              </a:p>
            </p:txBody>
          </p:sp>
          <p:sp>
            <p:nvSpPr>
              <p:cNvPr id="121" name="Freeform: Shape 120">
                <a:extLst>
                  <a:ext uri="{FF2B5EF4-FFF2-40B4-BE49-F238E27FC236}">
                    <a16:creationId xmlns:a16="http://schemas.microsoft.com/office/drawing/2014/main" id="{F942308D-7F4D-4685-9272-6710E80E08D6}"/>
                  </a:ext>
                </a:extLst>
              </p:cNvPr>
              <p:cNvSpPr/>
              <p:nvPr/>
            </p:nvSpPr>
            <p:spPr>
              <a:xfrm>
                <a:off x="5217223" y="2681477"/>
                <a:ext cx="644340" cy="318893"/>
              </a:xfrm>
              <a:custGeom>
                <a:avLst/>
                <a:gdLst>
                  <a:gd name="connsiteX0" fmla="*/ 632174 w 644340"/>
                  <a:gd name="connsiteY0" fmla="*/ 304324 h 318893"/>
                  <a:gd name="connsiteX1" fmla="*/ 643604 w 644340"/>
                  <a:gd name="connsiteY1" fmla="*/ 318611 h 318893"/>
                  <a:gd name="connsiteX2" fmla="*/ 644271 w 644340"/>
                  <a:gd name="connsiteY2" fmla="*/ 318516 h 318893"/>
                  <a:gd name="connsiteX3" fmla="*/ 636556 w 644340"/>
                  <a:gd name="connsiteY3" fmla="*/ 306705 h 318893"/>
                  <a:gd name="connsiteX4" fmla="*/ 19907 w 644340"/>
                  <a:gd name="connsiteY4" fmla="*/ 286 h 318893"/>
                  <a:gd name="connsiteX5" fmla="*/ 19431 w 644340"/>
                  <a:gd name="connsiteY5" fmla="*/ 286 h 318893"/>
                  <a:gd name="connsiteX6" fmla="*/ 1143 w 644340"/>
                  <a:gd name="connsiteY6" fmla="*/ 0 h 318893"/>
                  <a:gd name="connsiteX7" fmla="*/ 0 w 644340"/>
                  <a:gd name="connsiteY7" fmla="*/ 95 h 318893"/>
                  <a:gd name="connsiteX8" fmla="*/ 309658 w 644340"/>
                  <a:gd name="connsiteY8" fmla="*/ 78867 h 318893"/>
                  <a:gd name="connsiteX9" fmla="*/ 632174 w 644340"/>
                  <a:gd name="connsiteY9" fmla="*/ 304324 h 31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4340" h="318893">
                    <a:moveTo>
                      <a:pt x="632174" y="304324"/>
                    </a:moveTo>
                    <a:cubicBezTo>
                      <a:pt x="636080" y="309086"/>
                      <a:pt x="639890" y="313849"/>
                      <a:pt x="643604" y="318611"/>
                    </a:cubicBezTo>
                    <a:cubicBezTo>
                      <a:pt x="643890" y="319088"/>
                      <a:pt x="644557" y="318897"/>
                      <a:pt x="644271" y="318516"/>
                    </a:cubicBezTo>
                    <a:cubicBezTo>
                      <a:pt x="641699" y="314611"/>
                      <a:pt x="639127" y="310610"/>
                      <a:pt x="636556" y="306705"/>
                    </a:cubicBezTo>
                    <a:cubicBezTo>
                      <a:pt x="515969" y="128302"/>
                      <a:pt x="264319" y="31433"/>
                      <a:pt x="19907" y="286"/>
                    </a:cubicBezTo>
                    <a:cubicBezTo>
                      <a:pt x="19717" y="286"/>
                      <a:pt x="19621" y="286"/>
                      <a:pt x="19431" y="286"/>
                    </a:cubicBezTo>
                    <a:cubicBezTo>
                      <a:pt x="13430" y="191"/>
                      <a:pt x="7239" y="0"/>
                      <a:pt x="1143" y="0"/>
                    </a:cubicBezTo>
                    <a:cubicBezTo>
                      <a:pt x="667" y="0"/>
                      <a:pt x="286" y="0"/>
                      <a:pt x="0" y="95"/>
                    </a:cubicBezTo>
                    <a:cubicBezTo>
                      <a:pt x="107918" y="16859"/>
                      <a:pt x="211264" y="40958"/>
                      <a:pt x="309658" y="78867"/>
                    </a:cubicBezTo>
                    <a:cubicBezTo>
                      <a:pt x="440722" y="129350"/>
                      <a:pt x="551117" y="205931"/>
                      <a:pt x="632174" y="304324"/>
                    </a:cubicBezTo>
                    <a:close/>
                  </a:path>
                </a:pathLst>
              </a:custGeom>
              <a:grpFill/>
              <a:ln w="9525" cap="flat">
                <a:noFill/>
                <a:prstDash val="solid"/>
                <a:miter/>
              </a:ln>
            </p:spPr>
            <p:txBody>
              <a:bodyPr rtlCol="0" anchor="ctr"/>
              <a:lstStyle/>
              <a:p>
                <a:endParaRPr lang="th-TH"/>
              </a:p>
            </p:txBody>
          </p:sp>
          <p:sp>
            <p:nvSpPr>
              <p:cNvPr id="122" name="Freeform: Shape 121">
                <a:extLst>
                  <a:ext uri="{FF2B5EF4-FFF2-40B4-BE49-F238E27FC236}">
                    <a16:creationId xmlns:a16="http://schemas.microsoft.com/office/drawing/2014/main" id="{216FD9B9-C328-4D04-A86F-3FF3788A6DCF}"/>
                  </a:ext>
                </a:extLst>
              </p:cNvPr>
              <p:cNvSpPr/>
              <p:nvPr/>
            </p:nvSpPr>
            <p:spPr>
              <a:xfrm>
                <a:off x="5488400" y="3107195"/>
                <a:ext cx="590102" cy="64777"/>
              </a:xfrm>
              <a:custGeom>
                <a:avLst/>
                <a:gdLst>
                  <a:gd name="connsiteX0" fmla="*/ 248317 w 590102"/>
                  <a:gd name="connsiteY0" fmla="*/ 46627 h 64777"/>
                  <a:gd name="connsiteX1" fmla="*/ 544354 w 590102"/>
                  <a:gd name="connsiteY1" fmla="*/ 34816 h 64777"/>
                  <a:gd name="connsiteX2" fmla="*/ 585978 w 590102"/>
                  <a:gd name="connsiteY2" fmla="*/ 63582 h 64777"/>
                  <a:gd name="connsiteX3" fmla="*/ 587597 w 590102"/>
                  <a:gd name="connsiteY3" fmla="*/ 57486 h 64777"/>
                  <a:gd name="connsiteX4" fmla="*/ 580263 w 590102"/>
                  <a:gd name="connsiteY4" fmla="*/ 51199 h 64777"/>
                  <a:gd name="connsiteX5" fmla="*/ 573881 w 590102"/>
                  <a:gd name="connsiteY5" fmla="*/ 45961 h 64777"/>
                  <a:gd name="connsiteX6" fmla="*/ 566166 w 590102"/>
                  <a:gd name="connsiteY6" fmla="*/ 40150 h 64777"/>
                  <a:gd name="connsiteX7" fmla="*/ 566071 w 590102"/>
                  <a:gd name="connsiteY7" fmla="*/ 40150 h 64777"/>
                  <a:gd name="connsiteX8" fmla="*/ 525304 w 590102"/>
                  <a:gd name="connsiteY8" fmla="*/ 16624 h 64777"/>
                  <a:gd name="connsiteX9" fmla="*/ 514921 w 590102"/>
                  <a:gd name="connsiteY9" fmla="*/ 12433 h 64777"/>
                  <a:gd name="connsiteX10" fmla="*/ 514064 w 590102"/>
                  <a:gd name="connsiteY10" fmla="*/ 12052 h 64777"/>
                  <a:gd name="connsiteX11" fmla="*/ 327755 w 590102"/>
                  <a:gd name="connsiteY11" fmla="*/ 21481 h 64777"/>
                  <a:gd name="connsiteX12" fmla="*/ 0 w 590102"/>
                  <a:gd name="connsiteY12" fmla="*/ 39769 h 64777"/>
                  <a:gd name="connsiteX13" fmla="*/ 1048 w 590102"/>
                  <a:gd name="connsiteY13" fmla="*/ 41484 h 64777"/>
                  <a:gd name="connsiteX14" fmla="*/ 248317 w 590102"/>
                  <a:gd name="connsiteY14" fmla="*/ 46627 h 6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0102" h="64777">
                    <a:moveTo>
                      <a:pt x="248317" y="46627"/>
                    </a:moveTo>
                    <a:cubicBezTo>
                      <a:pt x="341376" y="37198"/>
                      <a:pt x="430721" y="-23953"/>
                      <a:pt x="544354" y="34816"/>
                    </a:cubicBezTo>
                    <a:cubicBezTo>
                      <a:pt x="558070" y="42246"/>
                      <a:pt x="571976" y="51771"/>
                      <a:pt x="585978" y="63582"/>
                    </a:cubicBezTo>
                    <a:cubicBezTo>
                      <a:pt x="590360" y="67392"/>
                      <a:pt x="591788" y="61201"/>
                      <a:pt x="587597" y="57486"/>
                    </a:cubicBezTo>
                    <a:cubicBezTo>
                      <a:pt x="585216" y="55295"/>
                      <a:pt x="582740" y="53200"/>
                      <a:pt x="580263" y="51199"/>
                    </a:cubicBezTo>
                    <a:cubicBezTo>
                      <a:pt x="578168" y="49390"/>
                      <a:pt x="575977" y="47580"/>
                      <a:pt x="573881" y="45961"/>
                    </a:cubicBezTo>
                    <a:cubicBezTo>
                      <a:pt x="571310" y="43865"/>
                      <a:pt x="568738" y="41960"/>
                      <a:pt x="566166" y="40150"/>
                    </a:cubicBezTo>
                    <a:cubicBezTo>
                      <a:pt x="566166" y="40150"/>
                      <a:pt x="566071" y="40150"/>
                      <a:pt x="566071" y="40150"/>
                    </a:cubicBezTo>
                    <a:cubicBezTo>
                      <a:pt x="552355" y="30149"/>
                      <a:pt x="538734" y="22434"/>
                      <a:pt x="525304" y="16624"/>
                    </a:cubicBezTo>
                    <a:cubicBezTo>
                      <a:pt x="521780" y="15004"/>
                      <a:pt x="518350" y="13671"/>
                      <a:pt x="514921" y="12433"/>
                    </a:cubicBezTo>
                    <a:cubicBezTo>
                      <a:pt x="514636" y="12242"/>
                      <a:pt x="514350" y="12052"/>
                      <a:pt x="514064" y="12052"/>
                    </a:cubicBezTo>
                    <a:cubicBezTo>
                      <a:pt x="444627" y="-12999"/>
                      <a:pt x="383762" y="6432"/>
                      <a:pt x="327755" y="21481"/>
                    </a:cubicBezTo>
                    <a:cubicBezTo>
                      <a:pt x="222980" y="48913"/>
                      <a:pt x="109728" y="61201"/>
                      <a:pt x="0" y="39769"/>
                    </a:cubicBezTo>
                    <a:cubicBezTo>
                      <a:pt x="191" y="40341"/>
                      <a:pt x="476" y="40912"/>
                      <a:pt x="1048" y="41484"/>
                    </a:cubicBezTo>
                    <a:cubicBezTo>
                      <a:pt x="82677" y="60534"/>
                      <a:pt x="164783" y="56724"/>
                      <a:pt x="248317" y="46627"/>
                    </a:cubicBezTo>
                    <a:close/>
                  </a:path>
                </a:pathLst>
              </a:custGeom>
              <a:grpFill/>
              <a:ln w="9525" cap="flat">
                <a:noFill/>
                <a:prstDash val="solid"/>
                <a:miter/>
              </a:ln>
            </p:spPr>
            <p:txBody>
              <a:bodyPr rtlCol="0" anchor="ctr"/>
              <a:lstStyle/>
              <a:p>
                <a:endParaRPr lang="th-TH"/>
              </a:p>
            </p:txBody>
          </p:sp>
          <p:sp>
            <p:nvSpPr>
              <p:cNvPr id="123" name="Freeform: Shape 122">
                <a:extLst>
                  <a:ext uri="{FF2B5EF4-FFF2-40B4-BE49-F238E27FC236}">
                    <a16:creationId xmlns:a16="http://schemas.microsoft.com/office/drawing/2014/main" id="{CD94B0B0-D054-45AD-87C1-0335657F00B9}"/>
                  </a:ext>
                </a:extLst>
              </p:cNvPr>
              <p:cNvSpPr/>
              <p:nvPr/>
            </p:nvSpPr>
            <p:spPr>
              <a:xfrm>
                <a:off x="5091398" y="2901866"/>
                <a:ext cx="550101" cy="90602"/>
              </a:xfrm>
              <a:custGeom>
                <a:avLst/>
                <a:gdLst>
                  <a:gd name="connsiteX0" fmla="*/ 451009 w 550101"/>
                  <a:gd name="connsiteY0" fmla="*/ 12022 h 90602"/>
                  <a:gd name="connsiteX1" fmla="*/ 547402 w 550101"/>
                  <a:gd name="connsiteY1" fmla="*/ 17070 h 90602"/>
                  <a:gd name="connsiteX2" fmla="*/ 546449 w 550101"/>
                  <a:gd name="connsiteY2" fmla="*/ 12022 h 90602"/>
                  <a:gd name="connsiteX3" fmla="*/ 345567 w 550101"/>
                  <a:gd name="connsiteY3" fmla="*/ 2973 h 90602"/>
                  <a:gd name="connsiteX4" fmla="*/ 223552 w 550101"/>
                  <a:gd name="connsiteY4" fmla="*/ 21166 h 90602"/>
                  <a:gd name="connsiteX5" fmla="*/ 90773 w 550101"/>
                  <a:gd name="connsiteY5" fmla="*/ 55551 h 90602"/>
                  <a:gd name="connsiteX6" fmla="*/ 15240 w 550101"/>
                  <a:gd name="connsiteY6" fmla="*/ 77459 h 90602"/>
                  <a:gd name="connsiteX7" fmla="*/ 15145 w 550101"/>
                  <a:gd name="connsiteY7" fmla="*/ 77554 h 90602"/>
                  <a:gd name="connsiteX8" fmla="*/ 0 w 550101"/>
                  <a:gd name="connsiteY8" fmla="*/ 90603 h 90602"/>
                  <a:gd name="connsiteX9" fmla="*/ 3239 w 550101"/>
                  <a:gd name="connsiteY9" fmla="*/ 89936 h 90602"/>
                  <a:gd name="connsiteX10" fmla="*/ 9715 w 550101"/>
                  <a:gd name="connsiteY10" fmla="*/ 90032 h 90602"/>
                  <a:gd name="connsiteX11" fmla="*/ 211741 w 550101"/>
                  <a:gd name="connsiteY11" fmla="*/ 34501 h 90602"/>
                  <a:gd name="connsiteX12" fmla="*/ 451009 w 550101"/>
                  <a:gd name="connsiteY12" fmla="*/ 12022 h 9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101" h="90602">
                    <a:moveTo>
                      <a:pt x="451009" y="12022"/>
                    </a:moveTo>
                    <a:cubicBezTo>
                      <a:pt x="483013" y="12593"/>
                      <a:pt x="515302" y="14308"/>
                      <a:pt x="547402" y="17070"/>
                    </a:cubicBezTo>
                    <a:cubicBezTo>
                      <a:pt x="551498" y="17356"/>
                      <a:pt x="550736" y="12784"/>
                      <a:pt x="546449" y="12022"/>
                    </a:cubicBezTo>
                    <a:cubicBezTo>
                      <a:pt x="478250" y="-837"/>
                      <a:pt x="410623" y="-2552"/>
                      <a:pt x="345567" y="2973"/>
                    </a:cubicBezTo>
                    <a:cubicBezTo>
                      <a:pt x="304038" y="6402"/>
                      <a:pt x="263366" y="12784"/>
                      <a:pt x="223552" y="21166"/>
                    </a:cubicBezTo>
                    <a:cubicBezTo>
                      <a:pt x="178784" y="30500"/>
                      <a:pt x="134874" y="42692"/>
                      <a:pt x="90773" y="55551"/>
                    </a:cubicBezTo>
                    <a:cubicBezTo>
                      <a:pt x="65723" y="62885"/>
                      <a:pt x="40481" y="69743"/>
                      <a:pt x="15240" y="77459"/>
                    </a:cubicBezTo>
                    <a:cubicBezTo>
                      <a:pt x="15240" y="77554"/>
                      <a:pt x="15145" y="77554"/>
                      <a:pt x="15145" y="77554"/>
                    </a:cubicBezTo>
                    <a:cubicBezTo>
                      <a:pt x="9906" y="81745"/>
                      <a:pt x="4858" y="86126"/>
                      <a:pt x="0" y="90603"/>
                    </a:cubicBezTo>
                    <a:cubicBezTo>
                      <a:pt x="953" y="90222"/>
                      <a:pt x="1905" y="89841"/>
                      <a:pt x="3239" y="89936"/>
                    </a:cubicBezTo>
                    <a:cubicBezTo>
                      <a:pt x="5429" y="89936"/>
                      <a:pt x="7620" y="89936"/>
                      <a:pt x="9715" y="90032"/>
                    </a:cubicBezTo>
                    <a:cubicBezTo>
                      <a:pt x="77724" y="70124"/>
                      <a:pt x="143923" y="49550"/>
                      <a:pt x="211741" y="34501"/>
                    </a:cubicBezTo>
                    <a:cubicBezTo>
                      <a:pt x="288227" y="17261"/>
                      <a:pt x="369189" y="10593"/>
                      <a:pt x="451009" y="12022"/>
                    </a:cubicBezTo>
                    <a:close/>
                  </a:path>
                </a:pathLst>
              </a:custGeom>
              <a:grpFill/>
              <a:ln w="9525" cap="flat">
                <a:noFill/>
                <a:prstDash val="solid"/>
                <a:miter/>
              </a:ln>
            </p:spPr>
            <p:txBody>
              <a:bodyPr rtlCol="0" anchor="ctr"/>
              <a:lstStyle/>
              <a:p>
                <a:endParaRPr lang="th-TH"/>
              </a:p>
            </p:txBody>
          </p:sp>
        </p:grpSp>
        <p:grpSp>
          <p:nvGrpSpPr>
            <p:cNvPr id="28" name="Graphic 83">
              <a:extLst>
                <a:ext uri="{FF2B5EF4-FFF2-40B4-BE49-F238E27FC236}">
                  <a16:creationId xmlns:a16="http://schemas.microsoft.com/office/drawing/2014/main" id="{966D1B3D-BF3A-46CA-A00A-51380BD969E5}"/>
                </a:ext>
              </a:extLst>
            </p:cNvPr>
            <p:cNvGrpSpPr/>
            <p:nvPr/>
          </p:nvGrpSpPr>
          <p:grpSpPr>
            <a:xfrm>
              <a:off x="6164581" y="1188146"/>
              <a:ext cx="1651394" cy="2809738"/>
              <a:chOff x="6053877" y="2002277"/>
              <a:chExt cx="1196647" cy="1889542"/>
            </a:xfrm>
            <a:solidFill>
              <a:srgbClr val="527068"/>
            </a:solidFill>
          </p:grpSpPr>
          <p:sp>
            <p:nvSpPr>
              <p:cNvPr id="78" name="Freeform: Shape 77">
                <a:extLst>
                  <a:ext uri="{FF2B5EF4-FFF2-40B4-BE49-F238E27FC236}">
                    <a16:creationId xmlns:a16="http://schemas.microsoft.com/office/drawing/2014/main" id="{A4439406-616E-42C7-B363-CBD6DE078C12}"/>
                  </a:ext>
                </a:extLst>
              </p:cNvPr>
              <p:cNvSpPr/>
              <p:nvPr/>
            </p:nvSpPr>
            <p:spPr>
              <a:xfrm>
                <a:off x="6172676" y="3124104"/>
                <a:ext cx="438245" cy="296608"/>
              </a:xfrm>
              <a:custGeom>
                <a:avLst/>
                <a:gdLst>
                  <a:gd name="connsiteX0" fmla="*/ 286702 w 438245"/>
                  <a:gd name="connsiteY0" fmla="*/ 116777 h 296608"/>
                  <a:gd name="connsiteX1" fmla="*/ 438245 w 438245"/>
                  <a:gd name="connsiteY1" fmla="*/ 0 h 296608"/>
                  <a:gd name="connsiteX2" fmla="*/ 292227 w 438245"/>
                  <a:gd name="connsiteY2" fmla="*/ 167926 h 296608"/>
                  <a:gd name="connsiteX3" fmla="*/ 153067 w 438245"/>
                  <a:gd name="connsiteY3" fmla="*/ 232981 h 296608"/>
                  <a:gd name="connsiteX4" fmla="*/ 72485 w 438245"/>
                  <a:gd name="connsiteY4" fmla="*/ 258223 h 296608"/>
                  <a:gd name="connsiteX5" fmla="*/ 381 w 438245"/>
                  <a:gd name="connsiteY5" fmla="*/ 296609 h 296608"/>
                  <a:gd name="connsiteX6" fmla="*/ 0 w 438245"/>
                  <a:gd name="connsiteY6" fmla="*/ 291370 h 296608"/>
                  <a:gd name="connsiteX7" fmla="*/ 286702 w 438245"/>
                  <a:gd name="connsiteY7" fmla="*/ 116777 h 29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245" h="296608">
                    <a:moveTo>
                      <a:pt x="286702" y="116777"/>
                    </a:moveTo>
                    <a:cubicBezTo>
                      <a:pt x="341090" y="93917"/>
                      <a:pt x="404050" y="55340"/>
                      <a:pt x="438245" y="0"/>
                    </a:cubicBezTo>
                    <a:cubicBezTo>
                      <a:pt x="408051" y="69056"/>
                      <a:pt x="350615" y="128111"/>
                      <a:pt x="292227" y="167926"/>
                    </a:cubicBezTo>
                    <a:cubicBezTo>
                      <a:pt x="248031" y="197453"/>
                      <a:pt x="200787" y="217361"/>
                      <a:pt x="153067" y="232981"/>
                    </a:cubicBezTo>
                    <a:cubicBezTo>
                      <a:pt x="126206" y="241744"/>
                      <a:pt x="99060" y="248602"/>
                      <a:pt x="72485" y="258223"/>
                    </a:cubicBezTo>
                    <a:cubicBezTo>
                      <a:pt x="47339" y="267176"/>
                      <a:pt x="24193" y="283464"/>
                      <a:pt x="381" y="296609"/>
                    </a:cubicBezTo>
                    <a:cubicBezTo>
                      <a:pt x="191" y="294799"/>
                      <a:pt x="95" y="293084"/>
                      <a:pt x="0" y="291370"/>
                    </a:cubicBezTo>
                    <a:cubicBezTo>
                      <a:pt x="73533" y="177165"/>
                      <a:pt x="188785" y="159163"/>
                      <a:pt x="286702" y="116777"/>
                    </a:cubicBezTo>
                    <a:close/>
                  </a:path>
                </a:pathLst>
              </a:custGeom>
              <a:grpFill/>
              <a:ln w="9525" cap="flat">
                <a:noFill/>
                <a:prstDash val="solid"/>
                <a:miter/>
              </a:ln>
            </p:spPr>
            <p:txBody>
              <a:bodyPr rtlCol="0" anchor="ctr"/>
              <a:lstStyle/>
              <a:p>
                <a:endParaRPr lang="th-TH"/>
              </a:p>
            </p:txBody>
          </p:sp>
          <p:sp>
            <p:nvSpPr>
              <p:cNvPr id="79" name="Freeform: Shape 78">
                <a:extLst>
                  <a:ext uri="{FF2B5EF4-FFF2-40B4-BE49-F238E27FC236}">
                    <a16:creationId xmlns:a16="http://schemas.microsoft.com/office/drawing/2014/main" id="{C83B118B-86C2-41E4-9136-E9267C1CBD9D}"/>
                  </a:ext>
                </a:extLst>
              </p:cNvPr>
              <p:cNvSpPr/>
              <p:nvPr/>
            </p:nvSpPr>
            <p:spPr>
              <a:xfrm>
                <a:off x="6170866" y="3067919"/>
                <a:ext cx="455771" cy="322028"/>
              </a:xfrm>
              <a:custGeom>
                <a:avLst/>
                <a:gdLst>
                  <a:gd name="connsiteX0" fmla="*/ 178879 w 455771"/>
                  <a:gd name="connsiteY0" fmla="*/ 197346 h 322028"/>
                  <a:gd name="connsiteX1" fmla="*/ 0 w 455771"/>
                  <a:gd name="connsiteY1" fmla="*/ 322028 h 322028"/>
                  <a:gd name="connsiteX2" fmla="*/ 168402 w 455771"/>
                  <a:gd name="connsiteY2" fmla="*/ 130861 h 322028"/>
                  <a:gd name="connsiteX3" fmla="*/ 446722 w 455771"/>
                  <a:gd name="connsiteY3" fmla="*/ 2083 h 322028"/>
                  <a:gd name="connsiteX4" fmla="*/ 454628 w 455771"/>
                  <a:gd name="connsiteY4" fmla="*/ 5989 h 322028"/>
                  <a:gd name="connsiteX5" fmla="*/ 455771 w 455771"/>
                  <a:gd name="connsiteY5" fmla="*/ 8084 h 322028"/>
                  <a:gd name="connsiteX6" fmla="*/ 178879 w 455771"/>
                  <a:gd name="connsiteY6" fmla="*/ 197346 h 32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771" h="322028">
                    <a:moveTo>
                      <a:pt x="178879" y="197346"/>
                    </a:moveTo>
                    <a:cubicBezTo>
                      <a:pt x="118205" y="220873"/>
                      <a:pt x="48101" y="252305"/>
                      <a:pt x="0" y="322028"/>
                    </a:cubicBezTo>
                    <a:cubicBezTo>
                      <a:pt x="30575" y="214872"/>
                      <a:pt x="96964" y="154007"/>
                      <a:pt x="168402" y="130861"/>
                    </a:cubicBezTo>
                    <a:cubicBezTo>
                      <a:pt x="264033" y="102001"/>
                      <a:pt x="378333" y="103715"/>
                      <a:pt x="446722" y="2083"/>
                    </a:cubicBezTo>
                    <a:cubicBezTo>
                      <a:pt x="449961" y="-2584"/>
                      <a:pt x="455390" y="1417"/>
                      <a:pt x="454628" y="5989"/>
                    </a:cubicBezTo>
                    <a:cubicBezTo>
                      <a:pt x="455295" y="6274"/>
                      <a:pt x="455771" y="7132"/>
                      <a:pt x="455771" y="8084"/>
                    </a:cubicBezTo>
                    <a:cubicBezTo>
                      <a:pt x="401764" y="131719"/>
                      <a:pt x="285083" y="157722"/>
                      <a:pt x="178879" y="197346"/>
                    </a:cubicBezTo>
                    <a:close/>
                  </a:path>
                </a:pathLst>
              </a:custGeom>
              <a:grpFill/>
              <a:ln w="9525"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9F4CB921-BE03-427A-9D67-E42A764CB210}"/>
                  </a:ext>
                </a:extLst>
              </p:cNvPr>
              <p:cNvSpPr/>
              <p:nvPr/>
            </p:nvSpPr>
            <p:spPr>
              <a:xfrm>
                <a:off x="6170866" y="3075908"/>
                <a:ext cx="455813" cy="339375"/>
              </a:xfrm>
              <a:custGeom>
                <a:avLst/>
                <a:gdLst>
                  <a:gd name="connsiteX0" fmla="*/ 288512 w 455813"/>
                  <a:gd name="connsiteY0" fmla="*/ 164973 h 339375"/>
                  <a:gd name="connsiteX1" fmla="*/ 1714 w 455813"/>
                  <a:gd name="connsiteY1" fmla="*/ 339376 h 339375"/>
                  <a:gd name="connsiteX2" fmla="*/ 0 w 455813"/>
                  <a:gd name="connsiteY2" fmla="*/ 314039 h 339375"/>
                  <a:gd name="connsiteX3" fmla="*/ 178879 w 455813"/>
                  <a:gd name="connsiteY3" fmla="*/ 189357 h 339375"/>
                  <a:gd name="connsiteX4" fmla="*/ 455771 w 455813"/>
                  <a:gd name="connsiteY4" fmla="*/ 0 h 339375"/>
                  <a:gd name="connsiteX5" fmla="*/ 455771 w 455813"/>
                  <a:gd name="connsiteY5" fmla="*/ 286 h 339375"/>
                  <a:gd name="connsiteX6" fmla="*/ 440150 w 455813"/>
                  <a:gd name="connsiteY6" fmla="*/ 47911 h 339375"/>
                  <a:gd name="connsiteX7" fmla="*/ 440055 w 455813"/>
                  <a:gd name="connsiteY7" fmla="*/ 48196 h 339375"/>
                  <a:gd name="connsiteX8" fmla="*/ 288512 w 455813"/>
                  <a:gd name="connsiteY8" fmla="*/ 164973 h 33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813" h="339375">
                    <a:moveTo>
                      <a:pt x="288512" y="164973"/>
                    </a:moveTo>
                    <a:cubicBezTo>
                      <a:pt x="190595" y="207359"/>
                      <a:pt x="75343" y="225361"/>
                      <a:pt x="1714" y="339376"/>
                    </a:cubicBezTo>
                    <a:cubicBezTo>
                      <a:pt x="1048" y="331089"/>
                      <a:pt x="476" y="322612"/>
                      <a:pt x="0" y="314039"/>
                    </a:cubicBezTo>
                    <a:cubicBezTo>
                      <a:pt x="48101" y="244316"/>
                      <a:pt x="118205" y="212884"/>
                      <a:pt x="178879" y="189357"/>
                    </a:cubicBezTo>
                    <a:cubicBezTo>
                      <a:pt x="285083" y="149733"/>
                      <a:pt x="401764" y="123825"/>
                      <a:pt x="455771" y="0"/>
                    </a:cubicBezTo>
                    <a:cubicBezTo>
                      <a:pt x="455771" y="95"/>
                      <a:pt x="455867" y="190"/>
                      <a:pt x="455771" y="286"/>
                    </a:cubicBezTo>
                    <a:cubicBezTo>
                      <a:pt x="452057" y="16954"/>
                      <a:pt x="446818" y="32861"/>
                      <a:pt x="440150" y="47911"/>
                    </a:cubicBezTo>
                    <a:cubicBezTo>
                      <a:pt x="440055" y="48006"/>
                      <a:pt x="440055" y="48101"/>
                      <a:pt x="440055" y="48196"/>
                    </a:cubicBezTo>
                    <a:cubicBezTo>
                      <a:pt x="405955" y="103537"/>
                      <a:pt x="342900" y="142113"/>
                      <a:pt x="288512" y="164973"/>
                    </a:cubicBezTo>
                    <a:close/>
                  </a:path>
                </a:pathLst>
              </a:custGeom>
              <a:grpFill/>
              <a:ln w="9525"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75184733-B156-4DD1-A5FF-A70160D5EACC}"/>
                  </a:ext>
                </a:extLst>
              </p:cNvPr>
              <p:cNvSpPr/>
              <p:nvPr/>
            </p:nvSpPr>
            <p:spPr>
              <a:xfrm>
                <a:off x="6215062" y="2674143"/>
                <a:ext cx="159067" cy="286607"/>
              </a:xfrm>
              <a:custGeom>
                <a:avLst/>
                <a:gdLst>
                  <a:gd name="connsiteX0" fmla="*/ 10668 w 159067"/>
                  <a:gd name="connsiteY0" fmla="*/ 267081 h 286607"/>
                  <a:gd name="connsiteX1" fmla="*/ 7715 w 159067"/>
                  <a:gd name="connsiteY1" fmla="*/ 269748 h 286607"/>
                  <a:gd name="connsiteX2" fmla="*/ 4763 w 159067"/>
                  <a:gd name="connsiteY2" fmla="*/ 277559 h 286607"/>
                  <a:gd name="connsiteX3" fmla="*/ 0 w 159067"/>
                  <a:gd name="connsiteY3" fmla="*/ 286607 h 286607"/>
                  <a:gd name="connsiteX4" fmla="*/ 95 w 159067"/>
                  <a:gd name="connsiteY4" fmla="*/ 279749 h 286607"/>
                  <a:gd name="connsiteX5" fmla="*/ 153638 w 159067"/>
                  <a:gd name="connsiteY5" fmla="*/ 0 h 286607"/>
                  <a:gd name="connsiteX6" fmla="*/ 150686 w 159067"/>
                  <a:gd name="connsiteY6" fmla="*/ 22003 h 286607"/>
                  <a:gd name="connsiteX7" fmla="*/ 159067 w 159067"/>
                  <a:gd name="connsiteY7" fmla="*/ 26860 h 286607"/>
                  <a:gd name="connsiteX8" fmla="*/ 46006 w 159067"/>
                  <a:gd name="connsiteY8" fmla="*/ 220409 h 286607"/>
                  <a:gd name="connsiteX9" fmla="*/ 10668 w 159067"/>
                  <a:gd name="connsiteY9" fmla="*/ 267081 h 286607"/>
                  <a:gd name="connsiteX10" fmla="*/ 10668 w 159067"/>
                  <a:gd name="connsiteY10" fmla="*/ 267081 h 286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067" h="286607">
                    <a:moveTo>
                      <a:pt x="10668" y="267081"/>
                    </a:moveTo>
                    <a:cubicBezTo>
                      <a:pt x="9716" y="267938"/>
                      <a:pt x="8668" y="268796"/>
                      <a:pt x="7715" y="269748"/>
                    </a:cubicBezTo>
                    <a:cubicBezTo>
                      <a:pt x="5239" y="271939"/>
                      <a:pt x="4477" y="274892"/>
                      <a:pt x="4763" y="277559"/>
                    </a:cubicBezTo>
                    <a:cubicBezTo>
                      <a:pt x="3143" y="280416"/>
                      <a:pt x="1429" y="283464"/>
                      <a:pt x="0" y="286607"/>
                    </a:cubicBezTo>
                    <a:cubicBezTo>
                      <a:pt x="95" y="284321"/>
                      <a:pt x="95" y="281940"/>
                      <a:pt x="95" y="279749"/>
                    </a:cubicBezTo>
                    <a:cubicBezTo>
                      <a:pt x="35052" y="183737"/>
                      <a:pt x="86201" y="87249"/>
                      <a:pt x="153638" y="0"/>
                    </a:cubicBezTo>
                    <a:cubicBezTo>
                      <a:pt x="152591" y="7334"/>
                      <a:pt x="151543" y="14669"/>
                      <a:pt x="150686" y="22003"/>
                    </a:cubicBezTo>
                    <a:cubicBezTo>
                      <a:pt x="149828" y="29051"/>
                      <a:pt x="154686" y="29908"/>
                      <a:pt x="159067" y="26860"/>
                    </a:cubicBezTo>
                    <a:cubicBezTo>
                      <a:pt x="113347" y="88297"/>
                      <a:pt x="75629" y="154019"/>
                      <a:pt x="46006" y="220409"/>
                    </a:cubicBezTo>
                    <a:cubicBezTo>
                      <a:pt x="33433" y="233648"/>
                      <a:pt x="21622" y="248984"/>
                      <a:pt x="10668" y="267081"/>
                    </a:cubicBezTo>
                    <a:cubicBezTo>
                      <a:pt x="10763" y="267081"/>
                      <a:pt x="10763" y="267081"/>
                      <a:pt x="10668" y="267081"/>
                    </a:cubicBezTo>
                    <a:close/>
                  </a:path>
                </a:pathLst>
              </a:custGeom>
              <a:grpFill/>
              <a:ln w="9525"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id="{067692BF-6E8E-4A45-80D4-A5493825E76E}"/>
                  </a:ext>
                </a:extLst>
              </p:cNvPr>
              <p:cNvSpPr/>
              <p:nvPr/>
            </p:nvSpPr>
            <p:spPr>
              <a:xfrm>
                <a:off x="6195917" y="2980848"/>
                <a:ext cx="10287" cy="47815"/>
              </a:xfrm>
              <a:custGeom>
                <a:avLst/>
                <a:gdLst>
                  <a:gd name="connsiteX0" fmla="*/ 10287 w 10287"/>
                  <a:gd name="connsiteY0" fmla="*/ 14383 h 47815"/>
                  <a:gd name="connsiteX1" fmla="*/ 0 w 10287"/>
                  <a:gd name="connsiteY1" fmla="*/ 47816 h 47815"/>
                  <a:gd name="connsiteX2" fmla="*/ 8192 w 10287"/>
                  <a:gd name="connsiteY2" fmla="*/ 4572 h 47815"/>
                  <a:gd name="connsiteX3" fmla="*/ 8287 w 10287"/>
                  <a:gd name="connsiteY3" fmla="*/ 4382 h 47815"/>
                  <a:gd name="connsiteX4" fmla="*/ 8382 w 10287"/>
                  <a:gd name="connsiteY4" fmla="*/ 4191 h 47815"/>
                  <a:gd name="connsiteX5" fmla="*/ 8477 w 10287"/>
                  <a:gd name="connsiteY5" fmla="*/ 4001 h 47815"/>
                  <a:gd name="connsiteX6" fmla="*/ 8572 w 10287"/>
                  <a:gd name="connsiteY6" fmla="*/ 3810 h 47815"/>
                  <a:gd name="connsiteX7" fmla="*/ 8668 w 10287"/>
                  <a:gd name="connsiteY7" fmla="*/ 3524 h 47815"/>
                  <a:gd name="connsiteX8" fmla="*/ 9906 w 10287"/>
                  <a:gd name="connsiteY8" fmla="*/ 0 h 47815"/>
                  <a:gd name="connsiteX9" fmla="*/ 10001 w 10287"/>
                  <a:gd name="connsiteY9" fmla="*/ 11335 h 47815"/>
                  <a:gd name="connsiteX10" fmla="*/ 10287 w 10287"/>
                  <a:gd name="connsiteY10" fmla="*/ 14383 h 4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87" h="47815">
                    <a:moveTo>
                      <a:pt x="10287" y="14383"/>
                    </a:moveTo>
                    <a:cubicBezTo>
                      <a:pt x="6382" y="25146"/>
                      <a:pt x="2953" y="36290"/>
                      <a:pt x="0" y="47816"/>
                    </a:cubicBezTo>
                    <a:cubicBezTo>
                      <a:pt x="2572" y="33433"/>
                      <a:pt x="5239" y="18955"/>
                      <a:pt x="8192" y="4572"/>
                    </a:cubicBezTo>
                    <a:cubicBezTo>
                      <a:pt x="8192" y="4572"/>
                      <a:pt x="8192" y="4477"/>
                      <a:pt x="8287" y="4382"/>
                    </a:cubicBezTo>
                    <a:cubicBezTo>
                      <a:pt x="8287" y="4382"/>
                      <a:pt x="8287" y="4286"/>
                      <a:pt x="8382" y="4191"/>
                    </a:cubicBezTo>
                    <a:cubicBezTo>
                      <a:pt x="8382" y="4096"/>
                      <a:pt x="8382" y="4096"/>
                      <a:pt x="8477" y="4001"/>
                    </a:cubicBezTo>
                    <a:cubicBezTo>
                      <a:pt x="8477" y="3905"/>
                      <a:pt x="8477" y="3905"/>
                      <a:pt x="8572" y="3810"/>
                    </a:cubicBezTo>
                    <a:cubicBezTo>
                      <a:pt x="8572" y="3715"/>
                      <a:pt x="8572" y="3715"/>
                      <a:pt x="8668" y="3524"/>
                    </a:cubicBezTo>
                    <a:cubicBezTo>
                      <a:pt x="9049" y="2381"/>
                      <a:pt x="9430" y="1143"/>
                      <a:pt x="9906" y="0"/>
                    </a:cubicBezTo>
                    <a:cubicBezTo>
                      <a:pt x="10001" y="3715"/>
                      <a:pt x="10001" y="7525"/>
                      <a:pt x="10001" y="11335"/>
                    </a:cubicBezTo>
                    <a:cubicBezTo>
                      <a:pt x="9811" y="12668"/>
                      <a:pt x="10001" y="13621"/>
                      <a:pt x="10287" y="14383"/>
                    </a:cubicBezTo>
                    <a:close/>
                  </a:path>
                </a:pathLst>
              </a:custGeom>
              <a:grpFill/>
              <a:ln w="9525" cap="flat">
                <a:noFill/>
                <a:prstDash val="solid"/>
                <a:miter/>
              </a:ln>
            </p:spPr>
            <p:txBody>
              <a:bodyPr rtlCol="0" anchor="ctr"/>
              <a:lstStyle/>
              <a:p>
                <a:endParaRPr lang="th-TH"/>
              </a:p>
            </p:txBody>
          </p:sp>
          <p:sp>
            <p:nvSpPr>
              <p:cNvPr id="83" name="Freeform: Shape 82">
                <a:extLst>
                  <a:ext uri="{FF2B5EF4-FFF2-40B4-BE49-F238E27FC236}">
                    <a16:creationId xmlns:a16="http://schemas.microsoft.com/office/drawing/2014/main" id="{27F60DCB-45E5-47FC-B040-2BDBDF4439FB}"/>
                  </a:ext>
                </a:extLst>
              </p:cNvPr>
              <p:cNvSpPr/>
              <p:nvPr/>
            </p:nvSpPr>
            <p:spPr>
              <a:xfrm>
                <a:off x="6148982" y="2945796"/>
                <a:ext cx="169272" cy="946022"/>
              </a:xfrm>
              <a:custGeom>
                <a:avLst/>
                <a:gdLst>
                  <a:gd name="connsiteX0" fmla="*/ 6358 w 169272"/>
                  <a:gd name="connsiteY0" fmla="*/ 501777 h 946022"/>
                  <a:gd name="connsiteX1" fmla="*/ 6358 w 169272"/>
                  <a:gd name="connsiteY1" fmla="*/ 501777 h 946022"/>
                  <a:gd name="connsiteX2" fmla="*/ 3786 w 169272"/>
                  <a:gd name="connsiteY2" fmla="*/ 474726 h 946022"/>
                  <a:gd name="connsiteX3" fmla="*/ 71 w 169272"/>
                  <a:gd name="connsiteY3" fmla="*/ 397478 h 946022"/>
                  <a:gd name="connsiteX4" fmla="*/ 71 w 169272"/>
                  <a:gd name="connsiteY4" fmla="*/ 380905 h 946022"/>
                  <a:gd name="connsiteX5" fmla="*/ 167 w 169272"/>
                  <a:gd name="connsiteY5" fmla="*/ 365951 h 946022"/>
                  <a:gd name="connsiteX6" fmla="*/ 1214 w 169272"/>
                  <a:gd name="connsiteY6" fmla="*/ 369094 h 946022"/>
                  <a:gd name="connsiteX7" fmla="*/ 10168 w 169272"/>
                  <a:gd name="connsiteY7" fmla="*/ 397955 h 946022"/>
                  <a:gd name="connsiteX8" fmla="*/ 10644 w 169272"/>
                  <a:gd name="connsiteY8" fmla="*/ 349758 h 946022"/>
                  <a:gd name="connsiteX9" fmla="*/ 9215 w 169272"/>
                  <a:gd name="connsiteY9" fmla="*/ 345853 h 946022"/>
                  <a:gd name="connsiteX10" fmla="*/ 3691 w 169272"/>
                  <a:gd name="connsiteY10" fmla="*/ 292798 h 946022"/>
                  <a:gd name="connsiteX11" fmla="*/ 3691 w 169272"/>
                  <a:gd name="connsiteY11" fmla="*/ 292608 h 946022"/>
                  <a:gd name="connsiteX12" fmla="*/ 3691 w 169272"/>
                  <a:gd name="connsiteY12" fmla="*/ 292322 h 946022"/>
                  <a:gd name="connsiteX13" fmla="*/ 4072 w 169272"/>
                  <a:gd name="connsiteY13" fmla="*/ 288036 h 946022"/>
                  <a:gd name="connsiteX14" fmla="*/ 47030 w 169272"/>
                  <a:gd name="connsiteY14" fmla="*/ 65246 h 946022"/>
                  <a:gd name="connsiteX15" fmla="*/ 45029 w 169272"/>
                  <a:gd name="connsiteY15" fmla="*/ 84868 h 946022"/>
                  <a:gd name="connsiteX16" fmla="*/ 46172 w 169272"/>
                  <a:gd name="connsiteY16" fmla="*/ 86011 h 946022"/>
                  <a:gd name="connsiteX17" fmla="*/ 45982 w 169272"/>
                  <a:gd name="connsiteY17" fmla="*/ 86868 h 946022"/>
                  <a:gd name="connsiteX18" fmla="*/ 46553 w 169272"/>
                  <a:gd name="connsiteY18" fmla="*/ 87154 h 946022"/>
                  <a:gd name="connsiteX19" fmla="*/ 58650 w 169272"/>
                  <a:gd name="connsiteY19" fmla="*/ 51435 h 946022"/>
                  <a:gd name="connsiteX20" fmla="*/ 66270 w 169272"/>
                  <a:gd name="connsiteY20" fmla="*/ 43720 h 946022"/>
                  <a:gd name="connsiteX21" fmla="*/ 66175 w 169272"/>
                  <a:gd name="connsiteY21" fmla="*/ 33719 h 946022"/>
                  <a:gd name="connsiteX22" fmla="*/ 77414 w 169272"/>
                  <a:gd name="connsiteY22" fmla="*/ 10859 h 946022"/>
                  <a:gd name="connsiteX23" fmla="*/ 78367 w 169272"/>
                  <a:gd name="connsiteY23" fmla="*/ 10287 h 946022"/>
                  <a:gd name="connsiteX24" fmla="*/ 90845 w 169272"/>
                  <a:gd name="connsiteY24" fmla="*/ 0 h 946022"/>
                  <a:gd name="connsiteX25" fmla="*/ 31123 w 169272"/>
                  <a:gd name="connsiteY25" fmla="*/ 230219 h 946022"/>
                  <a:gd name="connsiteX26" fmla="*/ 17502 w 169272"/>
                  <a:gd name="connsiteY26" fmla="*/ 243840 h 946022"/>
                  <a:gd name="connsiteX27" fmla="*/ 18360 w 169272"/>
                  <a:gd name="connsiteY27" fmla="*/ 258509 h 946022"/>
                  <a:gd name="connsiteX28" fmla="*/ 20836 w 169272"/>
                  <a:gd name="connsiteY28" fmla="*/ 258318 h 946022"/>
                  <a:gd name="connsiteX29" fmla="*/ 21884 w 169272"/>
                  <a:gd name="connsiteY29" fmla="*/ 257461 h 946022"/>
                  <a:gd name="connsiteX30" fmla="*/ 23217 w 169272"/>
                  <a:gd name="connsiteY30" fmla="*/ 256127 h 946022"/>
                  <a:gd name="connsiteX31" fmla="*/ 13978 w 169272"/>
                  <a:gd name="connsiteY31" fmla="*/ 303562 h 946022"/>
                  <a:gd name="connsiteX32" fmla="*/ 20169 w 169272"/>
                  <a:gd name="connsiteY32" fmla="*/ 302990 h 946022"/>
                  <a:gd name="connsiteX33" fmla="*/ 26170 w 169272"/>
                  <a:gd name="connsiteY33" fmla="*/ 271177 h 946022"/>
                  <a:gd name="connsiteX34" fmla="*/ 20836 w 169272"/>
                  <a:gd name="connsiteY34" fmla="*/ 350615 h 946022"/>
                  <a:gd name="connsiteX35" fmla="*/ 20455 w 169272"/>
                  <a:gd name="connsiteY35" fmla="*/ 398240 h 946022"/>
                  <a:gd name="connsiteX36" fmla="*/ 22074 w 169272"/>
                  <a:gd name="connsiteY36" fmla="*/ 444151 h 946022"/>
                  <a:gd name="connsiteX37" fmla="*/ 23789 w 169272"/>
                  <a:gd name="connsiteY37" fmla="*/ 469487 h 946022"/>
                  <a:gd name="connsiteX38" fmla="*/ 24170 w 169272"/>
                  <a:gd name="connsiteY38" fmla="*/ 474726 h 946022"/>
                  <a:gd name="connsiteX39" fmla="*/ 169235 w 169272"/>
                  <a:gd name="connsiteY39" fmla="*/ 931640 h 946022"/>
                  <a:gd name="connsiteX40" fmla="*/ 154186 w 169272"/>
                  <a:gd name="connsiteY40" fmla="*/ 946023 h 946022"/>
                  <a:gd name="connsiteX41" fmla="*/ 6358 w 169272"/>
                  <a:gd name="connsiteY41" fmla="*/ 501777 h 94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9272" h="946022">
                    <a:moveTo>
                      <a:pt x="6358" y="501777"/>
                    </a:moveTo>
                    <a:cubicBezTo>
                      <a:pt x="6453" y="501777"/>
                      <a:pt x="6453" y="501777"/>
                      <a:pt x="6358" y="501777"/>
                    </a:cubicBezTo>
                    <a:cubicBezTo>
                      <a:pt x="5405" y="492823"/>
                      <a:pt x="4548" y="483870"/>
                      <a:pt x="3786" y="474726"/>
                    </a:cubicBezTo>
                    <a:cubicBezTo>
                      <a:pt x="1691" y="449580"/>
                      <a:pt x="452" y="423863"/>
                      <a:pt x="71" y="397478"/>
                    </a:cubicBezTo>
                    <a:cubicBezTo>
                      <a:pt x="-24" y="391954"/>
                      <a:pt x="-24" y="386525"/>
                      <a:pt x="71" y="380905"/>
                    </a:cubicBezTo>
                    <a:cubicBezTo>
                      <a:pt x="-24" y="375952"/>
                      <a:pt x="71" y="370904"/>
                      <a:pt x="167" y="365951"/>
                    </a:cubicBezTo>
                    <a:cubicBezTo>
                      <a:pt x="548" y="366903"/>
                      <a:pt x="929" y="367951"/>
                      <a:pt x="1214" y="369094"/>
                    </a:cubicBezTo>
                    <a:cubicBezTo>
                      <a:pt x="4453" y="378523"/>
                      <a:pt x="7501" y="388144"/>
                      <a:pt x="10168" y="397955"/>
                    </a:cubicBezTo>
                    <a:cubicBezTo>
                      <a:pt x="9977" y="382143"/>
                      <a:pt x="10073" y="366046"/>
                      <a:pt x="10644" y="349758"/>
                    </a:cubicBezTo>
                    <a:cubicBezTo>
                      <a:pt x="10168" y="348329"/>
                      <a:pt x="9692" y="347091"/>
                      <a:pt x="9215" y="345853"/>
                    </a:cubicBezTo>
                    <a:cubicBezTo>
                      <a:pt x="7406" y="328041"/>
                      <a:pt x="5596" y="310420"/>
                      <a:pt x="3691" y="292798"/>
                    </a:cubicBezTo>
                    <a:cubicBezTo>
                      <a:pt x="3691" y="292798"/>
                      <a:pt x="3786" y="292703"/>
                      <a:pt x="3691" y="292608"/>
                    </a:cubicBezTo>
                    <a:cubicBezTo>
                      <a:pt x="3691" y="292418"/>
                      <a:pt x="3691" y="292418"/>
                      <a:pt x="3691" y="292322"/>
                    </a:cubicBezTo>
                    <a:cubicBezTo>
                      <a:pt x="3881" y="290989"/>
                      <a:pt x="3977" y="289465"/>
                      <a:pt x="4072" y="288036"/>
                    </a:cubicBezTo>
                    <a:cubicBezTo>
                      <a:pt x="10073" y="217837"/>
                      <a:pt x="23598" y="142304"/>
                      <a:pt x="47030" y="65246"/>
                    </a:cubicBezTo>
                    <a:cubicBezTo>
                      <a:pt x="46363" y="71723"/>
                      <a:pt x="45696" y="78200"/>
                      <a:pt x="45029" y="84868"/>
                    </a:cubicBezTo>
                    <a:cubicBezTo>
                      <a:pt x="44934" y="85916"/>
                      <a:pt x="45506" y="86487"/>
                      <a:pt x="46172" y="86011"/>
                    </a:cubicBezTo>
                    <a:cubicBezTo>
                      <a:pt x="46172" y="86297"/>
                      <a:pt x="46077" y="86487"/>
                      <a:pt x="45982" y="86868"/>
                    </a:cubicBezTo>
                    <a:cubicBezTo>
                      <a:pt x="45791" y="87440"/>
                      <a:pt x="46363" y="87916"/>
                      <a:pt x="46553" y="87154"/>
                    </a:cubicBezTo>
                    <a:cubicBezTo>
                      <a:pt x="50173" y="74676"/>
                      <a:pt x="54173" y="62770"/>
                      <a:pt x="58650" y="51435"/>
                    </a:cubicBezTo>
                    <a:cubicBezTo>
                      <a:pt x="61412" y="53721"/>
                      <a:pt x="66270" y="50483"/>
                      <a:pt x="66270" y="43720"/>
                    </a:cubicBezTo>
                    <a:cubicBezTo>
                      <a:pt x="66270" y="40386"/>
                      <a:pt x="66175" y="37052"/>
                      <a:pt x="66175" y="33719"/>
                    </a:cubicBezTo>
                    <a:cubicBezTo>
                      <a:pt x="69794" y="25908"/>
                      <a:pt x="73509" y="18193"/>
                      <a:pt x="77414" y="10859"/>
                    </a:cubicBezTo>
                    <a:cubicBezTo>
                      <a:pt x="77700" y="10668"/>
                      <a:pt x="78081" y="10573"/>
                      <a:pt x="78367" y="10287"/>
                    </a:cubicBezTo>
                    <a:cubicBezTo>
                      <a:pt x="82558" y="6668"/>
                      <a:pt x="86654" y="3239"/>
                      <a:pt x="90845" y="0"/>
                    </a:cubicBezTo>
                    <a:cubicBezTo>
                      <a:pt x="60841" y="78296"/>
                      <a:pt x="41600" y="156496"/>
                      <a:pt x="31123" y="230219"/>
                    </a:cubicBezTo>
                    <a:cubicBezTo>
                      <a:pt x="26551" y="234410"/>
                      <a:pt x="22074" y="238982"/>
                      <a:pt x="17502" y="243840"/>
                    </a:cubicBezTo>
                    <a:cubicBezTo>
                      <a:pt x="13502" y="248126"/>
                      <a:pt x="15026" y="257080"/>
                      <a:pt x="18360" y="258509"/>
                    </a:cubicBezTo>
                    <a:cubicBezTo>
                      <a:pt x="19122" y="258890"/>
                      <a:pt x="19979" y="258794"/>
                      <a:pt x="20836" y="258318"/>
                    </a:cubicBezTo>
                    <a:cubicBezTo>
                      <a:pt x="21217" y="258127"/>
                      <a:pt x="21598" y="257747"/>
                      <a:pt x="21884" y="257461"/>
                    </a:cubicBezTo>
                    <a:cubicBezTo>
                      <a:pt x="22360" y="256985"/>
                      <a:pt x="22741" y="256604"/>
                      <a:pt x="23217" y="256127"/>
                    </a:cubicBezTo>
                    <a:cubicBezTo>
                      <a:pt x="17883" y="270510"/>
                      <a:pt x="14264" y="286226"/>
                      <a:pt x="13978" y="303562"/>
                    </a:cubicBezTo>
                    <a:cubicBezTo>
                      <a:pt x="13787" y="310420"/>
                      <a:pt x="19788" y="309563"/>
                      <a:pt x="20169" y="302990"/>
                    </a:cubicBezTo>
                    <a:cubicBezTo>
                      <a:pt x="20741" y="291751"/>
                      <a:pt x="22836" y="281369"/>
                      <a:pt x="26170" y="271177"/>
                    </a:cubicBezTo>
                    <a:cubicBezTo>
                      <a:pt x="23312" y="298514"/>
                      <a:pt x="21598" y="325088"/>
                      <a:pt x="20836" y="350615"/>
                    </a:cubicBezTo>
                    <a:cubicBezTo>
                      <a:pt x="20360" y="366808"/>
                      <a:pt x="20264" y="382524"/>
                      <a:pt x="20455" y="398240"/>
                    </a:cubicBezTo>
                    <a:cubicBezTo>
                      <a:pt x="20645" y="413766"/>
                      <a:pt x="21217" y="429101"/>
                      <a:pt x="22074" y="444151"/>
                    </a:cubicBezTo>
                    <a:cubicBezTo>
                      <a:pt x="22550" y="452723"/>
                      <a:pt x="23122" y="461201"/>
                      <a:pt x="23789" y="469487"/>
                    </a:cubicBezTo>
                    <a:cubicBezTo>
                      <a:pt x="23979" y="471297"/>
                      <a:pt x="24074" y="473011"/>
                      <a:pt x="24170" y="474726"/>
                    </a:cubicBezTo>
                    <a:cubicBezTo>
                      <a:pt x="49601" y="758761"/>
                      <a:pt x="171712" y="931164"/>
                      <a:pt x="169235" y="931640"/>
                    </a:cubicBezTo>
                    <a:cubicBezTo>
                      <a:pt x="164187" y="936403"/>
                      <a:pt x="159234" y="941261"/>
                      <a:pt x="154186" y="946023"/>
                    </a:cubicBezTo>
                    <a:cubicBezTo>
                      <a:pt x="156472" y="945547"/>
                      <a:pt x="37695" y="778859"/>
                      <a:pt x="6358" y="501777"/>
                    </a:cubicBezTo>
                    <a:close/>
                  </a:path>
                </a:pathLst>
              </a:custGeom>
              <a:grpFill/>
              <a:ln w="9525" cap="flat">
                <a:noFill/>
                <a:prstDash val="solid"/>
                <a:miter/>
              </a:ln>
            </p:spPr>
            <p:txBody>
              <a:bodyPr rtlCol="0" anchor="ctr"/>
              <a:lstStyle/>
              <a:p>
                <a:endParaRPr lang="th-TH"/>
              </a:p>
            </p:txBody>
          </p:sp>
          <p:sp>
            <p:nvSpPr>
              <p:cNvPr id="84" name="Freeform: Shape 83">
                <a:extLst>
                  <a:ext uri="{FF2B5EF4-FFF2-40B4-BE49-F238E27FC236}">
                    <a16:creationId xmlns:a16="http://schemas.microsoft.com/office/drawing/2014/main" id="{0DE99A86-00DE-4C72-9CD9-6F0383648174}"/>
                  </a:ext>
                </a:extLst>
              </p:cNvPr>
              <p:cNvSpPr/>
              <p:nvPr/>
            </p:nvSpPr>
            <p:spPr>
              <a:xfrm>
                <a:off x="6378892" y="2555271"/>
                <a:ext cx="97726" cy="139350"/>
              </a:xfrm>
              <a:custGeom>
                <a:avLst/>
                <a:gdLst>
                  <a:gd name="connsiteX0" fmla="*/ 6477 w 97726"/>
                  <a:gd name="connsiteY0" fmla="*/ 97631 h 139350"/>
                  <a:gd name="connsiteX1" fmla="*/ 6477 w 97726"/>
                  <a:gd name="connsiteY1" fmla="*/ 97536 h 139350"/>
                  <a:gd name="connsiteX2" fmla="*/ 97727 w 97726"/>
                  <a:gd name="connsiteY2" fmla="*/ 0 h 139350"/>
                  <a:gd name="connsiteX3" fmla="*/ 11621 w 97726"/>
                  <a:gd name="connsiteY3" fmla="*/ 111252 h 139350"/>
                  <a:gd name="connsiteX4" fmla="*/ 66008 w 97726"/>
                  <a:gd name="connsiteY4" fmla="*/ 60865 h 139350"/>
                  <a:gd name="connsiteX5" fmla="*/ 0 w 97726"/>
                  <a:gd name="connsiteY5" fmla="*/ 139351 h 139350"/>
                  <a:gd name="connsiteX6" fmla="*/ 953 w 97726"/>
                  <a:gd name="connsiteY6" fmla="*/ 135826 h 139350"/>
                  <a:gd name="connsiteX7" fmla="*/ 6477 w 97726"/>
                  <a:gd name="connsiteY7" fmla="*/ 97631 h 1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26" h="139350">
                    <a:moveTo>
                      <a:pt x="6477" y="97631"/>
                    </a:moveTo>
                    <a:cubicBezTo>
                      <a:pt x="6477" y="97631"/>
                      <a:pt x="6477" y="97536"/>
                      <a:pt x="6477" y="97536"/>
                    </a:cubicBezTo>
                    <a:cubicBezTo>
                      <a:pt x="34481" y="63246"/>
                      <a:pt x="64961" y="30480"/>
                      <a:pt x="97727" y="0"/>
                    </a:cubicBezTo>
                    <a:cubicBezTo>
                      <a:pt x="67151" y="35147"/>
                      <a:pt x="38291" y="72485"/>
                      <a:pt x="11621" y="111252"/>
                    </a:cubicBezTo>
                    <a:cubicBezTo>
                      <a:pt x="29242" y="92678"/>
                      <a:pt x="47339" y="76009"/>
                      <a:pt x="66008" y="60865"/>
                    </a:cubicBezTo>
                    <a:cubicBezTo>
                      <a:pt x="42577" y="85916"/>
                      <a:pt x="20479" y="112109"/>
                      <a:pt x="0" y="139351"/>
                    </a:cubicBezTo>
                    <a:cubicBezTo>
                      <a:pt x="476" y="138208"/>
                      <a:pt x="762" y="137065"/>
                      <a:pt x="953" y="135826"/>
                    </a:cubicBezTo>
                    <a:cubicBezTo>
                      <a:pt x="2572" y="122968"/>
                      <a:pt x="4477" y="110299"/>
                      <a:pt x="6477" y="97631"/>
                    </a:cubicBezTo>
                    <a:close/>
                  </a:path>
                </a:pathLst>
              </a:custGeom>
              <a:grpFill/>
              <a:ln w="9525" cap="flat">
                <a:noFill/>
                <a:prstDash val="solid"/>
                <a:miter/>
              </a:ln>
            </p:spPr>
            <p:txBody>
              <a:bodyPr rtlCol="0" anchor="ctr"/>
              <a:lstStyle/>
              <a:p>
                <a:endParaRPr lang="th-TH"/>
              </a:p>
            </p:txBody>
          </p:sp>
          <p:sp>
            <p:nvSpPr>
              <p:cNvPr id="85" name="Freeform: Shape 84">
                <a:extLst>
                  <a:ext uri="{FF2B5EF4-FFF2-40B4-BE49-F238E27FC236}">
                    <a16:creationId xmlns:a16="http://schemas.microsoft.com/office/drawing/2014/main" id="{393D9CAA-3DD1-4FC9-8FE0-3C986CBC6A1D}"/>
                  </a:ext>
                </a:extLst>
              </p:cNvPr>
              <p:cNvSpPr/>
              <p:nvPr/>
            </p:nvSpPr>
            <p:spPr>
              <a:xfrm>
                <a:off x="6271641" y="2660771"/>
                <a:ext cx="600455" cy="223208"/>
              </a:xfrm>
              <a:custGeom>
                <a:avLst/>
                <a:gdLst>
                  <a:gd name="connsiteX0" fmla="*/ 217360 w 600455"/>
                  <a:gd name="connsiteY0" fmla="*/ 143579 h 223208"/>
                  <a:gd name="connsiteX1" fmla="*/ 0 w 600455"/>
                  <a:gd name="connsiteY1" fmla="*/ 223208 h 223208"/>
                  <a:gd name="connsiteX2" fmla="*/ 196501 w 600455"/>
                  <a:gd name="connsiteY2" fmla="*/ 105955 h 223208"/>
                  <a:gd name="connsiteX3" fmla="*/ 591884 w 600455"/>
                  <a:gd name="connsiteY3" fmla="*/ 418 h 223208"/>
                  <a:gd name="connsiteX4" fmla="*/ 600456 w 600455"/>
                  <a:gd name="connsiteY4" fmla="*/ 5467 h 223208"/>
                  <a:gd name="connsiteX5" fmla="*/ 600456 w 600455"/>
                  <a:gd name="connsiteY5" fmla="*/ 5562 h 223208"/>
                  <a:gd name="connsiteX6" fmla="*/ 217360 w 600455"/>
                  <a:gd name="connsiteY6" fmla="*/ 143579 h 22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55" h="223208">
                    <a:moveTo>
                      <a:pt x="217360" y="143579"/>
                    </a:moveTo>
                    <a:cubicBezTo>
                      <a:pt x="146113" y="153676"/>
                      <a:pt x="67151" y="160819"/>
                      <a:pt x="0" y="223208"/>
                    </a:cubicBezTo>
                    <a:cubicBezTo>
                      <a:pt x="57626" y="157581"/>
                      <a:pt x="130588" y="125386"/>
                      <a:pt x="196501" y="105955"/>
                    </a:cubicBezTo>
                    <a:cubicBezTo>
                      <a:pt x="330898" y="66998"/>
                      <a:pt x="463582" y="42519"/>
                      <a:pt x="591884" y="418"/>
                    </a:cubicBezTo>
                    <a:cubicBezTo>
                      <a:pt x="596360" y="-1106"/>
                      <a:pt x="600266" y="1752"/>
                      <a:pt x="600456" y="5467"/>
                    </a:cubicBezTo>
                    <a:cubicBezTo>
                      <a:pt x="600456" y="5467"/>
                      <a:pt x="600456" y="5562"/>
                      <a:pt x="600456" y="5562"/>
                    </a:cubicBezTo>
                    <a:cubicBezTo>
                      <a:pt x="485584" y="83191"/>
                      <a:pt x="350234" y="124053"/>
                      <a:pt x="217360" y="143579"/>
                    </a:cubicBezTo>
                    <a:close/>
                  </a:path>
                </a:pathLst>
              </a:custGeom>
              <a:grpFill/>
              <a:ln w="9525" cap="flat">
                <a:noFill/>
                <a:prstDash val="solid"/>
                <a:miter/>
              </a:ln>
            </p:spPr>
            <p:txBody>
              <a:bodyPr rtlCol="0" anchor="ctr"/>
              <a:lstStyle/>
              <a:p>
                <a:endParaRPr lang="th-TH"/>
              </a:p>
            </p:txBody>
          </p:sp>
          <p:sp>
            <p:nvSpPr>
              <p:cNvPr id="86" name="Freeform: Shape 85">
                <a:extLst>
                  <a:ext uri="{FF2B5EF4-FFF2-40B4-BE49-F238E27FC236}">
                    <a16:creationId xmlns:a16="http://schemas.microsoft.com/office/drawing/2014/main" id="{90B3D492-5782-4D07-AFF0-8E1900845BE8}"/>
                  </a:ext>
                </a:extLst>
              </p:cNvPr>
              <p:cNvSpPr/>
              <p:nvPr/>
            </p:nvSpPr>
            <p:spPr>
              <a:xfrm>
                <a:off x="6206870" y="2129028"/>
                <a:ext cx="348995" cy="755427"/>
              </a:xfrm>
              <a:custGeom>
                <a:avLst/>
                <a:gdLst>
                  <a:gd name="connsiteX0" fmla="*/ 0 w 348995"/>
                  <a:gd name="connsiteY0" fmla="*/ 755428 h 755427"/>
                  <a:gd name="connsiteX1" fmla="*/ 66866 w 348995"/>
                  <a:gd name="connsiteY1" fmla="*/ 380619 h 755427"/>
                  <a:gd name="connsiteX2" fmla="*/ 190976 w 348995"/>
                  <a:gd name="connsiteY2" fmla="*/ 173260 h 755427"/>
                  <a:gd name="connsiteX3" fmla="*/ 348996 w 348995"/>
                  <a:gd name="connsiteY3" fmla="*/ 0 h 755427"/>
                  <a:gd name="connsiteX4" fmla="*/ 138017 w 348995"/>
                  <a:gd name="connsiteY4" fmla="*/ 327850 h 755427"/>
                  <a:gd name="connsiteX5" fmla="*/ 0 w 348995"/>
                  <a:gd name="connsiteY5" fmla="*/ 755428 h 75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95" h="755427">
                    <a:moveTo>
                      <a:pt x="0" y="755428"/>
                    </a:moveTo>
                    <a:cubicBezTo>
                      <a:pt x="4000" y="632746"/>
                      <a:pt x="17431" y="507206"/>
                      <a:pt x="66866" y="380619"/>
                    </a:cubicBezTo>
                    <a:cubicBezTo>
                      <a:pt x="95726" y="306991"/>
                      <a:pt x="136970" y="237363"/>
                      <a:pt x="190976" y="173260"/>
                    </a:cubicBezTo>
                    <a:cubicBezTo>
                      <a:pt x="242697" y="112109"/>
                      <a:pt x="293751" y="56388"/>
                      <a:pt x="348996" y="0"/>
                    </a:cubicBezTo>
                    <a:cubicBezTo>
                      <a:pt x="267653" y="104299"/>
                      <a:pt x="201835" y="213741"/>
                      <a:pt x="138017" y="327850"/>
                    </a:cubicBezTo>
                    <a:cubicBezTo>
                      <a:pt x="61913" y="464249"/>
                      <a:pt x="12954" y="611124"/>
                      <a:pt x="0" y="755428"/>
                    </a:cubicBezTo>
                    <a:close/>
                  </a:path>
                </a:pathLst>
              </a:custGeom>
              <a:grpFill/>
              <a:ln w="9525" cap="flat">
                <a:noFill/>
                <a:prstDash val="solid"/>
                <a:miter/>
              </a:ln>
            </p:spPr>
            <p:txBody>
              <a:bodyPr rtlCol="0" anchor="ctr"/>
              <a:lstStyle/>
              <a:p>
                <a:endParaRPr lang="th-TH"/>
              </a:p>
            </p:txBody>
          </p:sp>
          <p:sp>
            <p:nvSpPr>
              <p:cNvPr id="87" name="Freeform: Shape 86">
                <a:extLst>
                  <a:ext uri="{FF2B5EF4-FFF2-40B4-BE49-F238E27FC236}">
                    <a16:creationId xmlns:a16="http://schemas.microsoft.com/office/drawing/2014/main" id="{92CE20D6-5587-410A-8494-A9E48E2072FC}"/>
                  </a:ext>
                </a:extLst>
              </p:cNvPr>
              <p:cNvSpPr/>
              <p:nvPr/>
            </p:nvSpPr>
            <p:spPr>
              <a:xfrm>
                <a:off x="6219772" y="2941224"/>
                <a:ext cx="5958" cy="10382"/>
              </a:xfrm>
              <a:custGeom>
                <a:avLst/>
                <a:gdLst>
                  <a:gd name="connsiteX0" fmla="*/ 3006 w 5958"/>
                  <a:gd name="connsiteY0" fmla="*/ 2667 h 10382"/>
                  <a:gd name="connsiteX1" fmla="*/ 5958 w 5958"/>
                  <a:gd name="connsiteY1" fmla="*/ 0 h 10382"/>
                  <a:gd name="connsiteX2" fmla="*/ 53 w 5958"/>
                  <a:gd name="connsiteY2" fmla="*/ 10382 h 10382"/>
                  <a:gd name="connsiteX3" fmla="*/ 3006 w 5958"/>
                  <a:gd name="connsiteY3" fmla="*/ 2667 h 10382"/>
                </a:gdLst>
                <a:ahLst/>
                <a:cxnLst>
                  <a:cxn ang="0">
                    <a:pos x="connsiteX0" y="connsiteY0"/>
                  </a:cxn>
                  <a:cxn ang="0">
                    <a:pos x="connsiteX1" y="connsiteY1"/>
                  </a:cxn>
                  <a:cxn ang="0">
                    <a:pos x="connsiteX2" y="connsiteY2"/>
                  </a:cxn>
                  <a:cxn ang="0">
                    <a:pos x="connsiteX3" y="connsiteY3"/>
                  </a:cxn>
                </a:cxnLst>
                <a:rect l="l" t="t" r="r" b="b"/>
                <a:pathLst>
                  <a:path w="5958" h="10382">
                    <a:moveTo>
                      <a:pt x="3006" y="2667"/>
                    </a:moveTo>
                    <a:cubicBezTo>
                      <a:pt x="3958" y="1715"/>
                      <a:pt x="5006" y="952"/>
                      <a:pt x="5958" y="0"/>
                    </a:cubicBezTo>
                    <a:cubicBezTo>
                      <a:pt x="3958" y="3334"/>
                      <a:pt x="1958" y="6763"/>
                      <a:pt x="53" y="10382"/>
                    </a:cubicBezTo>
                    <a:cubicBezTo>
                      <a:pt x="-233" y="7810"/>
                      <a:pt x="624" y="4858"/>
                      <a:pt x="3006" y="2667"/>
                    </a:cubicBezTo>
                    <a:close/>
                  </a:path>
                </a:pathLst>
              </a:custGeom>
              <a:grpFill/>
              <a:ln w="9525" cap="flat">
                <a:noFill/>
                <a:prstDash val="solid"/>
                <a:miter/>
              </a:ln>
            </p:spPr>
            <p:txBody>
              <a:bodyPr rtlCol="0" anchor="ctr"/>
              <a:lstStyle/>
              <a:p>
                <a:endParaRPr lang="th-TH"/>
              </a:p>
            </p:txBody>
          </p:sp>
          <p:sp>
            <p:nvSpPr>
              <p:cNvPr id="88" name="Freeform: Shape 87">
                <a:extLst>
                  <a:ext uri="{FF2B5EF4-FFF2-40B4-BE49-F238E27FC236}">
                    <a16:creationId xmlns:a16="http://schemas.microsoft.com/office/drawing/2014/main" id="{5D2A1AEC-71D6-4114-9AF8-93F3A4D97681}"/>
                  </a:ext>
                </a:extLst>
              </p:cNvPr>
              <p:cNvSpPr/>
              <p:nvPr/>
            </p:nvSpPr>
            <p:spPr>
              <a:xfrm>
                <a:off x="6194001" y="2080545"/>
                <a:ext cx="677618" cy="952704"/>
              </a:xfrm>
              <a:custGeom>
                <a:avLst/>
                <a:gdLst>
                  <a:gd name="connsiteX0" fmla="*/ 33253 w 677618"/>
                  <a:gd name="connsiteY0" fmla="*/ 875538 h 952704"/>
                  <a:gd name="connsiteX1" fmla="*/ 45730 w 677618"/>
                  <a:gd name="connsiteY1" fmla="*/ 865251 h 952704"/>
                  <a:gd name="connsiteX2" fmla="*/ 257090 w 677618"/>
                  <a:gd name="connsiteY2" fmla="*/ 816388 h 952704"/>
                  <a:gd name="connsiteX3" fmla="*/ 431683 w 677618"/>
                  <a:gd name="connsiteY3" fmla="*/ 777526 h 952704"/>
                  <a:gd name="connsiteX4" fmla="*/ 676285 w 677618"/>
                  <a:gd name="connsiteY4" fmla="*/ 590836 h 952704"/>
                  <a:gd name="connsiteX5" fmla="*/ 677619 w 677618"/>
                  <a:gd name="connsiteY5" fmla="*/ 588359 h 952704"/>
                  <a:gd name="connsiteX6" fmla="*/ 397870 w 677618"/>
                  <a:gd name="connsiteY6" fmla="*/ 714089 h 952704"/>
                  <a:gd name="connsiteX7" fmla="*/ 54017 w 677618"/>
                  <a:gd name="connsiteY7" fmla="*/ 844106 h 952704"/>
                  <a:gd name="connsiteX8" fmla="*/ 20394 w 677618"/>
                  <a:gd name="connsiteY8" fmla="*/ 897160 h 952704"/>
                  <a:gd name="connsiteX9" fmla="*/ 15631 w 677618"/>
                  <a:gd name="connsiteY9" fmla="*/ 890969 h 952704"/>
                  <a:gd name="connsiteX10" fmla="*/ 20870 w 677618"/>
                  <a:gd name="connsiteY10" fmla="*/ 880205 h 952704"/>
                  <a:gd name="connsiteX11" fmla="*/ 20966 w 677618"/>
                  <a:gd name="connsiteY11" fmla="*/ 873347 h 952704"/>
                  <a:gd name="connsiteX12" fmla="*/ 21251 w 677618"/>
                  <a:gd name="connsiteY12" fmla="*/ 851726 h 952704"/>
                  <a:gd name="connsiteX13" fmla="*/ 145267 w 677618"/>
                  <a:gd name="connsiteY13" fmla="*/ 467297 h 952704"/>
                  <a:gd name="connsiteX14" fmla="*/ 415967 w 677618"/>
                  <a:gd name="connsiteY14" fmla="*/ 7906 h 952704"/>
                  <a:gd name="connsiteX15" fmla="*/ 415300 w 677618"/>
                  <a:gd name="connsiteY15" fmla="*/ 0 h 952704"/>
                  <a:gd name="connsiteX16" fmla="*/ 415205 w 677618"/>
                  <a:gd name="connsiteY16" fmla="*/ 0 h 952704"/>
                  <a:gd name="connsiteX17" fmla="*/ 12298 w 677618"/>
                  <a:gd name="connsiteY17" fmla="*/ 876110 h 952704"/>
                  <a:gd name="connsiteX18" fmla="*/ 9535 w 677618"/>
                  <a:gd name="connsiteY18" fmla="*/ 878015 h 952704"/>
                  <a:gd name="connsiteX19" fmla="*/ 2201 w 677618"/>
                  <a:gd name="connsiteY19" fmla="*/ 929545 h 952704"/>
                  <a:gd name="connsiteX20" fmla="*/ 2011 w 677618"/>
                  <a:gd name="connsiteY20" fmla="*/ 930116 h 952704"/>
                  <a:gd name="connsiteX21" fmla="*/ 2011 w 677618"/>
                  <a:gd name="connsiteY21" fmla="*/ 930402 h 952704"/>
                  <a:gd name="connsiteX22" fmla="*/ 10 w 677618"/>
                  <a:gd name="connsiteY22" fmla="*/ 950024 h 952704"/>
                  <a:gd name="connsiteX23" fmla="*/ 1154 w 677618"/>
                  <a:gd name="connsiteY23" fmla="*/ 951167 h 952704"/>
                  <a:gd name="connsiteX24" fmla="*/ 963 w 677618"/>
                  <a:gd name="connsiteY24" fmla="*/ 952024 h 952704"/>
                  <a:gd name="connsiteX25" fmla="*/ 1534 w 677618"/>
                  <a:gd name="connsiteY25" fmla="*/ 952310 h 952704"/>
                  <a:gd name="connsiteX26" fmla="*/ 13631 w 677618"/>
                  <a:gd name="connsiteY26" fmla="*/ 916591 h 952704"/>
                  <a:gd name="connsiteX27" fmla="*/ 21251 w 677618"/>
                  <a:gd name="connsiteY27" fmla="*/ 908876 h 952704"/>
                  <a:gd name="connsiteX28" fmla="*/ 21156 w 677618"/>
                  <a:gd name="connsiteY28" fmla="*/ 898874 h 952704"/>
                  <a:gd name="connsiteX29" fmla="*/ 32396 w 677618"/>
                  <a:gd name="connsiteY29" fmla="*/ 876014 h 952704"/>
                  <a:gd name="connsiteX30" fmla="*/ 33253 w 677618"/>
                  <a:gd name="connsiteY30" fmla="*/ 875538 h 952704"/>
                  <a:gd name="connsiteX31" fmla="*/ 11631 w 677618"/>
                  <a:gd name="connsiteY31" fmla="*/ 900303 h 952704"/>
                  <a:gd name="connsiteX32" fmla="*/ 11726 w 677618"/>
                  <a:gd name="connsiteY32" fmla="*/ 911638 h 952704"/>
                  <a:gd name="connsiteX33" fmla="*/ 12203 w 677618"/>
                  <a:gd name="connsiteY33" fmla="*/ 914686 h 952704"/>
                  <a:gd name="connsiteX34" fmla="*/ 1916 w 677618"/>
                  <a:gd name="connsiteY34" fmla="*/ 948119 h 952704"/>
                  <a:gd name="connsiteX35" fmla="*/ 10107 w 677618"/>
                  <a:gd name="connsiteY35" fmla="*/ 904875 h 952704"/>
                  <a:gd name="connsiteX36" fmla="*/ 10202 w 677618"/>
                  <a:gd name="connsiteY36" fmla="*/ 904685 h 952704"/>
                  <a:gd name="connsiteX37" fmla="*/ 10297 w 677618"/>
                  <a:gd name="connsiteY37" fmla="*/ 904494 h 952704"/>
                  <a:gd name="connsiteX38" fmla="*/ 10393 w 677618"/>
                  <a:gd name="connsiteY38" fmla="*/ 904304 h 952704"/>
                  <a:gd name="connsiteX39" fmla="*/ 10488 w 677618"/>
                  <a:gd name="connsiteY39" fmla="*/ 904113 h 952704"/>
                  <a:gd name="connsiteX40" fmla="*/ 10583 w 677618"/>
                  <a:gd name="connsiteY40" fmla="*/ 903827 h 952704"/>
                  <a:gd name="connsiteX41" fmla="*/ 11821 w 677618"/>
                  <a:gd name="connsiteY41" fmla="*/ 897160 h 952704"/>
                  <a:gd name="connsiteX42" fmla="*/ 11631 w 677618"/>
                  <a:gd name="connsiteY42" fmla="*/ 900303 h 95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77618" h="952704">
                    <a:moveTo>
                      <a:pt x="33253" y="875538"/>
                    </a:moveTo>
                    <a:cubicBezTo>
                      <a:pt x="37444" y="871919"/>
                      <a:pt x="41539" y="868490"/>
                      <a:pt x="45730" y="865251"/>
                    </a:cubicBezTo>
                    <a:cubicBezTo>
                      <a:pt x="116025" y="812959"/>
                      <a:pt x="187558" y="823246"/>
                      <a:pt x="257090" y="816388"/>
                    </a:cubicBezTo>
                    <a:cubicBezTo>
                      <a:pt x="315002" y="811435"/>
                      <a:pt x="374343" y="800290"/>
                      <a:pt x="431683" y="777526"/>
                    </a:cubicBezTo>
                    <a:cubicBezTo>
                      <a:pt x="528458" y="737997"/>
                      <a:pt x="610563" y="671513"/>
                      <a:pt x="676285" y="590836"/>
                    </a:cubicBezTo>
                    <a:cubicBezTo>
                      <a:pt x="676952" y="589979"/>
                      <a:pt x="677333" y="589217"/>
                      <a:pt x="677619" y="588359"/>
                    </a:cubicBezTo>
                    <a:cubicBezTo>
                      <a:pt x="593704" y="649605"/>
                      <a:pt x="498073" y="685038"/>
                      <a:pt x="397870" y="714089"/>
                    </a:cubicBezTo>
                    <a:cubicBezTo>
                      <a:pt x="287094" y="748475"/>
                      <a:pt x="155268" y="721995"/>
                      <a:pt x="54017" y="844106"/>
                    </a:cubicBezTo>
                    <a:cubicBezTo>
                      <a:pt x="42016" y="859250"/>
                      <a:pt x="30681" y="876872"/>
                      <a:pt x="20394" y="897160"/>
                    </a:cubicBezTo>
                    <a:cubicBezTo>
                      <a:pt x="17155" y="903637"/>
                      <a:pt x="12583" y="897255"/>
                      <a:pt x="15631" y="890969"/>
                    </a:cubicBezTo>
                    <a:cubicBezTo>
                      <a:pt x="17346" y="887254"/>
                      <a:pt x="19060" y="883730"/>
                      <a:pt x="20870" y="880205"/>
                    </a:cubicBezTo>
                    <a:cubicBezTo>
                      <a:pt x="20966" y="877919"/>
                      <a:pt x="20966" y="875538"/>
                      <a:pt x="20966" y="873347"/>
                    </a:cubicBezTo>
                    <a:cubicBezTo>
                      <a:pt x="21061" y="866108"/>
                      <a:pt x="21156" y="858965"/>
                      <a:pt x="21251" y="851726"/>
                    </a:cubicBezTo>
                    <a:cubicBezTo>
                      <a:pt x="50779" y="720566"/>
                      <a:pt x="93451" y="590740"/>
                      <a:pt x="145267" y="467297"/>
                    </a:cubicBezTo>
                    <a:cubicBezTo>
                      <a:pt x="212608" y="306705"/>
                      <a:pt x="297095" y="150590"/>
                      <a:pt x="415967" y="7906"/>
                    </a:cubicBezTo>
                    <a:cubicBezTo>
                      <a:pt x="420063" y="3048"/>
                      <a:pt x="418729" y="0"/>
                      <a:pt x="415300" y="0"/>
                    </a:cubicBezTo>
                    <a:cubicBezTo>
                      <a:pt x="415300" y="0"/>
                      <a:pt x="415205" y="0"/>
                      <a:pt x="415205" y="0"/>
                    </a:cubicBezTo>
                    <a:cubicBezTo>
                      <a:pt x="194416" y="257080"/>
                      <a:pt x="33443" y="564261"/>
                      <a:pt x="12298" y="876110"/>
                    </a:cubicBezTo>
                    <a:cubicBezTo>
                      <a:pt x="12107" y="878586"/>
                      <a:pt x="10107" y="879538"/>
                      <a:pt x="9535" y="878015"/>
                    </a:cubicBezTo>
                    <a:cubicBezTo>
                      <a:pt x="6678" y="895064"/>
                      <a:pt x="4201" y="912400"/>
                      <a:pt x="2201" y="929545"/>
                    </a:cubicBezTo>
                    <a:cubicBezTo>
                      <a:pt x="2106" y="929735"/>
                      <a:pt x="2106" y="929926"/>
                      <a:pt x="2011" y="930116"/>
                    </a:cubicBezTo>
                    <a:cubicBezTo>
                      <a:pt x="2011" y="930211"/>
                      <a:pt x="1916" y="930307"/>
                      <a:pt x="2011" y="930402"/>
                    </a:cubicBezTo>
                    <a:cubicBezTo>
                      <a:pt x="1344" y="936879"/>
                      <a:pt x="677" y="943356"/>
                      <a:pt x="10" y="950024"/>
                    </a:cubicBezTo>
                    <a:cubicBezTo>
                      <a:pt x="-85" y="951071"/>
                      <a:pt x="487" y="951643"/>
                      <a:pt x="1154" y="951167"/>
                    </a:cubicBezTo>
                    <a:cubicBezTo>
                      <a:pt x="1154" y="951452"/>
                      <a:pt x="1058" y="951643"/>
                      <a:pt x="963" y="952024"/>
                    </a:cubicBezTo>
                    <a:cubicBezTo>
                      <a:pt x="772" y="952595"/>
                      <a:pt x="1344" y="953072"/>
                      <a:pt x="1534" y="952310"/>
                    </a:cubicBezTo>
                    <a:cubicBezTo>
                      <a:pt x="5154" y="939832"/>
                      <a:pt x="9154" y="927926"/>
                      <a:pt x="13631" y="916591"/>
                    </a:cubicBezTo>
                    <a:cubicBezTo>
                      <a:pt x="16393" y="918877"/>
                      <a:pt x="21251" y="915638"/>
                      <a:pt x="21251" y="908876"/>
                    </a:cubicBezTo>
                    <a:cubicBezTo>
                      <a:pt x="21251" y="905542"/>
                      <a:pt x="21156" y="902208"/>
                      <a:pt x="21156" y="898874"/>
                    </a:cubicBezTo>
                    <a:cubicBezTo>
                      <a:pt x="24775" y="891064"/>
                      <a:pt x="28490" y="883349"/>
                      <a:pt x="32396" y="876014"/>
                    </a:cubicBezTo>
                    <a:cubicBezTo>
                      <a:pt x="32586" y="875824"/>
                      <a:pt x="32967" y="875729"/>
                      <a:pt x="33253" y="875538"/>
                    </a:cubicBezTo>
                    <a:close/>
                    <a:moveTo>
                      <a:pt x="11631" y="900303"/>
                    </a:moveTo>
                    <a:cubicBezTo>
                      <a:pt x="11726" y="904018"/>
                      <a:pt x="11726" y="907828"/>
                      <a:pt x="11726" y="911638"/>
                    </a:cubicBezTo>
                    <a:cubicBezTo>
                      <a:pt x="11726" y="912876"/>
                      <a:pt x="11917" y="913924"/>
                      <a:pt x="12203" y="914686"/>
                    </a:cubicBezTo>
                    <a:cubicBezTo>
                      <a:pt x="8297" y="925449"/>
                      <a:pt x="4868" y="936593"/>
                      <a:pt x="1916" y="948119"/>
                    </a:cubicBezTo>
                    <a:cubicBezTo>
                      <a:pt x="4487" y="933736"/>
                      <a:pt x="7154" y="919258"/>
                      <a:pt x="10107" y="904875"/>
                    </a:cubicBezTo>
                    <a:cubicBezTo>
                      <a:pt x="10107" y="904875"/>
                      <a:pt x="10107" y="904780"/>
                      <a:pt x="10202" y="904685"/>
                    </a:cubicBezTo>
                    <a:cubicBezTo>
                      <a:pt x="10202" y="904685"/>
                      <a:pt x="10202" y="904589"/>
                      <a:pt x="10297" y="904494"/>
                    </a:cubicBezTo>
                    <a:cubicBezTo>
                      <a:pt x="10297" y="904399"/>
                      <a:pt x="10297" y="904399"/>
                      <a:pt x="10393" y="904304"/>
                    </a:cubicBezTo>
                    <a:cubicBezTo>
                      <a:pt x="10393" y="904208"/>
                      <a:pt x="10393" y="904208"/>
                      <a:pt x="10488" y="904113"/>
                    </a:cubicBezTo>
                    <a:cubicBezTo>
                      <a:pt x="10488" y="904018"/>
                      <a:pt x="10488" y="904018"/>
                      <a:pt x="10583" y="903827"/>
                    </a:cubicBezTo>
                    <a:cubicBezTo>
                      <a:pt x="10679" y="901636"/>
                      <a:pt x="11345" y="899636"/>
                      <a:pt x="11821" y="897160"/>
                    </a:cubicBezTo>
                    <a:cubicBezTo>
                      <a:pt x="11631" y="898208"/>
                      <a:pt x="11631" y="899351"/>
                      <a:pt x="11631" y="900303"/>
                    </a:cubicBezTo>
                    <a:close/>
                  </a:path>
                </a:pathLst>
              </a:custGeom>
              <a:grpFill/>
              <a:ln w="9525"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25A44177-1AA2-4A4D-AB60-8F2793B81194}"/>
                  </a:ext>
                </a:extLst>
              </p:cNvPr>
              <p:cNvSpPr/>
              <p:nvPr/>
            </p:nvSpPr>
            <p:spPr>
              <a:xfrm>
                <a:off x="6390608" y="2263319"/>
                <a:ext cx="848582" cy="403204"/>
              </a:xfrm>
              <a:custGeom>
                <a:avLst/>
                <a:gdLst>
                  <a:gd name="connsiteX0" fmla="*/ 86106 w 848582"/>
                  <a:gd name="connsiteY0" fmla="*/ 291953 h 403204"/>
                  <a:gd name="connsiteX1" fmla="*/ 86392 w 848582"/>
                  <a:gd name="connsiteY1" fmla="*/ 291667 h 403204"/>
                  <a:gd name="connsiteX2" fmla="*/ 387858 w 848582"/>
                  <a:gd name="connsiteY2" fmla="*/ 59733 h 403204"/>
                  <a:gd name="connsiteX3" fmla="*/ 836295 w 848582"/>
                  <a:gd name="connsiteY3" fmla="*/ 26300 h 403204"/>
                  <a:gd name="connsiteX4" fmla="*/ 739426 w 848582"/>
                  <a:gd name="connsiteY4" fmla="*/ 37921 h 403204"/>
                  <a:gd name="connsiteX5" fmla="*/ 571119 w 848582"/>
                  <a:gd name="connsiteY5" fmla="*/ 63067 h 403204"/>
                  <a:gd name="connsiteX6" fmla="*/ 423005 w 848582"/>
                  <a:gd name="connsiteY6" fmla="*/ 101453 h 403204"/>
                  <a:gd name="connsiteX7" fmla="*/ 198025 w 848582"/>
                  <a:gd name="connsiteY7" fmla="*/ 209276 h 403204"/>
                  <a:gd name="connsiteX8" fmla="*/ 199358 w 848582"/>
                  <a:gd name="connsiteY8" fmla="*/ 215467 h 403204"/>
                  <a:gd name="connsiteX9" fmla="*/ 306991 w 848582"/>
                  <a:gd name="connsiteY9" fmla="*/ 162984 h 403204"/>
                  <a:gd name="connsiteX10" fmla="*/ 590931 w 848582"/>
                  <a:gd name="connsiteY10" fmla="*/ 72497 h 403204"/>
                  <a:gd name="connsiteX11" fmla="*/ 848582 w 848582"/>
                  <a:gd name="connsiteY11" fmla="*/ 37921 h 403204"/>
                  <a:gd name="connsiteX12" fmla="*/ 642747 w 848582"/>
                  <a:gd name="connsiteY12" fmla="*/ 134314 h 403204"/>
                  <a:gd name="connsiteX13" fmla="*/ 429863 w 848582"/>
                  <a:gd name="connsiteY13" fmla="*/ 208323 h 403204"/>
                  <a:gd name="connsiteX14" fmla="*/ 195929 w 848582"/>
                  <a:gd name="connsiteY14" fmla="*/ 270426 h 403204"/>
                  <a:gd name="connsiteX15" fmla="*/ 54483 w 848582"/>
                  <a:gd name="connsiteY15" fmla="*/ 352818 h 403204"/>
                  <a:gd name="connsiteX16" fmla="*/ 54388 w 848582"/>
                  <a:gd name="connsiteY16" fmla="*/ 352818 h 403204"/>
                  <a:gd name="connsiteX17" fmla="*/ 0 w 848582"/>
                  <a:gd name="connsiteY17" fmla="*/ 403205 h 403204"/>
                  <a:gd name="connsiteX18" fmla="*/ 86106 w 848582"/>
                  <a:gd name="connsiteY18" fmla="*/ 291953 h 40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8582" h="403204">
                    <a:moveTo>
                      <a:pt x="86106" y="291953"/>
                    </a:moveTo>
                    <a:cubicBezTo>
                      <a:pt x="86201" y="291857"/>
                      <a:pt x="86201" y="291857"/>
                      <a:pt x="86392" y="291667"/>
                    </a:cubicBezTo>
                    <a:cubicBezTo>
                      <a:pt x="172022" y="193369"/>
                      <a:pt x="274415" y="111454"/>
                      <a:pt x="387858" y="59733"/>
                    </a:cubicBezTo>
                    <a:cubicBezTo>
                      <a:pt x="544163" y="-11419"/>
                      <a:pt x="702374" y="-14276"/>
                      <a:pt x="836295" y="26300"/>
                    </a:cubicBezTo>
                    <a:cubicBezTo>
                      <a:pt x="803815" y="29729"/>
                      <a:pt x="771620" y="34111"/>
                      <a:pt x="739426" y="37921"/>
                    </a:cubicBezTo>
                    <a:cubicBezTo>
                      <a:pt x="682847" y="44684"/>
                      <a:pt x="626840" y="52018"/>
                      <a:pt x="571119" y="63067"/>
                    </a:cubicBezTo>
                    <a:cubicBezTo>
                      <a:pt x="521589" y="72782"/>
                      <a:pt x="472059" y="85260"/>
                      <a:pt x="423005" y="101453"/>
                    </a:cubicBezTo>
                    <a:cubicBezTo>
                      <a:pt x="345948" y="126694"/>
                      <a:pt x="269653" y="161460"/>
                      <a:pt x="198025" y="209276"/>
                    </a:cubicBezTo>
                    <a:cubicBezTo>
                      <a:pt x="193548" y="212228"/>
                      <a:pt x="194882" y="217848"/>
                      <a:pt x="199358" y="215467"/>
                    </a:cubicBezTo>
                    <a:cubicBezTo>
                      <a:pt x="234696" y="196798"/>
                      <a:pt x="270701" y="179081"/>
                      <a:pt x="306991" y="162984"/>
                    </a:cubicBezTo>
                    <a:cubicBezTo>
                      <a:pt x="399669" y="121741"/>
                      <a:pt x="495491" y="90023"/>
                      <a:pt x="590931" y="72497"/>
                    </a:cubicBezTo>
                    <a:cubicBezTo>
                      <a:pt x="675704" y="56876"/>
                      <a:pt x="761333" y="48208"/>
                      <a:pt x="848582" y="37921"/>
                    </a:cubicBezTo>
                    <a:cubicBezTo>
                      <a:pt x="775240" y="70592"/>
                      <a:pt x="714375" y="105072"/>
                      <a:pt x="642747" y="134314"/>
                    </a:cubicBezTo>
                    <a:cubicBezTo>
                      <a:pt x="571881" y="163460"/>
                      <a:pt x="501110" y="188892"/>
                      <a:pt x="429863" y="208323"/>
                    </a:cubicBezTo>
                    <a:cubicBezTo>
                      <a:pt x="351949" y="229564"/>
                      <a:pt x="274130" y="239946"/>
                      <a:pt x="195929" y="270426"/>
                    </a:cubicBezTo>
                    <a:cubicBezTo>
                      <a:pt x="146685" y="289762"/>
                      <a:pt x="99346" y="316527"/>
                      <a:pt x="54483" y="352818"/>
                    </a:cubicBezTo>
                    <a:cubicBezTo>
                      <a:pt x="54483" y="352818"/>
                      <a:pt x="54388" y="352818"/>
                      <a:pt x="54388" y="352818"/>
                    </a:cubicBezTo>
                    <a:cubicBezTo>
                      <a:pt x="35719" y="367962"/>
                      <a:pt x="17717" y="384536"/>
                      <a:pt x="0" y="403205"/>
                    </a:cubicBezTo>
                    <a:cubicBezTo>
                      <a:pt x="26670" y="364438"/>
                      <a:pt x="55531" y="327100"/>
                      <a:pt x="86106" y="291953"/>
                    </a:cubicBezTo>
                    <a:close/>
                  </a:path>
                </a:pathLst>
              </a:custGeom>
              <a:grpFill/>
              <a:ln w="9525"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26F6FF9F-768A-4A1E-B96F-219366A88AF0}"/>
                  </a:ext>
                </a:extLst>
              </p:cNvPr>
              <p:cNvSpPr/>
              <p:nvPr/>
            </p:nvSpPr>
            <p:spPr>
              <a:xfrm>
                <a:off x="6365571" y="2002277"/>
                <a:ext cx="599896" cy="700368"/>
              </a:xfrm>
              <a:custGeom>
                <a:avLst/>
                <a:gdLst>
                  <a:gd name="connsiteX0" fmla="*/ 81 w 599896"/>
                  <a:gd name="connsiteY0" fmla="*/ 693869 h 700368"/>
                  <a:gd name="connsiteX1" fmla="*/ 3034 w 599896"/>
                  <a:gd name="connsiteY1" fmla="*/ 671866 h 700368"/>
                  <a:gd name="connsiteX2" fmla="*/ 155719 w 599896"/>
                  <a:gd name="connsiteY2" fmla="*/ 312012 h 700368"/>
                  <a:gd name="connsiteX3" fmla="*/ 568057 w 599896"/>
                  <a:gd name="connsiteY3" fmla="*/ 10831 h 700368"/>
                  <a:gd name="connsiteX4" fmla="*/ 12368 w 599896"/>
                  <a:gd name="connsiteY4" fmla="*/ 659674 h 700368"/>
                  <a:gd name="connsiteX5" fmla="*/ 9225 w 599896"/>
                  <a:gd name="connsiteY5" fmla="*/ 676915 h 700368"/>
                  <a:gd name="connsiteX6" fmla="*/ 10082 w 599896"/>
                  <a:gd name="connsiteY6" fmla="*/ 676724 h 700368"/>
                  <a:gd name="connsiteX7" fmla="*/ 16178 w 599896"/>
                  <a:gd name="connsiteY7" fmla="*/ 654912 h 700368"/>
                  <a:gd name="connsiteX8" fmla="*/ 275068 w 599896"/>
                  <a:gd name="connsiteY8" fmla="*/ 240955 h 700368"/>
                  <a:gd name="connsiteX9" fmla="*/ 590536 w 599896"/>
                  <a:gd name="connsiteY9" fmla="*/ 925 h 700368"/>
                  <a:gd name="connsiteX10" fmla="*/ 596155 w 599896"/>
                  <a:gd name="connsiteY10" fmla="*/ 8736 h 700368"/>
                  <a:gd name="connsiteX11" fmla="*/ 19988 w 599896"/>
                  <a:gd name="connsiteY11" fmla="*/ 649292 h 700368"/>
                  <a:gd name="connsiteX12" fmla="*/ 19798 w 599896"/>
                  <a:gd name="connsiteY12" fmla="*/ 650435 h 700368"/>
                  <a:gd name="connsiteX13" fmla="*/ 19798 w 599896"/>
                  <a:gd name="connsiteY13" fmla="*/ 650530 h 700368"/>
                  <a:gd name="connsiteX14" fmla="*/ 14273 w 599896"/>
                  <a:gd name="connsiteY14" fmla="*/ 688726 h 700368"/>
                  <a:gd name="connsiteX15" fmla="*/ 13321 w 599896"/>
                  <a:gd name="connsiteY15" fmla="*/ 692250 h 700368"/>
                  <a:gd name="connsiteX16" fmla="*/ 8558 w 599896"/>
                  <a:gd name="connsiteY16" fmla="*/ 698632 h 700368"/>
                  <a:gd name="connsiteX17" fmla="*/ 8463 w 599896"/>
                  <a:gd name="connsiteY17" fmla="*/ 698632 h 700368"/>
                  <a:gd name="connsiteX18" fmla="*/ 81 w 599896"/>
                  <a:gd name="connsiteY18" fmla="*/ 693869 h 70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9896" h="700368">
                    <a:moveTo>
                      <a:pt x="81" y="693869"/>
                    </a:moveTo>
                    <a:cubicBezTo>
                      <a:pt x="938" y="686535"/>
                      <a:pt x="1891" y="679201"/>
                      <a:pt x="3034" y="671866"/>
                    </a:cubicBezTo>
                    <a:cubicBezTo>
                      <a:pt x="20179" y="551470"/>
                      <a:pt x="60946" y="423359"/>
                      <a:pt x="155719" y="312012"/>
                    </a:cubicBezTo>
                    <a:cubicBezTo>
                      <a:pt x="263352" y="185425"/>
                      <a:pt x="408894" y="83507"/>
                      <a:pt x="568057" y="10831"/>
                    </a:cubicBezTo>
                    <a:cubicBezTo>
                      <a:pt x="304024" y="165041"/>
                      <a:pt x="63517" y="397546"/>
                      <a:pt x="12368" y="659674"/>
                    </a:cubicBezTo>
                    <a:cubicBezTo>
                      <a:pt x="11320" y="665389"/>
                      <a:pt x="10273" y="671200"/>
                      <a:pt x="9225" y="676915"/>
                    </a:cubicBezTo>
                    <a:cubicBezTo>
                      <a:pt x="9130" y="677486"/>
                      <a:pt x="9987" y="677391"/>
                      <a:pt x="10082" y="676724"/>
                    </a:cubicBezTo>
                    <a:cubicBezTo>
                      <a:pt x="11987" y="669485"/>
                      <a:pt x="14083" y="662151"/>
                      <a:pt x="16178" y="654912"/>
                    </a:cubicBezTo>
                    <a:cubicBezTo>
                      <a:pt x="61041" y="503274"/>
                      <a:pt x="150004" y="362304"/>
                      <a:pt x="275068" y="240955"/>
                    </a:cubicBezTo>
                    <a:cubicBezTo>
                      <a:pt x="369079" y="149992"/>
                      <a:pt x="475378" y="72363"/>
                      <a:pt x="590536" y="925"/>
                    </a:cubicBezTo>
                    <a:cubicBezTo>
                      <a:pt x="599204" y="-2218"/>
                      <a:pt x="603490" y="3211"/>
                      <a:pt x="596155" y="8736"/>
                    </a:cubicBezTo>
                    <a:cubicBezTo>
                      <a:pt x="352792" y="191806"/>
                      <a:pt x="167245" y="407452"/>
                      <a:pt x="19988" y="649292"/>
                    </a:cubicBezTo>
                    <a:cubicBezTo>
                      <a:pt x="19988" y="649673"/>
                      <a:pt x="19893" y="650054"/>
                      <a:pt x="19798" y="650435"/>
                    </a:cubicBezTo>
                    <a:cubicBezTo>
                      <a:pt x="19798" y="650435"/>
                      <a:pt x="19798" y="650530"/>
                      <a:pt x="19798" y="650530"/>
                    </a:cubicBezTo>
                    <a:cubicBezTo>
                      <a:pt x="17797" y="663199"/>
                      <a:pt x="15892" y="675962"/>
                      <a:pt x="14273" y="688726"/>
                    </a:cubicBezTo>
                    <a:cubicBezTo>
                      <a:pt x="14083" y="689964"/>
                      <a:pt x="13797" y="691202"/>
                      <a:pt x="13321" y="692250"/>
                    </a:cubicBezTo>
                    <a:cubicBezTo>
                      <a:pt x="12273" y="695012"/>
                      <a:pt x="10463" y="697203"/>
                      <a:pt x="8558" y="698632"/>
                    </a:cubicBezTo>
                    <a:cubicBezTo>
                      <a:pt x="8558" y="698632"/>
                      <a:pt x="8463" y="698632"/>
                      <a:pt x="8463" y="698632"/>
                    </a:cubicBezTo>
                    <a:cubicBezTo>
                      <a:pt x="4081" y="701775"/>
                      <a:pt x="-681" y="700918"/>
                      <a:pt x="81" y="693869"/>
                    </a:cubicBezTo>
                    <a:close/>
                  </a:path>
                </a:pathLst>
              </a:custGeom>
              <a:grpFill/>
              <a:ln w="9525"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DEDDCDA6-E88C-4C02-88AC-775CD25A83A1}"/>
                  </a:ext>
                </a:extLst>
              </p:cNvPr>
              <p:cNvSpPr/>
              <p:nvPr/>
            </p:nvSpPr>
            <p:spPr>
              <a:xfrm>
                <a:off x="6162769" y="2898272"/>
                <a:ext cx="544764" cy="355847"/>
              </a:xfrm>
              <a:custGeom>
                <a:avLst/>
                <a:gdLst>
                  <a:gd name="connsiteX0" fmla="*/ 1 w 544764"/>
                  <a:gd name="connsiteY0" fmla="*/ 350991 h 355847"/>
                  <a:gd name="connsiteX1" fmla="*/ 9240 w 544764"/>
                  <a:gd name="connsiteY1" fmla="*/ 303557 h 355847"/>
                  <a:gd name="connsiteX2" fmla="*/ 7907 w 544764"/>
                  <a:gd name="connsiteY2" fmla="*/ 304890 h 355847"/>
                  <a:gd name="connsiteX3" fmla="*/ 6859 w 544764"/>
                  <a:gd name="connsiteY3" fmla="*/ 305747 h 355847"/>
                  <a:gd name="connsiteX4" fmla="*/ 4383 w 544764"/>
                  <a:gd name="connsiteY4" fmla="*/ 305938 h 355847"/>
                  <a:gd name="connsiteX5" fmla="*/ 3525 w 544764"/>
                  <a:gd name="connsiteY5" fmla="*/ 291269 h 355847"/>
                  <a:gd name="connsiteX6" fmla="*/ 17146 w 544764"/>
                  <a:gd name="connsiteY6" fmla="*/ 277649 h 355847"/>
                  <a:gd name="connsiteX7" fmla="*/ 26290 w 544764"/>
                  <a:gd name="connsiteY7" fmla="*/ 269457 h 355847"/>
                  <a:gd name="connsiteX8" fmla="*/ 69629 w 544764"/>
                  <a:gd name="connsiteY8" fmla="*/ 214117 h 355847"/>
                  <a:gd name="connsiteX9" fmla="*/ 212980 w 544764"/>
                  <a:gd name="connsiteY9" fmla="*/ 94197 h 355847"/>
                  <a:gd name="connsiteX10" fmla="*/ 540164 w 544764"/>
                  <a:gd name="connsiteY10" fmla="*/ 566 h 355847"/>
                  <a:gd name="connsiteX11" fmla="*/ 544450 w 544764"/>
                  <a:gd name="connsiteY11" fmla="*/ 5234 h 355847"/>
                  <a:gd name="connsiteX12" fmla="*/ 543593 w 544764"/>
                  <a:gd name="connsiteY12" fmla="*/ 7043 h 355847"/>
                  <a:gd name="connsiteX13" fmla="*/ 508541 w 544764"/>
                  <a:gd name="connsiteY13" fmla="*/ 44572 h 355847"/>
                  <a:gd name="connsiteX14" fmla="*/ 181262 w 544764"/>
                  <a:gd name="connsiteY14" fmla="*/ 149061 h 355847"/>
                  <a:gd name="connsiteX15" fmla="*/ 16003 w 544764"/>
                  <a:gd name="connsiteY15" fmla="*/ 285745 h 355847"/>
                  <a:gd name="connsiteX16" fmla="*/ 14479 w 544764"/>
                  <a:gd name="connsiteY16" fmla="*/ 288221 h 355847"/>
                  <a:gd name="connsiteX17" fmla="*/ 14003 w 544764"/>
                  <a:gd name="connsiteY17" fmla="*/ 293841 h 355847"/>
                  <a:gd name="connsiteX18" fmla="*/ 15241 w 544764"/>
                  <a:gd name="connsiteY18" fmla="*/ 291841 h 355847"/>
                  <a:gd name="connsiteX19" fmla="*/ 299563 w 544764"/>
                  <a:gd name="connsiteY19" fmla="*/ 131249 h 355847"/>
                  <a:gd name="connsiteX20" fmla="*/ 474822 w 544764"/>
                  <a:gd name="connsiteY20" fmla="*/ 77338 h 355847"/>
                  <a:gd name="connsiteX21" fmla="*/ 307468 w 544764"/>
                  <a:gd name="connsiteY21" fmla="*/ 179255 h 355847"/>
                  <a:gd name="connsiteX22" fmla="*/ 26862 w 544764"/>
                  <a:gd name="connsiteY22" fmla="*/ 286126 h 355847"/>
                  <a:gd name="connsiteX23" fmla="*/ 12193 w 544764"/>
                  <a:gd name="connsiteY23" fmla="*/ 318416 h 355847"/>
                  <a:gd name="connsiteX24" fmla="*/ 12193 w 544764"/>
                  <a:gd name="connsiteY24" fmla="*/ 318606 h 355847"/>
                  <a:gd name="connsiteX25" fmla="*/ 12193 w 544764"/>
                  <a:gd name="connsiteY25" fmla="*/ 318797 h 355847"/>
                  <a:gd name="connsiteX26" fmla="*/ 6192 w 544764"/>
                  <a:gd name="connsiteY26" fmla="*/ 350610 h 355847"/>
                  <a:gd name="connsiteX27" fmla="*/ 1 w 544764"/>
                  <a:gd name="connsiteY27" fmla="*/ 350991 h 35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764" h="355847">
                    <a:moveTo>
                      <a:pt x="1" y="350991"/>
                    </a:moveTo>
                    <a:cubicBezTo>
                      <a:pt x="287" y="333751"/>
                      <a:pt x="3906" y="317939"/>
                      <a:pt x="9240" y="303557"/>
                    </a:cubicBezTo>
                    <a:cubicBezTo>
                      <a:pt x="8764" y="304033"/>
                      <a:pt x="8383" y="304414"/>
                      <a:pt x="7907" y="304890"/>
                    </a:cubicBezTo>
                    <a:cubicBezTo>
                      <a:pt x="7621" y="305176"/>
                      <a:pt x="7240" y="305557"/>
                      <a:pt x="6859" y="305747"/>
                    </a:cubicBezTo>
                    <a:cubicBezTo>
                      <a:pt x="6002" y="306224"/>
                      <a:pt x="5145" y="306319"/>
                      <a:pt x="4383" y="305938"/>
                    </a:cubicBezTo>
                    <a:cubicBezTo>
                      <a:pt x="1049" y="304509"/>
                      <a:pt x="-475" y="295556"/>
                      <a:pt x="3525" y="291269"/>
                    </a:cubicBezTo>
                    <a:cubicBezTo>
                      <a:pt x="8097" y="286412"/>
                      <a:pt x="12574" y="281840"/>
                      <a:pt x="17146" y="277649"/>
                    </a:cubicBezTo>
                    <a:cubicBezTo>
                      <a:pt x="20194" y="274696"/>
                      <a:pt x="23338" y="272124"/>
                      <a:pt x="26290" y="269457"/>
                    </a:cubicBezTo>
                    <a:cubicBezTo>
                      <a:pt x="39720" y="248312"/>
                      <a:pt x="55913" y="230595"/>
                      <a:pt x="69629" y="214117"/>
                    </a:cubicBezTo>
                    <a:cubicBezTo>
                      <a:pt x="112777" y="162110"/>
                      <a:pt x="161545" y="119343"/>
                      <a:pt x="212980" y="94197"/>
                    </a:cubicBezTo>
                    <a:cubicBezTo>
                      <a:pt x="324232" y="43238"/>
                      <a:pt x="435770" y="65527"/>
                      <a:pt x="540164" y="566"/>
                    </a:cubicBezTo>
                    <a:cubicBezTo>
                      <a:pt x="543498" y="-1434"/>
                      <a:pt x="545593" y="2281"/>
                      <a:pt x="544450" y="5234"/>
                    </a:cubicBezTo>
                    <a:cubicBezTo>
                      <a:pt x="544260" y="5805"/>
                      <a:pt x="544069" y="6472"/>
                      <a:pt x="543593" y="7043"/>
                    </a:cubicBezTo>
                    <a:cubicBezTo>
                      <a:pt x="531972" y="20093"/>
                      <a:pt x="520352" y="32666"/>
                      <a:pt x="508541" y="44572"/>
                    </a:cubicBezTo>
                    <a:cubicBezTo>
                      <a:pt x="420720" y="119343"/>
                      <a:pt x="285180" y="110961"/>
                      <a:pt x="181262" y="149061"/>
                    </a:cubicBezTo>
                    <a:cubicBezTo>
                      <a:pt x="120778" y="172112"/>
                      <a:pt x="60294" y="214498"/>
                      <a:pt x="16003" y="285745"/>
                    </a:cubicBezTo>
                    <a:cubicBezTo>
                      <a:pt x="15432" y="286602"/>
                      <a:pt x="14955" y="287364"/>
                      <a:pt x="14479" y="288221"/>
                    </a:cubicBezTo>
                    <a:cubicBezTo>
                      <a:pt x="14289" y="290126"/>
                      <a:pt x="14193" y="291936"/>
                      <a:pt x="14003" y="293841"/>
                    </a:cubicBezTo>
                    <a:cubicBezTo>
                      <a:pt x="14384" y="293174"/>
                      <a:pt x="14765" y="292603"/>
                      <a:pt x="15241" y="291841"/>
                    </a:cubicBezTo>
                    <a:cubicBezTo>
                      <a:pt x="89631" y="177446"/>
                      <a:pt x="202979" y="150966"/>
                      <a:pt x="299563" y="131249"/>
                    </a:cubicBezTo>
                    <a:cubicBezTo>
                      <a:pt x="355855" y="120200"/>
                      <a:pt x="421863" y="107532"/>
                      <a:pt x="474822" y="77338"/>
                    </a:cubicBezTo>
                    <a:cubicBezTo>
                      <a:pt x="425769" y="122105"/>
                      <a:pt x="372524" y="158205"/>
                      <a:pt x="307468" y="179255"/>
                    </a:cubicBezTo>
                    <a:cubicBezTo>
                      <a:pt x="213552" y="211164"/>
                      <a:pt x="114396" y="209735"/>
                      <a:pt x="26862" y="286126"/>
                    </a:cubicBezTo>
                    <a:cubicBezTo>
                      <a:pt x="21051" y="296032"/>
                      <a:pt x="15813" y="306890"/>
                      <a:pt x="12193" y="318416"/>
                    </a:cubicBezTo>
                    <a:cubicBezTo>
                      <a:pt x="12193" y="318416"/>
                      <a:pt x="12098" y="318511"/>
                      <a:pt x="12193" y="318606"/>
                    </a:cubicBezTo>
                    <a:cubicBezTo>
                      <a:pt x="12193" y="318606"/>
                      <a:pt x="12098" y="318701"/>
                      <a:pt x="12193" y="318797"/>
                    </a:cubicBezTo>
                    <a:cubicBezTo>
                      <a:pt x="8859" y="328988"/>
                      <a:pt x="6669" y="339275"/>
                      <a:pt x="6192" y="350610"/>
                    </a:cubicBezTo>
                    <a:cubicBezTo>
                      <a:pt x="5811" y="357087"/>
                      <a:pt x="-94" y="357944"/>
                      <a:pt x="1" y="350991"/>
                    </a:cubicBezTo>
                    <a:close/>
                  </a:path>
                </a:pathLst>
              </a:custGeom>
              <a:grpFill/>
              <a:ln w="9525" cap="flat">
                <a:noFill/>
                <a:prstDash val="solid"/>
                <a:miter/>
              </a:ln>
            </p:spPr>
            <p:txBody>
              <a:bodyPr rtlCol="0" anchor="ctr"/>
              <a:lstStyle/>
              <a:p>
                <a:endParaRPr lang="th-TH"/>
              </a:p>
            </p:txBody>
          </p:sp>
          <p:sp>
            <p:nvSpPr>
              <p:cNvPr id="92" name="Freeform: Shape 91">
                <a:extLst>
                  <a:ext uri="{FF2B5EF4-FFF2-40B4-BE49-F238E27FC236}">
                    <a16:creationId xmlns:a16="http://schemas.microsoft.com/office/drawing/2014/main" id="{40D628F0-ABBC-4CE4-A8C6-DE3940800297}"/>
                  </a:ext>
                </a:extLst>
              </p:cNvPr>
              <p:cNvSpPr/>
              <p:nvPr/>
            </p:nvSpPr>
            <p:spPr>
              <a:xfrm>
                <a:off x="6053877" y="2407253"/>
                <a:ext cx="164518" cy="871918"/>
              </a:xfrm>
              <a:custGeom>
                <a:avLst/>
                <a:gdLst>
                  <a:gd name="connsiteX0" fmla="*/ 84509 w 164518"/>
                  <a:gd name="connsiteY0" fmla="*/ 867061 h 871918"/>
                  <a:gd name="connsiteX1" fmla="*/ 83080 w 164518"/>
                  <a:gd name="connsiteY1" fmla="*/ 871919 h 871918"/>
                  <a:gd name="connsiteX2" fmla="*/ 24406 w 164518"/>
                  <a:gd name="connsiteY2" fmla="*/ 716280 h 871918"/>
                  <a:gd name="connsiteX3" fmla="*/ 3451 w 164518"/>
                  <a:gd name="connsiteY3" fmla="*/ 466058 h 871918"/>
                  <a:gd name="connsiteX4" fmla="*/ 164519 w 164518"/>
                  <a:gd name="connsiteY4" fmla="*/ 0 h 871918"/>
                  <a:gd name="connsiteX5" fmla="*/ 36693 w 164518"/>
                  <a:gd name="connsiteY5" fmla="*/ 385477 h 871918"/>
                  <a:gd name="connsiteX6" fmla="*/ 84509 w 164518"/>
                  <a:gd name="connsiteY6" fmla="*/ 867061 h 87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18" h="871918">
                    <a:moveTo>
                      <a:pt x="84509" y="867061"/>
                    </a:moveTo>
                    <a:cubicBezTo>
                      <a:pt x="84032" y="868680"/>
                      <a:pt x="83556" y="870299"/>
                      <a:pt x="83080" y="871919"/>
                    </a:cubicBezTo>
                    <a:cubicBezTo>
                      <a:pt x="62696" y="819531"/>
                      <a:pt x="38408" y="769144"/>
                      <a:pt x="24406" y="716280"/>
                    </a:cubicBezTo>
                    <a:cubicBezTo>
                      <a:pt x="4308" y="640652"/>
                      <a:pt x="-5788" y="555974"/>
                      <a:pt x="3451" y="466058"/>
                    </a:cubicBezTo>
                    <a:cubicBezTo>
                      <a:pt x="19548" y="306134"/>
                      <a:pt x="90795" y="148019"/>
                      <a:pt x="164519" y="0"/>
                    </a:cubicBezTo>
                    <a:cubicBezTo>
                      <a:pt x="108321" y="123158"/>
                      <a:pt x="53267" y="254032"/>
                      <a:pt x="36693" y="385477"/>
                    </a:cubicBezTo>
                    <a:cubicBezTo>
                      <a:pt x="16119" y="559880"/>
                      <a:pt x="60410" y="705326"/>
                      <a:pt x="84509" y="867061"/>
                    </a:cubicBezTo>
                    <a:close/>
                  </a:path>
                </a:pathLst>
              </a:custGeom>
              <a:grpFill/>
              <a:ln w="9525" cap="flat">
                <a:noFill/>
                <a:prstDash val="solid"/>
                <a:miter/>
              </a:ln>
            </p:spPr>
            <p:txBody>
              <a:bodyPr rtlCol="0" anchor="ctr"/>
              <a:lstStyle/>
              <a:p>
                <a:endParaRPr lang="th-TH"/>
              </a:p>
            </p:txBody>
          </p:sp>
          <p:sp>
            <p:nvSpPr>
              <p:cNvPr id="93" name="Freeform: Shape 92">
                <a:extLst>
                  <a:ext uri="{FF2B5EF4-FFF2-40B4-BE49-F238E27FC236}">
                    <a16:creationId xmlns:a16="http://schemas.microsoft.com/office/drawing/2014/main" id="{F86FB863-8F11-4790-B8EB-4D05473F7901}"/>
                  </a:ext>
                </a:extLst>
              </p:cNvPr>
              <p:cNvSpPr/>
              <p:nvPr/>
            </p:nvSpPr>
            <p:spPr>
              <a:xfrm>
                <a:off x="6092977" y="2328957"/>
                <a:ext cx="171995" cy="1014793"/>
              </a:xfrm>
              <a:custGeom>
                <a:avLst/>
                <a:gdLst>
                  <a:gd name="connsiteX0" fmla="*/ 59696 w 171995"/>
                  <a:gd name="connsiteY0" fmla="*/ 909637 h 1014793"/>
                  <a:gd name="connsiteX1" fmla="*/ 65221 w 171995"/>
                  <a:gd name="connsiteY1" fmla="*/ 962692 h 1014793"/>
                  <a:gd name="connsiteX2" fmla="*/ 66649 w 171995"/>
                  <a:gd name="connsiteY2" fmla="*/ 966597 h 1014793"/>
                  <a:gd name="connsiteX3" fmla="*/ 66173 w 171995"/>
                  <a:gd name="connsiteY3" fmla="*/ 1014794 h 1014793"/>
                  <a:gd name="connsiteX4" fmla="*/ 57220 w 171995"/>
                  <a:gd name="connsiteY4" fmla="*/ 985933 h 1014793"/>
                  <a:gd name="connsiteX5" fmla="*/ 56267 w 171995"/>
                  <a:gd name="connsiteY5" fmla="*/ 978503 h 1014793"/>
                  <a:gd name="connsiteX6" fmla="*/ 56172 w 171995"/>
                  <a:gd name="connsiteY6" fmla="*/ 978408 h 1014793"/>
                  <a:gd name="connsiteX7" fmla="*/ 53600 w 171995"/>
                  <a:gd name="connsiteY7" fmla="*/ 960311 h 1014793"/>
                  <a:gd name="connsiteX8" fmla="*/ 53505 w 171995"/>
                  <a:gd name="connsiteY8" fmla="*/ 960406 h 1014793"/>
                  <a:gd name="connsiteX9" fmla="*/ 47504 w 171995"/>
                  <a:gd name="connsiteY9" fmla="*/ 921829 h 1014793"/>
                  <a:gd name="connsiteX10" fmla="*/ 47409 w 171995"/>
                  <a:gd name="connsiteY10" fmla="*/ 920591 h 1014793"/>
                  <a:gd name="connsiteX11" fmla="*/ 6642 w 171995"/>
                  <a:gd name="connsiteY11" fmla="*/ 461582 h 1014793"/>
                  <a:gd name="connsiteX12" fmla="*/ 171996 w 171995"/>
                  <a:gd name="connsiteY12" fmla="*/ 0 h 1014793"/>
                  <a:gd name="connsiteX13" fmla="*/ 171520 w 171995"/>
                  <a:gd name="connsiteY13" fmla="*/ 2000 h 1014793"/>
                  <a:gd name="connsiteX14" fmla="*/ 47790 w 171995"/>
                  <a:gd name="connsiteY14" fmla="*/ 554260 h 1014793"/>
                  <a:gd name="connsiteX15" fmla="*/ 59506 w 171995"/>
                  <a:gd name="connsiteY15" fmla="*/ 906208 h 1014793"/>
                  <a:gd name="connsiteX16" fmla="*/ 59791 w 171995"/>
                  <a:gd name="connsiteY16" fmla="*/ 908971 h 1014793"/>
                  <a:gd name="connsiteX17" fmla="*/ 59791 w 171995"/>
                  <a:gd name="connsiteY17" fmla="*/ 909257 h 1014793"/>
                  <a:gd name="connsiteX18" fmla="*/ 59696 w 171995"/>
                  <a:gd name="connsiteY18" fmla="*/ 909637 h 101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995" h="1014793">
                    <a:moveTo>
                      <a:pt x="59696" y="909637"/>
                    </a:moveTo>
                    <a:cubicBezTo>
                      <a:pt x="61601" y="927259"/>
                      <a:pt x="63411" y="944880"/>
                      <a:pt x="65221" y="962692"/>
                    </a:cubicBezTo>
                    <a:cubicBezTo>
                      <a:pt x="65697" y="963930"/>
                      <a:pt x="66173" y="965168"/>
                      <a:pt x="66649" y="966597"/>
                    </a:cubicBezTo>
                    <a:cubicBezTo>
                      <a:pt x="66078" y="982980"/>
                      <a:pt x="65983" y="998982"/>
                      <a:pt x="66173" y="1014794"/>
                    </a:cubicBezTo>
                    <a:cubicBezTo>
                      <a:pt x="63411" y="1004983"/>
                      <a:pt x="60458" y="995362"/>
                      <a:pt x="57220" y="985933"/>
                    </a:cubicBezTo>
                    <a:cubicBezTo>
                      <a:pt x="56934" y="983361"/>
                      <a:pt x="56648" y="980980"/>
                      <a:pt x="56267" y="978503"/>
                    </a:cubicBezTo>
                    <a:cubicBezTo>
                      <a:pt x="56267" y="978503"/>
                      <a:pt x="56267" y="978408"/>
                      <a:pt x="56172" y="978408"/>
                    </a:cubicBezTo>
                    <a:cubicBezTo>
                      <a:pt x="55315" y="972407"/>
                      <a:pt x="54457" y="966311"/>
                      <a:pt x="53600" y="960311"/>
                    </a:cubicBezTo>
                    <a:cubicBezTo>
                      <a:pt x="53600" y="960311"/>
                      <a:pt x="53600" y="960406"/>
                      <a:pt x="53505" y="960406"/>
                    </a:cubicBezTo>
                    <a:cubicBezTo>
                      <a:pt x="51314" y="947642"/>
                      <a:pt x="49314" y="934783"/>
                      <a:pt x="47504" y="921829"/>
                    </a:cubicBezTo>
                    <a:cubicBezTo>
                      <a:pt x="47504" y="921449"/>
                      <a:pt x="47409" y="920972"/>
                      <a:pt x="47409" y="920591"/>
                    </a:cubicBezTo>
                    <a:cubicBezTo>
                      <a:pt x="23692" y="768191"/>
                      <a:pt x="-15742" y="628460"/>
                      <a:pt x="6642" y="461582"/>
                    </a:cubicBezTo>
                    <a:cubicBezTo>
                      <a:pt x="28264" y="304324"/>
                      <a:pt x="107512" y="145256"/>
                      <a:pt x="171996" y="0"/>
                    </a:cubicBezTo>
                    <a:cubicBezTo>
                      <a:pt x="171996" y="476"/>
                      <a:pt x="171901" y="1143"/>
                      <a:pt x="171520" y="2000"/>
                    </a:cubicBezTo>
                    <a:cubicBezTo>
                      <a:pt x="99892" y="183452"/>
                      <a:pt x="59506" y="369856"/>
                      <a:pt x="47790" y="554260"/>
                    </a:cubicBezTo>
                    <a:cubicBezTo>
                      <a:pt x="40456" y="672084"/>
                      <a:pt x="48171" y="789146"/>
                      <a:pt x="59506" y="906208"/>
                    </a:cubicBezTo>
                    <a:cubicBezTo>
                      <a:pt x="59601" y="907161"/>
                      <a:pt x="59696" y="908114"/>
                      <a:pt x="59791" y="908971"/>
                    </a:cubicBezTo>
                    <a:cubicBezTo>
                      <a:pt x="59791" y="909066"/>
                      <a:pt x="59791" y="909066"/>
                      <a:pt x="59791" y="909257"/>
                    </a:cubicBezTo>
                    <a:cubicBezTo>
                      <a:pt x="59791" y="909542"/>
                      <a:pt x="59696" y="909637"/>
                      <a:pt x="59696" y="909637"/>
                    </a:cubicBezTo>
                    <a:close/>
                  </a:path>
                </a:pathLst>
              </a:custGeom>
              <a:grpFill/>
              <a:ln w="9525" cap="flat">
                <a:noFill/>
                <a:prstDash val="solid"/>
                <a:miter/>
              </a:ln>
            </p:spPr>
            <p:txBody>
              <a:bodyPr rtlCol="0" anchor="ctr"/>
              <a:lstStyle/>
              <a:p>
                <a:endParaRPr lang="th-TH"/>
              </a:p>
            </p:txBody>
          </p:sp>
          <p:sp>
            <p:nvSpPr>
              <p:cNvPr id="94" name="Freeform: Shape 93">
                <a:extLst>
                  <a:ext uri="{FF2B5EF4-FFF2-40B4-BE49-F238E27FC236}">
                    <a16:creationId xmlns:a16="http://schemas.microsoft.com/office/drawing/2014/main" id="{63058207-497B-428C-841E-483E0B165370}"/>
                  </a:ext>
                </a:extLst>
              </p:cNvPr>
              <p:cNvSpPr/>
              <p:nvPr/>
            </p:nvSpPr>
            <p:spPr>
              <a:xfrm>
                <a:off x="6137719" y="3276885"/>
                <a:ext cx="2762" cy="11049"/>
              </a:xfrm>
              <a:custGeom>
                <a:avLst/>
                <a:gdLst>
                  <a:gd name="connsiteX0" fmla="*/ 2762 w 2762"/>
                  <a:gd name="connsiteY0" fmla="*/ 11049 h 11049"/>
                  <a:gd name="connsiteX1" fmla="*/ 0 w 2762"/>
                  <a:gd name="connsiteY1" fmla="*/ 3715 h 11049"/>
                  <a:gd name="connsiteX2" fmla="*/ 1048 w 2762"/>
                  <a:gd name="connsiteY2" fmla="*/ 0 h 11049"/>
                  <a:gd name="connsiteX3" fmla="*/ 2762 w 2762"/>
                  <a:gd name="connsiteY3" fmla="*/ 11049 h 11049"/>
                </a:gdLst>
                <a:ahLst/>
                <a:cxnLst>
                  <a:cxn ang="0">
                    <a:pos x="connsiteX0" y="connsiteY0"/>
                  </a:cxn>
                  <a:cxn ang="0">
                    <a:pos x="connsiteX1" y="connsiteY1"/>
                  </a:cxn>
                  <a:cxn ang="0">
                    <a:pos x="connsiteX2" y="connsiteY2"/>
                  </a:cxn>
                  <a:cxn ang="0">
                    <a:pos x="connsiteX3" y="connsiteY3"/>
                  </a:cxn>
                </a:cxnLst>
                <a:rect l="l" t="t" r="r" b="b"/>
                <a:pathLst>
                  <a:path w="2762" h="11049">
                    <a:moveTo>
                      <a:pt x="2762" y="11049"/>
                    </a:moveTo>
                    <a:cubicBezTo>
                      <a:pt x="1810" y="8572"/>
                      <a:pt x="857" y="6191"/>
                      <a:pt x="0" y="3715"/>
                    </a:cubicBezTo>
                    <a:cubicBezTo>
                      <a:pt x="381" y="2381"/>
                      <a:pt x="667" y="1143"/>
                      <a:pt x="1048" y="0"/>
                    </a:cubicBezTo>
                    <a:cubicBezTo>
                      <a:pt x="1524" y="3715"/>
                      <a:pt x="2191" y="7429"/>
                      <a:pt x="2762" y="11049"/>
                    </a:cubicBezTo>
                    <a:close/>
                  </a:path>
                </a:pathLst>
              </a:custGeom>
              <a:grpFill/>
              <a:ln w="9525"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id="{702CB2F0-70DA-45C6-9F6A-15617DC46653}"/>
                  </a:ext>
                </a:extLst>
              </p:cNvPr>
              <p:cNvSpPr/>
              <p:nvPr/>
            </p:nvSpPr>
            <p:spPr>
              <a:xfrm>
                <a:off x="6176867" y="2942748"/>
                <a:ext cx="494537" cy="249269"/>
              </a:xfrm>
              <a:custGeom>
                <a:avLst/>
                <a:gdLst>
                  <a:gd name="connsiteX0" fmla="*/ 1238 w 494537"/>
                  <a:gd name="connsiteY0" fmla="*/ 247269 h 249269"/>
                  <a:gd name="connsiteX1" fmla="*/ 0 w 494537"/>
                  <a:gd name="connsiteY1" fmla="*/ 249269 h 249269"/>
                  <a:gd name="connsiteX2" fmla="*/ 476 w 494537"/>
                  <a:gd name="connsiteY2" fmla="*/ 243650 h 249269"/>
                  <a:gd name="connsiteX3" fmla="*/ 2000 w 494537"/>
                  <a:gd name="connsiteY3" fmla="*/ 241173 h 249269"/>
                  <a:gd name="connsiteX4" fmla="*/ 167259 w 494537"/>
                  <a:gd name="connsiteY4" fmla="*/ 104489 h 249269"/>
                  <a:gd name="connsiteX5" fmla="*/ 494538 w 494537"/>
                  <a:gd name="connsiteY5" fmla="*/ 0 h 249269"/>
                  <a:gd name="connsiteX6" fmla="*/ 460819 w 494537"/>
                  <a:gd name="connsiteY6" fmla="*/ 32766 h 249269"/>
                  <a:gd name="connsiteX7" fmla="*/ 285559 w 494537"/>
                  <a:gd name="connsiteY7" fmla="*/ 86678 h 249269"/>
                  <a:gd name="connsiteX8" fmla="*/ 1238 w 494537"/>
                  <a:gd name="connsiteY8" fmla="*/ 247269 h 24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537" h="249269">
                    <a:moveTo>
                      <a:pt x="1238" y="247269"/>
                    </a:moveTo>
                    <a:cubicBezTo>
                      <a:pt x="857" y="247936"/>
                      <a:pt x="476" y="248507"/>
                      <a:pt x="0" y="249269"/>
                    </a:cubicBezTo>
                    <a:cubicBezTo>
                      <a:pt x="190" y="247364"/>
                      <a:pt x="286" y="245554"/>
                      <a:pt x="476" y="243650"/>
                    </a:cubicBezTo>
                    <a:cubicBezTo>
                      <a:pt x="1048" y="242792"/>
                      <a:pt x="1524" y="242030"/>
                      <a:pt x="2000" y="241173"/>
                    </a:cubicBezTo>
                    <a:cubicBezTo>
                      <a:pt x="46292" y="169926"/>
                      <a:pt x="106775" y="127540"/>
                      <a:pt x="167259" y="104489"/>
                    </a:cubicBezTo>
                    <a:cubicBezTo>
                      <a:pt x="271177" y="66389"/>
                      <a:pt x="406717" y="74771"/>
                      <a:pt x="494538" y="0"/>
                    </a:cubicBezTo>
                    <a:cubicBezTo>
                      <a:pt x="483489" y="11525"/>
                      <a:pt x="472250" y="22384"/>
                      <a:pt x="460819" y="32766"/>
                    </a:cubicBezTo>
                    <a:cubicBezTo>
                      <a:pt x="407860" y="62865"/>
                      <a:pt x="341852" y="75629"/>
                      <a:pt x="285559" y="86678"/>
                    </a:cubicBezTo>
                    <a:cubicBezTo>
                      <a:pt x="188976" y="106394"/>
                      <a:pt x="75628" y="132874"/>
                      <a:pt x="1238" y="247269"/>
                    </a:cubicBezTo>
                    <a:close/>
                  </a:path>
                </a:pathLst>
              </a:custGeom>
              <a:grpFill/>
              <a:ln w="9525"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9B12EEDD-187A-4413-A251-9DD981052F41}"/>
                  </a:ext>
                </a:extLst>
              </p:cNvPr>
              <p:cNvSpPr/>
              <p:nvPr/>
            </p:nvSpPr>
            <p:spPr>
              <a:xfrm>
                <a:off x="6085417" y="2326370"/>
                <a:ext cx="179572" cy="988519"/>
              </a:xfrm>
              <a:custGeom>
                <a:avLst/>
                <a:gdLst>
                  <a:gd name="connsiteX0" fmla="*/ 54969 w 179572"/>
                  <a:gd name="connsiteY0" fmla="*/ 923178 h 988519"/>
                  <a:gd name="connsiteX1" fmla="*/ 55064 w 179572"/>
                  <a:gd name="connsiteY1" fmla="*/ 924417 h 988519"/>
                  <a:gd name="connsiteX2" fmla="*/ 61065 w 179572"/>
                  <a:gd name="connsiteY2" fmla="*/ 962993 h 988519"/>
                  <a:gd name="connsiteX3" fmla="*/ 61160 w 179572"/>
                  <a:gd name="connsiteY3" fmla="*/ 962898 h 988519"/>
                  <a:gd name="connsiteX4" fmla="*/ 63732 w 179572"/>
                  <a:gd name="connsiteY4" fmla="*/ 980995 h 988519"/>
                  <a:gd name="connsiteX5" fmla="*/ 63827 w 179572"/>
                  <a:gd name="connsiteY5" fmla="*/ 981090 h 988519"/>
                  <a:gd name="connsiteX6" fmla="*/ 64780 w 179572"/>
                  <a:gd name="connsiteY6" fmla="*/ 988520 h 988519"/>
                  <a:gd name="connsiteX7" fmla="*/ 63732 w 179572"/>
                  <a:gd name="connsiteY7" fmla="*/ 985377 h 988519"/>
                  <a:gd name="connsiteX8" fmla="*/ 55064 w 179572"/>
                  <a:gd name="connsiteY8" fmla="*/ 961564 h 988519"/>
                  <a:gd name="connsiteX9" fmla="*/ 53350 w 179572"/>
                  <a:gd name="connsiteY9" fmla="*/ 950515 h 988519"/>
                  <a:gd name="connsiteX10" fmla="*/ 52302 w 179572"/>
                  <a:gd name="connsiteY10" fmla="*/ 954230 h 988519"/>
                  <a:gd name="connsiteX11" fmla="*/ 51635 w 179572"/>
                  <a:gd name="connsiteY11" fmla="*/ 952706 h 988519"/>
                  <a:gd name="connsiteX12" fmla="*/ 53064 w 179572"/>
                  <a:gd name="connsiteY12" fmla="*/ 947848 h 988519"/>
                  <a:gd name="connsiteX13" fmla="*/ 5344 w 179572"/>
                  <a:gd name="connsiteY13" fmla="*/ 466169 h 988519"/>
                  <a:gd name="connsiteX14" fmla="*/ 133169 w 179572"/>
                  <a:gd name="connsiteY14" fmla="*/ 80692 h 988519"/>
                  <a:gd name="connsiteX15" fmla="*/ 133646 w 179572"/>
                  <a:gd name="connsiteY15" fmla="*/ 79740 h 988519"/>
                  <a:gd name="connsiteX16" fmla="*/ 170507 w 179572"/>
                  <a:gd name="connsiteY16" fmla="*/ 5540 h 988519"/>
                  <a:gd name="connsiteX17" fmla="*/ 179556 w 179572"/>
                  <a:gd name="connsiteY17" fmla="*/ 2397 h 988519"/>
                  <a:gd name="connsiteX18" fmla="*/ 14202 w 179572"/>
                  <a:gd name="connsiteY18" fmla="*/ 463978 h 988519"/>
                  <a:gd name="connsiteX19" fmla="*/ 54969 w 179572"/>
                  <a:gd name="connsiteY19" fmla="*/ 923178 h 98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9572" h="988519">
                    <a:moveTo>
                      <a:pt x="54969" y="923178"/>
                    </a:moveTo>
                    <a:cubicBezTo>
                      <a:pt x="54969" y="923559"/>
                      <a:pt x="55064" y="924036"/>
                      <a:pt x="55064" y="924417"/>
                    </a:cubicBezTo>
                    <a:cubicBezTo>
                      <a:pt x="56874" y="937275"/>
                      <a:pt x="58874" y="950134"/>
                      <a:pt x="61065" y="962993"/>
                    </a:cubicBezTo>
                    <a:cubicBezTo>
                      <a:pt x="61065" y="962993"/>
                      <a:pt x="61065" y="962898"/>
                      <a:pt x="61160" y="962898"/>
                    </a:cubicBezTo>
                    <a:cubicBezTo>
                      <a:pt x="62018" y="968898"/>
                      <a:pt x="62875" y="974899"/>
                      <a:pt x="63732" y="980995"/>
                    </a:cubicBezTo>
                    <a:cubicBezTo>
                      <a:pt x="63732" y="980995"/>
                      <a:pt x="63732" y="981090"/>
                      <a:pt x="63827" y="981090"/>
                    </a:cubicBezTo>
                    <a:cubicBezTo>
                      <a:pt x="64208" y="983567"/>
                      <a:pt x="64494" y="985948"/>
                      <a:pt x="64780" y="988520"/>
                    </a:cubicBezTo>
                    <a:cubicBezTo>
                      <a:pt x="64494" y="987472"/>
                      <a:pt x="64113" y="986424"/>
                      <a:pt x="63732" y="985377"/>
                    </a:cubicBezTo>
                    <a:cubicBezTo>
                      <a:pt x="60970" y="977376"/>
                      <a:pt x="58112" y="969375"/>
                      <a:pt x="55064" y="961564"/>
                    </a:cubicBezTo>
                    <a:cubicBezTo>
                      <a:pt x="54493" y="957945"/>
                      <a:pt x="53921" y="954135"/>
                      <a:pt x="53350" y="950515"/>
                    </a:cubicBezTo>
                    <a:cubicBezTo>
                      <a:pt x="52969" y="951658"/>
                      <a:pt x="52588" y="952992"/>
                      <a:pt x="52302" y="954230"/>
                    </a:cubicBezTo>
                    <a:cubicBezTo>
                      <a:pt x="52112" y="953754"/>
                      <a:pt x="51921" y="953087"/>
                      <a:pt x="51635" y="952706"/>
                    </a:cubicBezTo>
                    <a:cubicBezTo>
                      <a:pt x="52112" y="951087"/>
                      <a:pt x="52588" y="949467"/>
                      <a:pt x="53064" y="947848"/>
                    </a:cubicBezTo>
                    <a:cubicBezTo>
                      <a:pt x="28966" y="786114"/>
                      <a:pt x="-15325" y="640667"/>
                      <a:pt x="5344" y="466169"/>
                    </a:cubicBezTo>
                    <a:cubicBezTo>
                      <a:pt x="21822" y="334724"/>
                      <a:pt x="76972" y="203850"/>
                      <a:pt x="133169" y="80692"/>
                    </a:cubicBezTo>
                    <a:cubicBezTo>
                      <a:pt x="133360" y="80406"/>
                      <a:pt x="133550" y="80025"/>
                      <a:pt x="133646" y="79740"/>
                    </a:cubicBezTo>
                    <a:cubicBezTo>
                      <a:pt x="145933" y="54975"/>
                      <a:pt x="158315" y="30305"/>
                      <a:pt x="170507" y="5540"/>
                    </a:cubicBezTo>
                    <a:cubicBezTo>
                      <a:pt x="173365" y="-175"/>
                      <a:pt x="179937" y="-1890"/>
                      <a:pt x="179556" y="2397"/>
                    </a:cubicBezTo>
                    <a:cubicBezTo>
                      <a:pt x="115072" y="147653"/>
                      <a:pt x="35824" y="306720"/>
                      <a:pt x="14202" y="463978"/>
                    </a:cubicBezTo>
                    <a:cubicBezTo>
                      <a:pt x="-8277" y="631047"/>
                      <a:pt x="31252" y="770874"/>
                      <a:pt x="54969" y="923178"/>
                    </a:cubicBezTo>
                    <a:close/>
                  </a:path>
                </a:pathLst>
              </a:custGeom>
              <a:grpFill/>
              <a:ln w="9525" cap="flat">
                <a:noFill/>
                <a:prstDash val="solid"/>
                <a:miter/>
              </a:ln>
            </p:spPr>
            <p:txBody>
              <a:bodyPr rtlCol="0" anchor="ctr"/>
              <a:lstStyle/>
              <a:p>
                <a:endParaRPr lang="th-TH"/>
              </a:p>
            </p:txBody>
          </p:sp>
          <p:sp>
            <p:nvSpPr>
              <p:cNvPr id="97" name="Freeform: Shape 96">
                <a:extLst>
                  <a:ext uri="{FF2B5EF4-FFF2-40B4-BE49-F238E27FC236}">
                    <a16:creationId xmlns:a16="http://schemas.microsoft.com/office/drawing/2014/main" id="{3876016A-9E50-4749-BC99-6BDB624A8C90}"/>
                  </a:ext>
                </a:extLst>
              </p:cNvPr>
              <p:cNvSpPr/>
              <p:nvPr/>
            </p:nvSpPr>
            <p:spPr>
              <a:xfrm>
                <a:off x="6203251" y="2080640"/>
                <a:ext cx="405860" cy="878656"/>
              </a:xfrm>
              <a:custGeom>
                <a:avLst/>
                <a:gdLst>
                  <a:gd name="connsiteX0" fmla="*/ 286 w 405860"/>
                  <a:gd name="connsiteY0" fmla="*/ 877919 h 878656"/>
                  <a:gd name="connsiteX1" fmla="*/ 0 w 405860"/>
                  <a:gd name="connsiteY1" fmla="*/ 876872 h 878656"/>
                  <a:gd name="connsiteX2" fmla="*/ 3524 w 405860"/>
                  <a:gd name="connsiteY2" fmla="*/ 804005 h 878656"/>
                  <a:gd name="connsiteX3" fmla="*/ 3524 w 405860"/>
                  <a:gd name="connsiteY3" fmla="*/ 803910 h 878656"/>
                  <a:gd name="connsiteX4" fmla="*/ 141637 w 405860"/>
                  <a:gd name="connsiteY4" fmla="*/ 376333 h 878656"/>
                  <a:gd name="connsiteX5" fmla="*/ 352616 w 405860"/>
                  <a:gd name="connsiteY5" fmla="*/ 48482 h 878656"/>
                  <a:gd name="connsiteX6" fmla="*/ 352806 w 405860"/>
                  <a:gd name="connsiteY6" fmla="*/ 48387 h 878656"/>
                  <a:gd name="connsiteX7" fmla="*/ 397002 w 405860"/>
                  <a:gd name="connsiteY7" fmla="*/ 4477 h 878656"/>
                  <a:gd name="connsiteX8" fmla="*/ 405860 w 405860"/>
                  <a:gd name="connsiteY8" fmla="*/ 0 h 878656"/>
                  <a:gd name="connsiteX9" fmla="*/ 2953 w 405860"/>
                  <a:gd name="connsiteY9" fmla="*/ 876110 h 878656"/>
                  <a:gd name="connsiteX10" fmla="*/ 286 w 405860"/>
                  <a:gd name="connsiteY10" fmla="*/ 877919 h 87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860" h="878656">
                    <a:moveTo>
                      <a:pt x="286" y="877919"/>
                    </a:moveTo>
                    <a:cubicBezTo>
                      <a:pt x="191" y="877634"/>
                      <a:pt x="0" y="877253"/>
                      <a:pt x="0" y="876872"/>
                    </a:cubicBezTo>
                    <a:cubicBezTo>
                      <a:pt x="191" y="852678"/>
                      <a:pt x="1238" y="828485"/>
                      <a:pt x="3524" y="804005"/>
                    </a:cubicBezTo>
                    <a:cubicBezTo>
                      <a:pt x="3524" y="803910"/>
                      <a:pt x="3524" y="803910"/>
                      <a:pt x="3524" y="803910"/>
                    </a:cubicBezTo>
                    <a:cubicBezTo>
                      <a:pt x="16478" y="659606"/>
                      <a:pt x="65437" y="512731"/>
                      <a:pt x="141637" y="376333"/>
                    </a:cubicBezTo>
                    <a:cubicBezTo>
                      <a:pt x="205359" y="262223"/>
                      <a:pt x="271177" y="152781"/>
                      <a:pt x="352616" y="48482"/>
                    </a:cubicBezTo>
                    <a:cubicBezTo>
                      <a:pt x="352711" y="48482"/>
                      <a:pt x="352711" y="48387"/>
                      <a:pt x="352806" y="48387"/>
                    </a:cubicBezTo>
                    <a:cubicBezTo>
                      <a:pt x="367189" y="33814"/>
                      <a:pt x="381953" y="19145"/>
                      <a:pt x="397002" y="4477"/>
                    </a:cubicBezTo>
                    <a:cubicBezTo>
                      <a:pt x="400241" y="1334"/>
                      <a:pt x="403479" y="0"/>
                      <a:pt x="405860" y="0"/>
                    </a:cubicBezTo>
                    <a:cubicBezTo>
                      <a:pt x="185071" y="257080"/>
                      <a:pt x="24098" y="564261"/>
                      <a:pt x="2953" y="876110"/>
                    </a:cubicBezTo>
                    <a:cubicBezTo>
                      <a:pt x="2953" y="878491"/>
                      <a:pt x="953" y="879443"/>
                      <a:pt x="286" y="877919"/>
                    </a:cubicBezTo>
                    <a:close/>
                  </a:path>
                </a:pathLst>
              </a:custGeom>
              <a:grpFill/>
              <a:ln w="9525" cap="flat">
                <a:noFill/>
                <a:prstDash val="solid"/>
                <a:miter/>
              </a:ln>
            </p:spPr>
            <p:txBody>
              <a:bodyPr rtlCol="0" anchor="ctr"/>
              <a:lstStyle/>
              <a:p>
                <a:endParaRPr lang="th-TH"/>
              </a:p>
            </p:txBody>
          </p:sp>
          <p:sp>
            <p:nvSpPr>
              <p:cNvPr id="98" name="Freeform: Shape 97">
                <a:extLst>
                  <a:ext uri="{FF2B5EF4-FFF2-40B4-BE49-F238E27FC236}">
                    <a16:creationId xmlns:a16="http://schemas.microsoft.com/office/drawing/2014/main" id="{64853F36-6072-4CED-BF14-F0C5EB17379B}"/>
                  </a:ext>
                </a:extLst>
              </p:cNvPr>
              <p:cNvSpPr/>
              <p:nvPr/>
            </p:nvSpPr>
            <p:spPr>
              <a:xfrm>
                <a:off x="6374883" y="2003202"/>
                <a:ext cx="581318" cy="676499"/>
              </a:xfrm>
              <a:custGeom>
                <a:avLst/>
                <a:gdLst>
                  <a:gd name="connsiteX0" fmla="*/ 6961 w 581318"/>
                  <a:gd name="connsiteY0" fmla="*/ 654082 h 676499"/>
                  <a:gd name="connsiteX1" fmla="*/ 865 w 581318"/>
                  <a:gd name="connsiteY1" fmla="*/ 675894 h 676499"/>
                  <a:gd name="connsiteX2" fmla="*/ 8 w 581318"/>
                  <a:gd name="connsiteY2" fmla="*/ 676085 h 676499"/>
                  <a:gd name="connsiteX3" fmla="*/ 3151 w 581318"/>
                  <a:gd name="connsiteY3" fmla="*/ 658844 h 676499"/>
                  <a:gd name="connsiteX4" fmla="*/ 558840 w 581318"/>
                  <a:gd name="connsiteY4" fmla="*/ 10001 h 676499"/>
                  <a:gd name="connsiteX5" fmla="*/ 559316 w 581318"/>
                  <a:gd name="connsiteY5" fmla="*/ 9716 h 676499"/>
                  <a:gd name="connsiteX6" fmla="*/ 579985 w 581318"/>
                  <a:gd name="connsiteY6" fmla="*/ 476 h 676499"/>
                  <a:gd name="connsiteX7" fmla="*/ 581319 w 581318"/>
                  <a:gd name="connsiteY7" fmla="*/ 0 h 676499"/>
                  <a:gd name="connsiteX8" fmla="*/ 265851 w 581318"/>
                  <a:gd name="connsiteY8" fmla="*/ 240030 h 676499"/>
                  <a:gd name="connsiteX9" fmla="*/ 6961 w 581318"/>
                  <a:gd name="connsiteY9" fmla="*/ 654082 h 67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1318" h="676499">
                    <a:moveTo>
                      <a:pt x="6961" y="654082"/>
                    </a:moveTo>
                    <a:cubicBezTo>
                      <a:pt x="4866" y="661321"/>
                      <a:pt x="2771" y="668655"/>
                      <a:pt x="865" y="675894"/>
                    </a:cubicBezTo>
                    <a:cubicBezTo>
                      <a:pt x="675" y="676561"/>
                      <a:pt x="-87" y="676751"/>
                      <a:pt x="8" y="676085"/>
                    </a:cubicBezTo>
                    <a:cubicBezTo>
                      <a:pt x="961" y="670370"/>
                      <a:pt x="2009" y="664559"/>
                      <a:pt x="3151" y="658844"/>
                    </a:cubicBezTo>
                    <a:cubicBezTo>
                      <a:pt x="54301" y="396716"/>
                      <a:pt x="294807" y="164116"/>
                      <a:pt x="558840" y="10001"/>
                    </a:cubicBezTo>
                    <a:cubicBezTo>
                      <a:pt x="559030" y="9906"/>
                      <a:pt x="559126" y="9811"/>
                      <a:pt x="559316" y="9716"/>
                    </a:cubicBezTo>
                    <a:cubicBezTo>
                      <a:pt x="566174" y="6668"/>
                      <a:pt x="573127" y="3524"/>
                      <a:pt x="579985" y="476"/>
                    </a:cubicBezTo>
                    <a:cubicBezTo>
                      <a:pt x="580462" y="286"/>
                      <a:pt x="580938" y="95"/>
                      <a:pt x="581319" y="0"/>
                    </a:cubicBezTo>
                    <a:cubicBezTo>
                      <a:pt x="466162" y="71438"/>
                      <a:pt x="359767" y="149066"/>
                      <a:pt x="265851" y="240030"/>
                    </a:cubicBezTo>
                    <a:cubicBezTo>
                      <a:pt x="140788" y="361474"/>
                      <a:pt x="51729" y="502444"/>
                      <a:pt x="6961" y="654082"/>
                    </a:cubicBezTo>
                    <a:close/>
                  </a:path>
                </a:pathLst>
              </a:custGeom>
              <a:grpFill/>
              <a:ln w="9525" cap="flat">
                <a:noFill/>
                <a:prstDash val="solid"/>
                <a:miter/>
              </a:ln>
            </p:spPr>
            <p:txBody>
              <a:bodyPr rtlCol="0" anchor="ctr"/>
              <a:lstStyle/>
              <a:p>
                <a:endParaRPr lang="th-TH"/>
              </a:p>
            </p:txBody>
          </p:sp>
          <p:sp>
            <p:nvSpPr>
              <p:cNvPr id="99" name="Freeform: Shape 98">
                <a:extLst>
                  <a:ext uri="{FF2B5EF4-FFF2-40B4-BE49-F238E27FC236}">
                    <a16:creationId xmlns:a16="http://schemas.microsoft.com/office/drawing/2014/main" id="{47E085F6-E793-495E-B0E5-67578FE4D25D}"/>
                  </a:ext>
                </a:extLst>
              </p:cNvPr>
              <p:cNvSpPr/>
              <p:nvPr/>
            </p:nvSpPr>
            <p:spPr>
              <a:xfrm>
                <a:off x="6208820" y="2666237"/>
                <a:ext cx="663215" cy="314079"/>
              </a:xfrm>
              <a:custGeom>
                <a:avLst/>
                <a:gdLst>
                  <a:gd name="connsiteX0" fmla="*/ 383241 w 663215"/>
                  <a:gd name="connsiteY0" fmla="*/ 128302 h 314079"/>
                  <a:gd name="connsiteX1" fmla="*/ 39389 w 663215"/>
                  <a:gd name="connsiteY1" fmla="*/ 258318 h 314079"/>
                  <a:gd name="connsiteX2" fmla="*/ 5765 w 663215"/>
                  <a:gd name="connsiteY2" fmla="*/ 311372 h 314079"/>
                  <a:gd name="connsiteX3" fmla="*/ 1003 w 663215"/>
                  <a:gd name="connsiteY3" fmla="*/ 305181 h 314079"/>
                  <a:gd name="connsiteX4" fmla="*/ 6242 w 663215"/>
                  <a:gd name="connsiteY4" fmla="*/ 294418 h 314079"/>
                  <a:gd name="connsiteX5" fmla="*/ 11004 w 663215"/>
                  <a:gd name="connsiteY5" fmla="*/ 285369 h 314079"/>
                  <a:gd name="connsiteX6" fmla="*/ 16909 w 663215"/>
                  <a:gd name="connsiteY6" fmla="*/ 274987 h 314079"/>
                  <a:gd name="connsiteX7" fmla="*/ 17005 w 663215"/>
                  <a:gd name="connsiteY7" fmla="*/ 274892 h 314079"/>
                  <a:gd name="connsiteX8" fmla="*/ 52152 w 663215"/>
                  <a:gd name="connsiteY8" fmla="*/ 228314 h 314079"/>
                  <a:gd name="connsiteX9" fmla="*/ 61963 w 663215"/>
                  <a:gd name="connsiteY9" fmla="*/ 218504 h 314079"/>
                  <a:gd name="connsiteX10" fmla="*/ 62725 w 663215"/>
                  <a:gd name="connsiteY10" fmla="*/ 217646 h 314079"/>
                  <a:gd name="connsiteX11" fmla="*/ 280085 w 663215"/>
                  <a:gd name="connsiteY11" fmla="*/ 138017 h 314079"/>
                  <a:gd name="connsiteX12" fmla="*/ 663181 w 663215"/>
                  <a:gd name="connsiteY12" fmla="*/ 0 h 314079"/>
                  <a:gd name="connsiteX13" fmla="*/ 662800 w 663215"/>
                  <a:gd name="connsiteY13" fmla="*/ 2477 h 314079"/>
                  <a:gd name="connsiteX14" fmla="*/ 383241 w 663215"/>
                  <a:gd name="connsiteY14" fmla="*/ 128302 h 3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215" h="314079">
                    <a:moveTo>
                      <a:pt x="383241" y="128302"/>
                    </a:moveTo>
                    <a:cubicBezTo>
                      <a:pt x="272465" y="162687"/>
                      <a:pt x="140639" y="136208"/>
                      <a:pt x="39389" y="258318"/>
                    </a:cubicBezTo>
                    <a:cubicBezTo>
                      <a:pt x="27387" y="273463"/>
                      <a:pt x="16052" y="291084"/>
                      <a:pt x="5765" y="311372"/>
                    </a:cubicBezTo>
                    <a:cubicBezTo>
                      <a:pt x="2527" y="317849"/>
                      <a:pt x="-2045" y="311468"/>
                      <a:pt x="1003" y="305181"/>
                    </a:cubicBezTo>
                    <a:cubicBezTo>
                      <a:pt x="2717" y="301466"/>
                      <a:pt x="4432" y="297942"/>
                      <a:pt x="6242" y="294418"/>
                    </a:cubicBezTo>
                    <a:cubicBezTo>
                      <a:pt x="7766" y="291275"/>
                      <a:pt x="9385" y="288227"/>
                      <a:pt x="11004" y="285369"/>
                    </a:cubicBezTo>
                    <a:cubicBezTo>
                      <a:pt x="12909" y="281750"/>
                      <a:pt x="14909" y="278321"/>
                      <a:pt x="16909" y="274987"/>
                    </a:cubicBezTo>
                    <a:cubicBezTo>
                      <a:pt x="16909" y="274987"/>
                      <a:pt x="17005" y="274987"/>
                      <a:pt x="17005" y="274892"/>
                    </a:cubicBezTo>
                    <a:cubicBezTo>
                      <a:pt x="27863" y="256794"/>
                      <a:pt x="39674" y="241459"/>
                      <a:pt x="52152" y="228314"/>
                    </a:cubicBezTo>
                    <a:cubicBezTo>
                      <a:pt x="55391" y="224790"/>
                      <a:pt x="58724" y="221552"/>
                      <a:pt x="61963" y="218504"/>
                    </a:cubicBezTo>
                    <a:cubicBezTo>
                      <a:pt x="62249" y="218123"/>
                      <a:pt x="62439" y="217837"/>
                      <a:pt x="62725" y="217646"/>
                    </a:cubicBezTo>
                    <a:cubicBezTo>
                      <a:pt x="129876" y="155353"/>
                      <a:pt x="208838" y="148114"/>
                      <a:pt x="280085" y="138017"/>
                    </a:cubicBezTo>
                    <a:cubicBezTo>
                      <a:pt x="413054" y="118586"/>
                      <a:pt x="548405" y="77724"/>
                      <a:pt x="663181" y="0"/>
                    </a:cubicBezTo>
                    <a:cubicBezTo>
                      <a:pt x="663276" y="762"/>
                      <a:pt x="663181" y="1619"/>
                      <a:pt x="662800" y="2477"/>
                    </a:cubicBezTo>
                    <a:cubicBezTo>
                      <a:pt x="578980" y="63913"/>
                      <a:pt x="483349" y="99346"/>
                      <a:pt x="383241" y="128302"/>
                    </a:cubicBezTo>
                    <a:close/>
                  </a:path>
                </a:pathLst>
              </a:custGeom>
              <a:grpFill/>
              <a:ln w="9525" cap="flat">
                <a:noFill/>
                <a:prstDash val="solid"/>
                <a:miter/>
              </a:ln>
            </p:spPr>
            <p:txBody>
              <a:bodyPr rtlCol="0" anchor="ctr"/>
              <a:lstStyle/>
              <a:p>
                <a:endParaRPr lang="th-TH"/>
              </a:p>
            </p:txBody>
          </p:sp>
          <p:sp>
            <p:nvSpPr>
              <p:cNvPr id="100" name="Freeform: Shape 99">
                <a:extLst>
                  <a:ext uri="{FF2B5EF4-FFF2-40B4-BE49-F238E27FC236}">
                    <a16:creationId xmlns:a16="http://schemas.microsoft.com/office/drawing/2014/main" id="{DFE01C06-7FF5-4861-8F3A-CF635B029868}"/>
                  </a:ext>
                </a:extLst>
              </p:cNvPr>
              <p:cNvSpPr/>
              <p:nvPr/>
            </p:nvSpPr>
            <p:spPr>
              <a:xfrm>
                <a:off x="6585733" y="2289619"/>
                <a:ext cx="664791" cy="189706"/>
              </a:xfrm>
              <a:custGeom>
                <a:avLst/>
                <a:gdLst>
                  <a:gd name="connsiteX0" fmla="*/ 111770 w 664791"/>
                  <a:gd name="connsiteY0" fmla="*/ 136684 h 189706"/>
                  <a:gd name="connsiteX1" fmla="*/ 4138 w 664791"/>
                  <a:gd name="connsiteY1" fmla="*/ 189167 h 189706"/>
                  <a:gd name="connsiteX2" fmla="*/ 2804 w 664791"/>
                  <a:gd name="connsiteY2" fmla="*/ 182975 h 189706"/>
                  <a:gd name="connsiteX3" fmla="*/ 227785 w 664791"/>
                  <a:gd name="connsiteY3" fmla="*/ 75152 h 189706"/>
                  <a:gd name="connsiteX4" fmla="*/ 375899 w 664791"/>
                  <a:gd name="connsiteY4" fmla="*/ 36767 h 189706"/>
                  <a:gd name="connsiteX5" fmla="*/ 544205 w 664791"/>
                  <a:gd name="connsiteY5" fmla="*/ 11620 h 189706"/>
                  <a:gd name="connsiteX6" fmla="*/ 641075 w 664791"/>
                  <a:gd name="connsiteY6" fmla="*/ 0 h 189706"/>
                  <a:gd name="connsiteX7" fmla="*/ 641170 w 664791"/>
                  <a:gd name="connsiteY7" fmla="*/ 95 h 189706"/>
                  <a:gd name="connsiteX8" fmla="*/ 664792 w 664791"/>
                  <a:gd name="connsiteY8" fmla="*/ 7620 h 189706"/>
                  <a:gd name="connsiteX9" fmla="*/ 660791 w 664791"/>
                  <a:gd name="connsiteY9" fmla="*/ 8382 h 189706"/>
                  <a:gd name="connsiteX10" fmla="*/ 653457 w 664791"/>
                  <a:gd name="connsiteY10" fmla="*/ 11620 h 189706"/>
                  <a:gd name="connsiteX11" fmla="*/ 395806 w 664791"/>
                  <a:gd name="connsiteY11" fmla="*/ 46196 h 189706"/>
                  <a:gd name="connsiteX12" fmla="*/ 111770 w 664791"/>
                  <a:gd name="connsiteY12" fmla="*/ 136684 h 18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4791" h="189706">
                    <a:moveTo>
                      <a:pt x="111770" y="136684"/>
                    </a:moveTo>
                    <a:cubicBezTo>
                      <a:pt x="75480" y="152781"/>
                      <a:pt x="39476" y="170497"/>
                      <a:pt x="4138" y="189167"/>
                    </a:cubicBezTo>
                    <a:cubicBezTo>
                      <a:pt x="-339" y="191452"/>
                      <a:pt x="-1768" y="185928"/>
                      <a:pt x="2804" y="182975"/>
                    </a:cubicBezTo>
                    <a:cubicBezTo>
                      <a:pt x="74432" y="135255"/>
                      <a:pt x="150823" y="100489"/>
                      <a:pt x="227785" y="75152"/>
                    </a:cubicBezTo>
                    <a:cubicBezTo>
                      <a:pt x="276839" y="58960"/>
                      <a:pt x="326368" y="46482"/>
                      <a:pt x="375899" y="36767"/>
                    </a:cubicBezTo>
                    <a:cubicBezTo>
                      <a:pt x="431620" y="25718"/>
                      <a:pt x="487627" y="18383"/>
                      <a:pt x="544205" y="11620"/>
                    </a:cubicBezTo>
                    <a:cubicBezTo>
                      <a:pt x="576400" y="7906"/>
                      <a:pt x="608594" y="3429"/>
                      <a:pt x="641075" y="0"/>
                    </a:cubicBezTo>
                    <a:cubicBezTo>
                      <a:pt x="641170" y="95"/>
                      <a:pt x="641170" y="95"/>
                      <a:pt x="641170" y="95"/>
                    </a:cubicBezTo>
                    <a:cubicBezTo>
                      <a:pt x="649171" y="2381"/>
                      <a:pt x="657077" y="4953"/>
                      <a:pt x="664792" y="7620"/>
                    </a:cubicBezTo>
                    <a:cubicBezTo>
                      <a:pt x="663554" y="7620"/>
                      <a:pt x="662315" y="7715"/>
                      <a:pt x="660791" y="8382"/>
                    </a:cubicBezTo>
                    <a:cubicBezTo>
                      <a:pt x="658315" y="9430"/>
                      <a:pt x="655838" y="10573"/>
                      <a:pt x="653457" y="11620"/>
                    </a:cubicBezTo>
                    <a:cubicBezTo>
                      <a:pt x="566208" y="21907"/>
                      <a:pt x="480578" y="30480"/>
                      <a:pt x="395806" y="46196"/>
                    </a:cubicBezTo>
                    <a:cubicBezTo>
                      <a:pt x="300270" y="63722"/>
                      <a:pt x="204544" y="95441"/>
                      <a:pt x="111770" y="136684"/>
                    </a:cubicBezTo>
                    <a:close/>
                  </a:path>
                </a:pathLst>
              </a:custGeom>
              <a:grpFill/>
              <a:ln w="9525" cap="flat">
                <a:noFill/>
                <a:prstDash val="solid"/>
                <a:miter/>
              </a:ln>
            </p:spPr>
            <p:txBody>
              <a:bodyPr rtlCol="0" anchor="ctr"/>
              <a:lstStyle/>
              <a:p>
                <a:endParaRPr lang="th-TH"/>
              </a:p>
            </p:txBody>
          </p:sp>
        </p:grpSp>
        <p:grpSp>
          <p:nvGrpSpPr>
            <p:cNvPr id="29" name="Graphic 83">
              <a:extLst>
                <a:ext uri="{FF2B5EF4-FFF2-40B4-BE49-F238E27FC236}">
                  <a16:creationId xmlns:a16="http://schemas.microsoft.com/office/drawing/2014/main" id="{F2F171D6-C801-40AA-986F-48D1FF7BB168}"/>
                </a:ext>
              </a:extLst>
            </p:cNvPr>
            <p:cNvGrpSpPr/>
            <p:nvPr/>
          </p:nvGrpSpPr>
          <p:grpSpPr>
            <a:xfrm>
              <a:off x="6367434" y="3003794"/>
              <a:ext cx="1421989" cy="1136435"/>
              <a:chOff x="6200870" y="3223296"/>
              <a:chExt cx="1030414" cy="764250"/>
            </a:xfrm>
            <a:solidFill>
              <a:srgbClr val="527068"/>
            </a:solidFill>
          </p:grpSpPr>
          <p:sp>
            <p:nvSpPr>
              <p:cNvPr id="55" name="Freeform: Shape 54">
                <a:extLst>
                  <a:ext uri="{FF2B5EF4-FFF2-40B4-BE49-F238E27FC236}">
                    <a16:creationId xmlns:a16="http://schemas.microsoft.com/office/drawing/2014/main" id="{F7AFB1BD-DE91-42C5-87F9-B0E87AA5E164}"/>
                  </a:ext>
                </a:extLst>
              </p:cNvPr>
              <p:cNvSpPr/>
              <p:nvPr/>
            </p:nvSpPr>
            <p:spPr>
              <a:xfrm>
                <a:off x="6309169" y="3701300"/>
                <a:ext cx="316801" cy="57957"/>
              </a:xfrm>
              <a:custGeom>
                <a:avLst/>
                <a:gdLst>
                  <a:gd name="connsiteX0" fmla="*/ 202025 w 316801"/>
                  <a:gd name="connsiteY0" fmla="*/ 31166 h 57957"/>
                  <a:gd name="connsiteX1" fmla="*/ 316801 w 316801"/>
                  <a:gd name="connsiteY1" fmla="*/ 30118 h 57957"/>
                  <a:gd name="connsiteX2" fmla="*/ 186214 w 316801"/>
                  <a:gd name="connsiteY2" fmla="*/ 57646 h 57957"/>
                  <a:gd name="connsiteX3" fmla="*/ 96107 w 316801"/>
                  <a:gd name="connsiteY3" fmla="*/ 38405 h 57957"/>
                  <a:gd name="connsiteX4" fmla="*/ 48387 w 316801"/>
                  <a:gd name="connsiteY4" fmla="*/ 21260 h 57957"/>
                  <a:gd name="connsiteX5" fmla="*/ 0 w 316801"/>
                  <a:gd name="connsiteY5" fmla="*/ 13545 h 57957"/>
                  <a:gd name="connsiteX6" fmla="*/ 1714 w 316801"/>
                  <a:gd name="connsiteY6" fmla="*/ 10878 h 57957"/>
                  <a:gd name="connsiteX7" fmla="*/ 202025 w 316801"/>
                  <a:gd name="connsiteY7" fmla="*/ 31166 h 5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801" h="57957">
                    <a:moveTo>
                      <a:pt x="202025" y="31166"/>
                    </a:moveTo>
                    <a:cubicBezTo>
                      <a:pt x="236315" y="39929"/>
                      <a:pt x="280416" y="44215"/>
                      <a:pt x="316801" y="30118"/>
                    </a:cubicBezTo>
                    <a:cubicBezTo>
                      <a:pt x="277368" y="52217"/>
                      <a:pt x="228505" y="59646"/>
                      <a:pt x="186214" y="57646"/>
                    </a:cubicBezTo>
                    <a:cubicBezTo>
                      <a:pt x="154400" y="55741"/>
                      <a:pt x="124587" y="48216"/>
                      <a:pt x="96107" y="38405"/>
                    </a:cubicBezTo>
                    <a:cubicBezTo>
                      <a:pt x="80105" y="32881"/>
                      <a:pt x="64675" y="26309"/>
                      <a:pt x="48387" y="21260"/>
                    </a:cubicBezTo>
                    <a:cubicBezTo>
                      <a:pt x="33147" y="16402"/>
                      <a:pt x="16192" y="15831"/>
                      <a:pt x="0" y="13545"/>
                    </a:cubicBezTo>
                    <a:cubicBezTo>
                      <a:pt x="571" y="12592"/>
                      <a:pt x="1143" y="11830"/>
                      <a:pt x="1714" y="10878"/>
                    </a:cubicBezTo>
                    <a:cubicBezTo>
                      <a:pt x="78105" y="-17126"/>
                      <a:pt x="139827" y="16022"/>
                      <a:pt x="202025" y="31166"/>
                    </a:cubicBezTo>
                    <a:close/>
                  </a:path>
                </a:pathLst>
              </a:custGeom>
              <a:grpFill/>
              <a:ln w="9525" cap="flat">
                <a:noFill/>
                <a:prstDash val="solid"/>
                <a:miter/>
              </a:ln>
            </p:spPr>
            <p:txBody>
              <a:bodyPr rtlCol="0" anchor="ctr"/>
              <a:lstStyle/>
              <a:p>
                <a:endParaRPr lang="th-TH"/>
              </a:p>
            </p:txBody>
          </p:sp>
          <p:sp>
            <p:nvSpPr>
              <p:cNvPr id="56" name="Freeform: Shape 55">
                <a:extLst>
                  <a:ext uri="{FF2B5EF4-FFF2-40B4-BE49-F238E27FC236}">
                    <a16:creationId xmlns:a16="http://schemas.microsoft.com/office/drawing/2014/main" id="{818C9375-A3BB-4025-9BFE-4FA53DE5E3C6}"/>
                  </a:ext>
                </a:extLst>
              </p:cNvPr>
              <p:cNvSpPr/>
              <p:nvPr/>
            </p:nvSpPr>
            <p:spPr>
              <a:xfrm>
                <a:off x="6319170" y="3661300"/>
                <a:ext cx="332937" cy="72329"/>
              </a:xfrm>
              <a:custGeom>
                <a:avLst/>
                <a:gdLst>
                  <a:gd name="connsiteX0" fmla="*/ 130683 w 332937"/>
                  <a:gd name="connsiteY0" fmla="*/ 43163 h 72329"/>
                  <a:gd name="connsiteX1" fmla="*/ 0 w 332937"/>
                  <a:gd name="connsiteY1" fmla="*/ 38115 h 72329"/>
                  <a:gd name="connsiteX2" fmla="*/ 149733 w 332937"/>
                  <a:gd name="connsiteY2" fmla="*/ 7635 h 72329"/>
                  <a:gd name="connsiteX3" fmla="*/ 329565 w 332937"/>
                  <a:gd name="connsiteY3" fmla="*/ 46783 h 72329"/>
                  <a:gd name="connsiteX4" fmla="*/ 331946 w 332937"/>
                  <a:gd name="connsiteY4" fmla="*/ 51450 h 72329"/>
                  <a:gd name="connsiteX5" fmla="*/ 331756 w 332937"/>
                  <a:gd name="connsiteY5" fmla="*/ 52879 h 72329"/>
                  <a:gd name="connsiteX6" fmla="*/ 130683 w 332937"/>
                  <a:gd name="connsiteY6" fmla="*/ 43163 h 7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37" h="72329">
                    <a:moveTo>
                      <a:pt x="130683" y="43163"/>
                    </a:moveTo>
                    <a:cubicBezTo>
                      <a:pt x="93155" y="32495"/>
                      <a:pt x="48292" y="22113"/>
                      <a:pt x="0" y="38115"/>
                    </a:cubicBezTo>
                    <a:cubicBezTo>
                      <a:pt x="53435" y="-2081"/>
                      <a:pt x="107156" y="-7224"/>
                      <a:pt x="149733" y="7635"/>
                    </a:cubicBezTo>
                    <a:cubicBezTo>
                      <a:pt x="205931" y="28399"/>
                      <a:pt x="259937" y="70595"/>
                      <a:pt x="329565" y="46783"/>
                    </a:cubicBezTo>
                    <a:cubicBezTo>
                      <a:pt x="332804" y="45735"/>
                      <a:pt x="333947" y="49545"/>
                      <a:pt x="331946" y="51450"/>
                    </a:cubicBezTo>
                    <a:cubicBezTo>
                      <a:pt x="332137" y="51831"/>
                      <a:pt x="332137" y="52402"/>
                      <a:pt x="331756" y="52879"/>
                    </a:cubicBezTo>
                    <a:cubicBezTo>
                      <a:pt x="261080" y="92407"/>
                      <a:pt x="195834" y="62594"/>
                      <a:pt x="130683" y="43163"/>
                    </a:cubicBezTo>
                    <a:close/>
                  </a:path>
                </a:pathLst>
              </a:custGeom>
              <a:grpFill/>
              <a:ln w="9525" cap="flat">
                <a:noFill/>
                <a:prstDash val="solid"/>
                <a:miter/>
              </a:ln>
            </p:spPr>
            <p:txBody>
              <a:bodyPr rtlCol="0" anchor="ctr"/>
              <a:lstStyle/>
              <a:p>
                <a:endParaRPr lang="th-TH"/>
              </a:p>
            </p:txBody>
          </p:sp>
          <p:sp>
            <p:nvSpPr>
              <p:cNvPr id="57" name="Freeform: Shape 56">
                <a:extLst>
                  <a:ext uri="{FF2B5EF4-FFF2-40B4-BE49-F238E27FC236}">
                    <a16:creationId xmlns:a16="http://schemas.microsoft.com/office/drawing/2014/main" id="{A9009AF9-0006-46C8-A1E3-FFBEC3120334}"/>
                  </a:ext>
                </a:extLst>
              </p:cNvPr>
              <p:cNvSpPr/>
              <p:nvPr/>
            </p:nvSpPr>
            <p:spPr>
              <a:xfrm>
                <a:off x="6310883" y="3691113"/>
                <a:ext cx="340042" cy="49444"/>
              </a:xfrm>
              <a:custGeom>
                <a:avLst/>
                <a:gdLst>
                  <a:gd name="connsiteX0" fmla="*/ 200311 w 340042"/>
                  <a:gd name="connsiteY0" fmla="*/ 41353 h 49444"/>
                  <a:gd name="connsiteX1" fmla="*/ 0 w 340042"/>
                  <a:gd name="connsiteY1" fmla="*/ 20970 h 49444"/>
                  <a:gd name="connsiteX2" fmla="*/ 8382 w 340042"/>
                  <a:gd name="connsiteY2" fmla="*/ 8206 h 49444"/>
                  <a:gd name="connsiteX3" fmla="*/ 139065 w 340042"/>
                  <a:gd name="connsiteY3" fmla="*/ 13255 h 49444"/>
                  <a:gd name="connsiteX4" fmla="*/ 340042 w 340042"/>
                  <a:gd name="connsiteY4" fmla="*/ 22875 h 49444"/>
                  <a:gd name="connsiteX5" fmla="*/ 339947 w 340042"/>
                  <a:gd name="connsiteY5" fmla="*/ 23065 h 49444"/>
                  <a:gd name="connsiteX6" fmla="*/ 315278 w 340042"/>
                  <a:gd name="connsiteY6" fmla="*/ 40210 h 49444"/>
                  <a:gd name="connsiteX7" fmla="*/ 315182 w 340042"/>
                  <a:gd name="connsiteY7" fmla="*/ 40306 h 49444"/>
                  <a:gd name="connsiteX8" fmla="*/ 200311 w 340042"/>
                  <a:gd name="connsiteY8" fmla="*/ 41353 h 4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42" h="49444">
                    <a:moveTo>
                      <a:pt x="200311" y="41353"/>
                    </a:moveTo>
                    <a:cubicBezTo>
                      <a:pt x="138113" y="26209"/>
                      <a:pt x="76486" y="-6938"/>
                      <a:pt x="0" y="20970"/>
                    </a:cubicBezTo>
                    <a:cubicBezTo>
                      <a:pt x="2667" y="16779"/>
                      <a:pt x="5525" y="12493"/>
                      <a:pt x="8382" y="8206"/>
                    </a:cubicBezTo>
                    <a:cubicBezTo>
                      <a:pt x="56674" y="-7700"/>
                      <a:pt x="101537" y="2587"/>
                      <a:pt x="139065" y="13255"/>
                    </a:cubicBezTo>
                    <a:cubicBezTo>
                      <a:pt x="204216" y="32686"/>
                      <a:pt x="269367" y="62499"/>
                      <a:pt x="340042" y="22875"/>
                    </a:cubicBezTo>
                    <a:cubicBezTo>
                      <a:pt x="340042" y="22970"/>
                      <a:pt x="340042" y="22970"/>
                      <a:pt x="339947" y="23065"/>
                    </a:cubicBezTo>
                    <a:cubicBezTo>
                      <a:pt x="332137" y="29733"/>
                      <a:pt x="323850" y="35353"/>
                      <a:pt x="315278" y="40210"/>
                    </a:cubicBezTo>
                    <a:cubicBezTo>
                      <a:pt x="315182" y="40210"/>
                      <a:pt x="315182" y="40210"/>
                      <a:pt x="315182" y="40306"/>
                    </a:cubicBezTo>
                    <a:cubicBezTo>
                      <a:pt x="278702" y="54403"/>
                      <a:pt x="234601" y="50116"/>
                      <a:pt x="200311" y="41353"/>
                    </a:cubicBezTo>
                    <a:close/>
                  </a:path>
                </a:pathLst>
              </a:custGeom>
              <a:grpFill/>
              <a:ln w="9525" cap="flat">
                <a:noFill/>
                <a:prstDash val="solid"/>
                <a:miter/>
              </a:ln>
            </p:spPr>
            <p:txBody>
              <a:bodyPr rtlCol="0" anchor="ctr"/>
              <a:lstStyle/>
              <a:p>
                <a:endParaRPr lang="th-TH"/>
              </a:p>
            </p:txBody>
          </p:sp>
          <p:sp>
            <p:nvSpPr>
              <p:cNvPr id="58" name="Freeform: Shape 57">
                <a:extLst>
                  <a:ext uri="{FF2B5EF4-FFF2-40B4-BE49-F238E27FC236}">
                    <a16:creationId xmlns:a16="http://schemas.microsoft.com/office/drawing/2014/main" id="{FC9B165C-B4A0-4550-AAAE-7451ABA63B79}"/>
                  </a:ext>
                </a:extLst>
              </p:cNvPr>
              <p:cNvSpPr/>
              <p:nvPr/>
            </p:nvSpPr>
            <p:spPr>
              <a:xfrm>
                <a:off x="6495573" y="3428428"/>
                <a:ext cx="177165" cy="81533"/>
              </a:xfrm>
              <a:custGeom>
                <a:avLst/>
                <a:gdLst>
                  <a:gd name="connsiteX0" fmla="*/ 12287 w 177165"/>
                  <a:gd name="connsiteY0" fmla="*/ 76105 h 81533"/>
                  <a:gd name="connsiteX1" fmla="*/ 9906 w 177165"/>
                  <a:gd name="connsiteY1" fmla="*/ 76295 h 81533"/>
                  <a:gd name="connsiteX2" fmla="*/ 5620 w 177165"/>
                  <a:gd name="connsiteY2" fmla="*/ 78962 h 81533"/>
                  <a:gd name="connsiteX3" fmla="*/ 0 w 177165"/>
                  <a:gd name="connsiteY3" fmla="*/ 81534 h 81533"/>
                  <a:gd name="connsiteX4" fmla="*/ 2477 w 177165"/>
                  <a:gd name="connsiteY4" fmla="*/ 78296 h 81533"/>
                  <a:gd name="connsiteX5" fmla="*/ 177165 w 177165"/>
                  <a:gd name="connsiteY5" fmla="*/ 0 h 81533"/>
                  <a:gd name="connsiteX6" fmla="*/ 167831 w 177165"/>
                  <a:gd name="connsiteY6" fmla="*/ 9430 h 81533"/>
                  <a:gd name="connsiteX7" fmla="*/ 170021 w 177165"/>
                  <a:gd name="connsiteY7" fmla="*/ 14764 h 81533"/>
                  <a:gd name="connsiteX8" fmla="*/ 45911 w 177165"/>
                  <a:gd name="connsiteY8" fmla="*/ 66484 h 81533"/>
                  <a:gd name="connsiteX9" fmla="*/ 12287 w 177165"/>
                  <a:gd name="connsiteY9" fmla="*/ 76105 h 81533"/>
                  <a:gd name="connsiteX10" fmla="*/ 12287 w 177165"/>
                  <a:gd name="connsiteY10" fmla="*/ 76105 h 8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165" h="81533">
                    <a:moveTo>
                      <a:pt x="12287" y="76105"/>
                    </a:moveTo>
                    <a:cubicBezTo>
                      <a:pt x="11525" y="76200"/>
                      <a:pt x="10668" y="76200"/>
                      <a:pt x="9906" y="76295"/>
                    </a:cubicBezTo>
                    <a:cubicBezTo>
                      <a:pt x="8001" y="76486"/>
                      <a:pt x="6477" y="77629"/>
                      <a:pt x="5620" y="78962"/>
                    </a:cubicBezTo>
                    <a:cubicBezTo>
                      <a:pt x="3810" y="79724"/>
                      <a:pt x="1905" y="80581"/>
                      <a:pt x="0" y="81534"/>
                    </a:cubicBezTo>
                    <a:cubicBezTo>
                      <a:pt x="857" y="80486"/>
                      <a:pt x="1715" y="79343"/>
                      <a:pt x="2477" y="78296"/>
                    </a:cubicBezTo>
                    <a:cubicBezTo>
                      <a:pt x="53912" y="45053"/>
                      <a:pt x="113348" y="17335"/>
                      <a:pt x="177165" y="0"/>
                    </a:cubicBezTo>
                    <a:cubicBezTo>
                      <a:pt x="174022" y="3143"/>
                      <a:pt x="170879" y="6287"/>
                      <a:pt x="167831" y="9430"/>
                    </a:cubicBezTo>
                    <a:cubicBezTo>
                      <a:pt x="164878" y="12478"/>
                      <a:pt x="166878" y="14668"/>
                      <a:pt x="170021" y="14764"/>
                    </a:cubicBezTo>
                    <a:cubicBezTo>
                      <a:pt x="125921" y="27622"/>
                      <a:pt x="84106" y="45434"/>
                      <a:pt x="45911" y="66484"/>
                    </a:cubicBezTo>
                    <a:cubicBezTo>
                      <a:pt x="35242" y="68294"/>
                      <a:pt x="24003" y="71342"/>
                      <a:pt x="12287" y="76105"/>
                    </a:cubicBezTo>
                    <a:cubicBezTo>
                      <a:pt x="12287" y="76105"/>
                      <a:pt x="12287" y="76105"/>
                      <a:pt x="12287" y="76105"/>
                    </a:cubicBezTo>
                    <a:close/>
                  </a:path>
                </a:pathLst>
              </a:custGeom>
              <a:grpFill/>
              <a:ln w="9525" cap="flat">
                <a:noFill/>
                <a:prstDash val="solid"/>
                <a:miter/>
              </a:ln>
            </p:spPr>
            <p:txBody>
              <a:bodyPr rtlCol="0" anchor="ctr"/>
              <a:lstStyle/>
              <a:p>
                <a:endParaRPr lang="th-TH"/>
              </a:p>
            </p:txBody>
          </p:sp>
          <p:sp>
            <p:nvSpPr>
              <p:cNvPr id="59" name="Freeform: Shape 58">
                <a:extLst>
                  <a:ext uri="{FF2B5EF4-FFF2-40B4-BE49-F238E27FC236}">
                    <a16:creationId xmlns:a16="http://schemas.microsoft.com/office/drawing/2014/main" id="{C56A07E4-8B70-408D-9C00-B86D43AF848D}"/>
                  </a:ext>
                </a:extLst>
              </p:cNvPr>
              <p:cNvSpPr/>
              <p:nvPr/>
            </p:nvSpPr>
            <p:spPr>
              <a:xfrm>
                <a:off x="6461855" y="3516153"/>
                <a:ext cx="21907" cy="19431"/>
              </a:xfrm>
              <a:custGeom>
                <a:avLst/>
                <a:gdLst>
                  <a:gd name="connsiteX0" fmla="*/ 17050 w 21907"/>
                  <a:gd name="connsiteY0" fmla="*/ 7144 h 19431"/>
                  <a:gd name="connsiteX1" fmla="*/ 0 w 21907"/>
                  <a:gd name="connsiteY1" fmla="*/ 19431 h 19431"/>
                  <a:gd name="connsiteX2" fmla="*/ 19526 w 21907"/>
                  <a:gd name="connsiteY2" fmla="*/ 1715 h 19431"/>
                  <a:gd name="connsiteX3" fmla="*/ 19621 w 21907"/>
                  <a:gd name="connsiteY3" fmla="*/ 1619 h 19431"/>
                  <a:gd name="connsiteX4" fmla="*/ 19717 w 21907"/>
                  <a:gd name="connsiteY4" fmla="*/ 1524 h 19431"/>
                  <a:gd name="connsiteX5" fmla="*/ 19812 w 21907"/>
                  <a:gd name="connsiteY5" fmla="*/ 1429 h 19431"/>
                  <a:gd name="connsiteX6" fmla="*/ 19907 w 21907"/>
                  <a:gd name="connsiteY6" fmla="*/ 1333 h 19431"/>
                  <a:gd name="connsiteX7" fmla="*/ 20002 w 21907"/>
                  <a:gd name="connsiteY7" fmla="*/ 1238 h 19431"/>
                  <a:gd name="connsiteX8" fmla="*/ 21908 w 21907"/>
                  <a:gd name="connsiteY8" fmla="*/ 0 h 19431"/>
                  <a:gd name="connsiteX9" fmla="*/ 17812 w 21907"/>
                  <a:gd name="connsiteY9" fmla="*/ 5525 h 19431"/>
                  <a:gd name="connsiteX10" fmla="*/ 17050 w 21907"/>
                  <a:gd name="connsiteY10" fmla="*/ 7144 h 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07" h="19431">
                    <a:moveTo>
                      <a:pt x="17050" y="7144"/>
                    </a:moveTo>
                    <a:cubicBezTo>
                      <a:pt x="11335" y="10858"/>
                      <a:pt x="5620" y="14954"/>
                      <a:pt x="0" y="19431"/>
                    </a:cubicBezTo>
                    <a:cubicBezTo>
                      <a:pt x="6477" y="13430"/>
                      <a:pt x="12954" y="7525"/>
                      <a:pt x="19526" y="1715"/>
                    </a:cubicBezTo>
                    <a:cubicBezTo>
                      <a:pt x="19526" y="1715"/>
                      <a:pt x="19526" y="1619"/>
                      <a:pt x="19621" y="1619"/>
                    </a:cubicBezTo>
                    <a:cubicBezTo>
                      <a:pt x="19621" y="1619"/>
                      <a:pt x="19621" y="1524"/>
                      <a:pt x="19717" y="1524"/>
                    </a:cubicBezTo>
                    <a:cubicBezTo>
                      <a:pt x="19717" y="1524"/>
                      <a:pt x="19812" y="1524"/>
                      <a:pt x="19812" y="1429"/>
                    </a:cubicBezTo>
                    <a:cubicBezTo>
                      <a:pt x="19812" y="1429"/>
                      <a:pt x="19907" y="1429"/>
                      <a:pt x="19907" y="1333"/>
                    </a:cubicBezTo>
                    <a:cubicBezTo>
                      <a:pt x="19907" y="1238"/>
                      <a:pt x="19907" y="1238"/>
                      <a:pt x="20002" y="1238"/>
                    </a:cubicBezTo>
                    <a:cubicBezTo>
                      <a:pt x="20574" y="857"/>
                      <a:pt x="21241" y="381"/>
                      <a:pt x="21908" y="0"/>
                    </a:cubicBezTo>
                    <a:cubicBezTo>
                      <a:pt x="20574" y="1810"/>
                      <a:pt x="19240" y="3620"/>
                      <a:pt x="17812" y="5525"/>
                    </a:cubicBezTo>
                    <a:cubicBezTo>
                      <a:pt x="17431" y="6096"/>
                      <a:pt x="17145" y="6668"/>
                      <a:pt x="17050" y="7144"/>
                    </a:cubicBezTo>
                    <a:close/>
                  </a:path>
                </a:pathLst>
              </a:custGeom>
              <a:grpFill/>
              <a:ln w="9525" cap="flat">
                <a:noFill/>
                <a:prstDash val="solid"/>
                <a:miter/>
              </a:ln>
            </p:spPr>
            <p:txBody>
              <a:bodyPr rtlCol="0" anchor="ctr"/>
              <a:lstStyle/>
              <a:p>
                <a:endParaRPr lang="th-TH"/>
              </a:p>
            </p:txBody>
          </p:sp>
          <p:sp>
            <p:nvSpPr>
              <p:cNvPr id="60" name="Freeform: Shape 59">
                <a:extLst>
                  <a:ext uri="{FF2B5EF4-FFF2-40B4-BE49-F238E27FC236}">
                    <a16:creationId xmlns:a16="http://schemas.microsoft.com/office/drawing/2014/main" id="{BD1AD5B6-F782-4AAA-BF88-4761EFE1E2EB}"/>
                  </a:ext>
                </a:extLst>
              </p:cNvPr>
              <p:cNvSpPr/>
              <p:nvPr/>
            </p:nvSpPr>
            <p:spPr>
              <a:xfrm>
                <a:off x="6200870" y="3511867"/>
                <a:ext cx="312229" cy="475679"/>
              </a:xfrm>
              <a:custGeom>
                <a:avLst/>
                <a:gdLst>
                  <a:gd name="connsiteX0" fmla="*/ 90011 w 312229"/>
                  <a:gd name="connsiteY0" fmla="*/ 209455 h 475679"/>
                  <a:gd name="connsiteX1" fmla="*/ 90011 w 312229"/>
                  <a:gd name="connsiteY1" fmla="*/ 209455 h 475679"/>
                  <a:gd name="connsiteX2" fmla="*/ 98584 w 312229"/>
                  <a:gd name="connsiteY2" fmla="*/ 195548 h 475679"/>
                  <a:gd name="connsiteX3" fmla="*/ 124778 w 312229"/>
                  <a:gd name="connsiteY3" fmla="*/ 157258 h 475679"/>
                  <a:gd name="connsiteX4" fmla="*/ 130778 w 312229"/>
                  <a:gd name="connsiteY4" fmla="*/ 149352 h 475679"/>
                  <a:gd name="connsiteX5" fmla="*/ 136208 w 312229"/>
                  <a:gd name="connsiteY5" fmla="*/ 142208 h 475679"/>
                  <a:gd name="connsiteX6" fmla="*/ 135636 w 312229"/>
                  <a:gd name="connsiteY6" fmla="*/ 144113 h 475679"/>
                  <a:gd name="connsiteX7" fmla="*/ 129540 w 312229"/>
                  <a:gd name="connsiteY7" fmla="*/ 161163 h 475679"/>
                  <a:gd name="connsiteX8" fmla="*/ 147161 w 312229"/>
                  <a:gd name="connsiteY8" fmla="*/ 138208 h 475679"/>
                  <a:gd name="connsiteX9" fmla="*/ 147923 w 312229"/>
                  <a:gd name="connsiteY9" fmla="*/ 135827 h 475679"/>
                  <a:gd name="connsiteX10" fmla="*/ 164497 w 312229"/>
                  <a:gd name="connsiteY10" fmla="*/ 108490 h 475679"/>
                  <a:gd name="connsiteX11" fmla="*/ 164592 w 312229"/>
                  <a:gd name="connsiteY11" fmla="*/ 108395 h 475679"/>
                  <a:gd name="connsiteX12" fmla="*/ 164687 w 312229"/>
                  <a:gd name="connsiteY12" fmla="*/ 108204 h 475679"/>
                  <a:gd name="connsiteX13" fmla="*/ 166402 w 312229"/>
                  <a:gd name="connsiteY13" fmla="*/ 106299 h 475679"/>
                  <a:gd name="connsiteX14" fmla="*/ 267557 w 312229"/>
                  <a:gd name="connsiteY14" fmla="*/ 15240 h 475679"/>
                  <a:gd name="connsiteX15" fmla="*/ 259556 w 312229"/>
                  <a:gd name="connsiteY15" fmla="*/ 23908 h 475679"/>
                  <a:gd name="connsiteX16" fmla="*/ 259652 w 312229"/>
                  <a:gd name="connsiteY16" fmla="*/ 24860 h 475679"/>
                  <a:gd name="connsiteX17" fmla="*/ 259175 w 312229"/>
                  <a:gd name="connsiteY17" fmla="*/ 25241 h 475679"/>
                  <a:gd name="connsiteX18" fmla="*/ 259366 w 312229"/>
                  <a:gd name="connsiteY18" fmla="*/ 25622 h 475679"/>
                  <a:gd name="connsiteX19" fmla="*/ 278035 w 312229"/>
                  <a:gd name="connsiteY19" fmla="*/ 12954 h 475679"/>
                  <a:gd name="connsiteX20" fmla="*/ 284512 w 312229"/>
                  <a:gd name="connsiteY20" fmla="*/ 12002 h 475679"/>
                  <a:gd name="connsiteX21" fmla="*/ 288131 w 312229"/>
                  <a:gd name="connsiteY21" fmla="*/ 7144 h 475679"/>
                  <a:gd name="connsiteX22" fmla="*/ 301847 w 312229"/>
                  <a:gd name="connsiteY22" fmla="*/ 286 h 475679"/>
                  <a:gd name="connsiteX23" fmla="*/ 302514 w 312229"/>
                  <a:gd name="connsiteY23" fmla="*/ 381 h 475679"/>
                  <a:gd name="connsiteX24" fmla="*/ 312230 w 312229"/>
                  <a:gd name="connsiteY24" fmla="*/ 0 h 475679"/>
                  <a:gd name="connsiteX25" fmla="*/ 200311 w 312229"/>
                  <a:gd name="connsiteY25" fmla="*/ 88583 h 475679"/>
                  <a:gd name="connsiteX26" fmla="*/ 188881 w 312229"/>
                  <a:gd name="connsiteY26" fmla="*/ 90202 h 475679"/>
                  <a:gd name="connsiteX27" fmla="*/ 183928 w 312229"/>
                  <a:gd name="connsiteY27" fmla="*/ 97536 h 475679"/>
                  <a:gd name="connsiteX28" fmla="*/ 185166 w 312229"/>
                  <a:gd name="connsiteY28" fmla="*/ 98298 h 475679"/>
                  <a:gd name="connsiteX29" fmla="*/ 186023 w 312229"/>
                  <a:gd name="connsiteY29" fmla="*/ 98298 h 475679"/>
                  <a:gd name="connsiteX30" fmla="*/ 187071 w 312229"/>
                  <a:gd name="connsiteY30" fmla="*/ 98108 h 475679"/>
                  <a:gd name="connsiteX31" fmla="*/ 165545 w 312229"/>
                  <a:gd name="connsiteY31" fmla="*/ 117443 h 475679"/>
                  <a:gd name="connsiteX32" fmla="*/ 168688 w 312229"/>
                  <a:gd name="connsiteY32" fmla="*/ 119444 h 475679"/>
                  <a:gd name="connsiteX33" fmla="*/ 183071 w 312229"/>
                  <a:gd name="connsiteY33" fmla="*/ 106394 h 475679"/>
                  <a:gd name="connsiteX34" fmla="*/ 151733 w 312229"/>
                  <a:gd name="connsiteY34" fmla="*/ 142494 h 475679"/>
                  <a:gd name="connsiteX35" fmla="*/ 134303 w 312229"/>
                  <a:gd name="connsiteY35" fmla="*/ 165163 h 475679"/>
                  <a:gd name="connsiteX36" fmla="*/ 118491 w 312229"/>
                  <a:gd name="connsiteY36" fmla="*/ 187738 h 475679"/>
                  <a:gd name="connsiteX37" fmla="*/ 110109 w 312229"/>
                  <a:gd name="connsiteY37" fmla="*/ 200501 h 475679"/>
                  <a:gd name="connsiteX38" fmla="*/ 108395 w 312229"/>
                  <a:gd name="connsiteY38" fmla="*/ 203168 h 475679"/>
                  <a:gd name="connsiteX39" fmla="*/ 12383 w 312229"/>
                  <a:gd name="connsiteY39" fmla="*/ 474250 h 475679"/>
                  <a:gd name="connsiteX40" fmla="*/ 0 w 312229"/>
                  <a:gd name="connsiteY40" fmla="*/ 475679 h 475679"/>
                  <a:gd name="connsiteX41" fmla="*/ 90011 w 312229"/>
                  <a:gd name="connsiteY41" fmla="*/ 209455 h 47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2229" h="475679">
                    <a:moveTo>
                      <a:pt x="90011" y="209455"/>
                    </a:moveTo>
                    <a:cubicBezTo>
                      <a:pt x="90011" y="209455"/>
                      <a:pt x="90107" y="209455"/>
                      <a:pt x="90011" y="209455"/>
                    </a:cubicBezTo>
                    <a:cubicBezTo>
                      <a:pt x="92774" y="204788"/>
                      <a:pt x="95631" y="200216"/>
                      <a:pt x="98584" y="195548"/>
                    </a:cubicBezTo>
                    <a:cubicBezTo>
                      <a:pt x="106680" y="182785"/>
                      <a:pt x="115348" y="169926"/>
                      <a:pt x="124778" y="157258"/>
                    </a:cubicBezTo>
                    <a:cubicBezTo>
                      <a:pt x="126778" y="154591"/>
                      <a:pt x="128683" y="152019"/>
                      <a:pt x="130778" y="149352"/>
                    </a:cubicBezTo>
                    <a:cubicBezTo>
                      <a:pt x="132493" y="146971"/>
                      <a:pt x="134398" y="144590"/>
                      <a:pt x="136208" y="142208"/>
                    </a:cubicBezTo>
                    <a:cubicBezTo>
                      <a:pt x="136017" y="142780"/>
                      <a:pt x="135827" y="143446"/>
                      <a:pt x="135636" y="144113"/>
                    </a:cubicBezTo>
                    <a:cubicBezTo>
                      <a:pt x="133826" y="149828"/>
                      <a:pt x="131731" y="155448"/>
                      <a:pt x="129540" y="161163"/>
                    </a:cubicBezTo>
                    <a:cubicBezTo>
                      <a:pt x="135160" y="153543"/>
                      <a:pt x="141065" y="145923"/>
                      <a:pt x="147161" y="138208"/>
                    </a:cubicBezTo>
                    <a:cubicBezTo>
                      <a:pt x="147447" y="137350"/>
                      <a:pt x="147638" y="136588"/>
                      <a:pt x="147923" y="135827"/>
                    </a:cubicBezTo>
                    <a:cubicBezTo>
                      <a:pt x="153448" y="126683"/>
                      <a:pt x="158972" y="117538"/>
                      <a:pt x="164497" y="108490"/>
                    </a:cubicBezTo>
                    <a:cubicBezTo>
                      <a:pt x="164497" y="108490"/>
                      <a:pt x="164592" y="108490"/>
                      <a:pt x="164592" y="108395"/>
                    </a:cubicBezTo>
                    <a:cubicBezTo>
                      <a:pt x="164687" y="108299"/>
                      <a:pt x="164687" y="108299"/>
                      <a:pt x="164687" y="108204"/>
                    </a:cubicBezTo>
                    <a:cubicBezTo>
                      <a:pt x="165259" y="107633"/>
                      <a:pt x="165830" y="106966"/>
                      <a:pt x="166402" y="106299"/>
                    </a:cubicBezTo>
                    <a:cubicBezTo>
                      <a:pt x="194691" y="74867"/>
                      <a:pt x="228505" y="43625"/>
                      <a:pt x="267557" y="15240"/>
                    </a:cubicBezTo>
                    <a:cubicBezTo>
                      <a:pt x="264890" y="18098"/>
                      <a:pt x="262223" y="20955"/>
                      <a:pt x="259556" y="23908"/>
                    </a:cubicBezTo>
                    <a:cubicBezTo>
                      <a:pt x="259080" y="24384"/>
                      <a:pt x="259175" y="24860"/>
                      <a:pt x="259652" y="24860"/>
                    </a:cubicBezTo>
                    <a:cubicBezTo>
                      <a:pt x="259556" y="24956"/>
                      <a:pt x="259461" y="25051"/>
                      <a:pt x="259175" y="25241"/>
                    </a:cubicBezTo>
                    <a:cubicBezTo>
                      <a:pt x="258890" y="25432"/>
                      <a:pt x="258985" y="25908"/>
                      <a:pt x="259366" y="25622"/>
                    </a:cubicBezTo>
                    <a:cubicBezTo>
                      <a:pt x="265557" y="20955"/>
                      <a:pt x="271844" y="16669"/>
                      <a:pt x="278035" y="12954"/>
                    </a:cubicBezTo>
                    <a:cubicBezTo>
                      <a:pt x="278511" y="15050"/>
                      <a:pt x="282035" y="15240"/>
                      <a:pt x="284512" y="12002"/>
                    </a:cubicBezTo>
                    <a:cubicBezTo>
                      <a:pt x="285655" y="10382"/>
                      <a:pt x="286893" y="8763"/>
                      <a:pt x="288131" y="7144"/>
                    </a:cubicBezTo>
                    <a:cubicBezTo>
                      <a:pt x="292703" y="4667"/>
                      <a:pt x="297275" y="2381"/>
                      <a:pt x="301847" y="286"/>
                    </a:cubicBezTo>
                    <a:cubicBezTo>
                      <a:pt x="302038" y="286"/>
                      <a:pt x="302228" y="381"/>
                      <a:pt x="302514" y="381"/>
                    </a:cubicBezTo>
                    <a:cubicBezTo>
                      <a:pt x="305848" y="191"/>
                      <a:pt x="308991" y="0"/>
                      <a:pt x="312230" y="0"/>
                    </a:cubicBezTo>
                    <a:cubicBezTo>
                      <a:pt x="269558" y="26575"/>
                      <a:pt x="232029" y="57055"/>
                      <a:pt x="200311" y="88583"/>
                    </a:cubicBezTo>
                    <a:cubicBezTo>
                      <a:pt x="196596" y="88963"/>
                      <a:pt x="192786" y="89535"/>
                      <a:pt x="188881" y="90202"/>
                    </a:cubicBezTo>
                    <a:cubicBezTo>
                      <a:pt x="185452" y="90773"/>
                      <a:pt x="182880" y="95631"/>
                      <a:pt x="183928" y="97536"/>
                    </a:cubicBezTo>
                    <a:cubicBezTo>
                      <a:pt x="184118" y="98012"/>
                      <a:pt x="184595" y="98298"/>
                      <a:pt x="185166" y="98298"/>
                    </a:cubicBezTo>
                    <a:cubicBezTo>
                      <a:pt x="185357" y="98298"/>
                      <a:pt x="185738" y="98298"/>
                      <a:pt x="186023" y="98298"/>
                    </a:cubicBezTo>
                    <a:cubicBezTo>
                      <a:pt x="186404" y="98203"/>
                      <a:pt x="186785" y="98203"/>
                      <a:pt x="187071" y="98108"/>
                    </a:cubicBezTo>
                    <a:cubicBezTo>
                      <a:pt x="179261" y="103061"/>
                      <a:pt x="171926" y="109252"/>
                      <a:pt x="165545" y="117443"/>
                    </a:cubicBezTo>
                    <a:cubicBezTo>
                      <a:pt x="162973" y="120682"/>
                      <a:pt x="166116" y="122396"/>
                      <a:pt x="168688" y="119444"/>
                    </a:cubicBezTo>
                    <a:cubicBezTo>
                      <a:pt x="173069" y="114205"/>
                      <a:pt x="177737" y="110109"/>
                      <a:pt x="183071" y="106394"/>
                    </a:cubicBezTo>
                    <a:cubicBezTo>
                      <a:pt x="171831" y="118491"/>
                      <a:pt x="161354" y="130492"/>
                      <a:pt x="151733" y="142494"/>
                    </a:cubicBezTo>
                    <a:cubicBezTo>
                      <a:pt x="145637" y="150019"/>
                      <a:pt x="139922" y="157544"/>
                      <a:pt x="134303" y="165163"/>
                    </a:cubicBezTo>
                    <a:cubicBezTo>
                      <a:pt x="128778" y="172688"/>
                      <a:pt x="123444" y="180213"/>
                      <a:pt x="118491" y="187738"/>
                    </a:cubicBezTo>
                    <a:cubicBezTo>
                      <a:pt x="115633" y="192024"/>
                      <a:pt x="112776" y="196310"/>
                      <a:pt x="110109" y="200501"/>
                    </a:cubicBezTo>
                    <a:cubicBezTo>
                      <a:pt x="109538" y="201454"/>
                      <a:pt x="108966" y="202216"/>
                      <a:pt x="108395" y="203168"/>
                    </a:cubicBezTo>
                    <a:cubicBezTo>
                      <a:pt x="17812" y="348234"/>
                      <a:pt x="13811" y="474917"/>
                      <a:pt x="12383" y="474250"/>
                    </a:cubicBezTo>
                    <a:cubicBezTo>
                      <a:pt x="8287" y="474726"/>
                      <a:pt x="4096" y="475202"/>
                      <a:pt x="0" y="475679"/>
                    </a:cubicBezTo>
                    <a:cubicBezTo>
                      <a:pt x="1238" y="476059"/>
                      <a:pt x="4763" y="353378"/>
                      <a:pt x="90011" y="209455"/>
                    </a:cubicBezTo>
                    <a:close/>
                  </a:path>
                </a:pathLst>
              </a:custGeom>
              <a:grpFill/>
              <a:ln w="9525" cap="flat">
                <a:noFill/>
                <a:prstDash val="solid"/>
                <a:miter/>
              </a:ln>
            </p:spPr>
            <p:txBody>
              <a:bodyPr rtlCol="0" anchor="ctr"/>
              <a:lstStyle/>
              <a:p>
                <a:endParaRPr lang="th-TH"/>
              </a:p>
            </p:txBody>
          </p:sp>
          <p:sp>
            <p:nvSpPr>
              <p:cNvPr id="61" name="Freeform: Shape 60">
                <a:extLst>
                  <a:ext uri="{FF2B5EF4-FFF2-40B4-BE49-F238E27FC236}">
                    <a16:creationId xmlns:a16="http://schemas.microsoft.com/office/drawing/2014/main" id="{2300E39C-25F4-464F-B9D0-8C9411532986}"/>
                  </a:ext>
                </a:extLst>
              </p:cNvPr>
              <p:cNvSpPr/>
              <p:nvPr/>
            </p:nvSpPr>
            <p:spPr>
              <a:xfrm>
                <a:off x="6670262" y="3410616"/>
                <a:ext cx="97250" cy="31337"/>
              </a:xfrm>
              <a:custGeom>
                <a:avLst/>
                <a:gdLst>
                  <a:gd name="connsiteX0" fmla="*/ 18288 w 97250"/>
                  <a:gd name="connsiteY0" fmla="*/ 13716 h 31337"/>
                  <a:gd name="connsiteX1" fmla="*/ 18288 w 97250"/>
                  <a:gd name="connsiteY1" fmla="*/ 13716 h 31337"/>
                  <a:gd name="connsiteX2" fmla="*/ 97250 w 97250"/>
                  <a:gd name="connsiteY2" fmla="*/ 0 h 31337"/>
                  <a:gd name="connsiteX3" fmla="*/ 15812 w 97250"/>
                  <a:gd name="connsiteY3" fmla="*/ 22098 h 31337"/>
                  <a:gd name="connsiteX4" fmla="*/ 60008 w 97250"/>
                  <a:gd name="connsiteY4" fmla="*/ 17716 h 31337"/>
                  <a:gd name="connsiteX5" fmla="*/ 0 w 97250"/>
                  <a:gd name="connsiteY5" fmla="*/ 31337 h 31337"/>
                  <a:gd name="connsiteX6" fmla="*/ 1715 w 97250"/>
                  <a:gd name="connsiteY6" fmla="*/ 30004 h 31337"/>
                  <a:gd name="connsiteX7" fmla="*/ 18288 w 97250"/>
                  <a:gd name="connsiteY7" fmla="*/ 13716 h 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50" h="31337">
                    <a:moveTo>
                      <a:pt x="18288" y="13716"/>
                    </a:moveTo>
                    <a:cubicBezTo>
                      <a:pt x="18288" y="13716"/>
                      <a:pt x="18288" y="13716"/>
                      <a:pt x="18288" y="13716"/>
                    </a:cubicBezTo>
                    <a:cubicBezTo>
                      <a:pt x="44101" y="7429"/>
                      <a:pt x="70580" y="2762"/>
                      <a:pt x="97250" y="0"/>
                    </a:cubicBezTo>
                    <a:cubicBezTo>
                      <a:pt x="69914" y="5715"/>
                      <a:pt x="42577" y="13240"/>
                      <a:pt x="15812" y="22098"/>
                    </a:cubicBezTo>
                    <a:cubicBezTo>
                      <a:pt x="30956" y="19621"/>
                      <a:pt x="45625" y="18193"/>
                      <a:pt x="60008" y="17716"/>
                    </a:cubicBezTo>
                    <a:cubicBezTo>
                      <a:pt x="39719" y="21241"/>
                      <a:pt x="19717" y="25813"/>
                      <a:pt x="0" y="31337"/>
                    </a:cubicBezTo>
                    <a:cubicBezTo>
                      <a:pt x="667" y="30956"/>
                      <a:pt x="1238" y="30480"/>
                      <a:pt x="1715" y="30004"/>
                    </a:cubicBezTo>
                    <a:cubicBezTo>
                      <a:pt x="7239" y="24479"/>
                      <a:pt x="12764" y="19050"/>
                      <a:pt x="18288" y="13716"/>
                    </a:cubicBezTo>
                    <a:close/>
                  </a:path>
                </a:pathLst>
              </a:custGeom>
              <a:grpFill/>
              <a:ln w="9525" cap="flat">
                <a:noFill/>
                <a:prstDash val="solid"/>
                <a:miter/>
              </a:ln>
            </p:spPr>
            <p:txBody>
              <a:bodyPr rtlCol="0" anchor="ctr"/>
              <a:lstStyle/>
              <a:p>
                <a:endParaRPr lang="th-TH"/>
              </a:p>
            </p:txBody>
          </p:sp>
          <p:sp>
            <p:nvSpPr>
              <p:cNvPr id="62" name="Freeform: Shape 61">
                <a:extLst>
                  <a:ext uri="{FF2B5EF4-FFF2-40B4-BE49-F238E27FC236}">
                    <a16:creationId xmlns:a16="http://schemas.microsoft.com/office/drawing/2014/main" id="{CC24AA64-840D-4118-A4B4-156786B90835}"/>
                  </a:ext>
                </a:extLst>
              </p:cNvPr>
              <p:cNvSpPr/>
              <p:nvPr/>
            </p:nvSpPr>
            <p:spPr>
              <a:xfrm>
                <a:off x="6550533" y="3489481"/>
                <a:ext cx="366602" cy="117350"/>
              </a:xfrm>
              <a:custGeom>
                <a:avLst/>
                <a:gdLst>
                  <a:gd name="connsiteX0" fmla="*/ 132779 w 366602"/>
                  <a:gd name="connsiteY0" fmla="*/ 44770 h 117350"/>
                  <a:gd name="connsiteX1" fmla="*/ 0 w 366602"/>
                  <a:gd name="connsiteY1" fmla="*/ 4194 h 117350"/>
                  <a:gd name="connsiteX2" fmla="*/ 136398 w 366602"/>
                  <a:gd name="connsiteY2" fmla="*/ 19243 h 117350"/>
                  <a:gd name="connsiteX3" fmla="*/ 363760 w 366602"/>
                  <a:gd name="connsiteY3" fmla="*/ 111826 h 117350"/>
                  <a:gd name="connsiteX4" fmla="*/ 366046 w 366602"/>
                  <a:gd name="connsiteY4" fmla="*/ 117351 h 117350"/>
                  <a:gd name="connsiteX5" fmla="*/ 366046 w 366602"/>
                  <a:gd name="connsiteY5" fmla="*/ 117351 h 117350"/>
                  <a:gd name="connsiteX6" fmla="*/ 132779 w 366602"/>
                  <a:gd name="connsiteY6" fmla="*/ 44770 h 11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602" h="117350">
                    <a:moveTo>
                      <a:pt x="132779" y="44770"/>
                    </a:moveTo>
                    <a:cubicBezTo>
                      <a:pt x="95059" y="23815"/>
                      <a:pt x="54674" y="-1331"/>
                      <a:pt x="0" y="4194"/>
                    </a:cubicBezTo>
                    <a:cubicBezTo>
                      <a:pt x="51340" y="-6379"/>
                      <a:pt x="97822" y="4670"/>
                      <a:pt x="136398" y="19243"/>
                    </a:cubicBezTo>
                    <a:cubicBezTo>
                      <a:pt x="214789" y="49247"/>
                      <a:pt x="287179" y="85632"/>
                      <a:pt x="363760" y="111826"/>
                    </a:cubicBezTo>
                    <a:cubicBezTo>
                      <a:pt x="366427" y="112683"/>
                      <a:pt x="367284" y="115446"/>
                      <a:pt x="366046" y="117351"/>
                    </a:cubicBezTo>
                    <a:cubicBezTo>
                      <a:pt x="366046" y="117351"/>
                      <a:pt x="366046" y="117351"/>
                      <a:pt x="366046" y="117351"/>
                    </a:cubicBezTo>
                    <a:cubicBezTo>
                      <a:pt x="282988" y="113064"/>
                      <a:pt x="203454" y="83632"/>
                      <a:pt x="132779" y="44770"/>
                    </a:cubicBezTo>
                    <a:close/>
                  </a:path>
                </a:pathLst>
              </a:custGeom>
              <a:grpFill/>
              <a:ln w="9525" cap="flat">
                <a:noFill/>
                <a:prstDash val="solid"/>
                <a:miter/>
              </a:ln>
            </p:spPr>
            <p:txBody>
              <a:bodyPr rtlCol="0" anchor="ctr"/>
              <a:lstStyle/>
              <a:p>
                <a:endParaRPr lang="th-TH"/>
              </a:p>
            </p:txBody>
          </p:sp>
          <p:sp>
            <p:nvSpPr>
              <p:cNvPr id="63" name="Freeform: Shape 62">
                <a:extLst>
                  <a:ext uri="{FF2B5EF4-FFF2-40B4-BE49-F238E27FC236}">
                    <a16:creationId xmlns:a16="http://schemas.microsoft.com/office/drawing/2014/main" id="{152159B1-C20D-4EB3-BD8D-735247BAC592}"/>
                  </a:ext>
                </a:extLst>
              </p:cNvPr>
              <p:cNvSpPr/>
              <p:nvPr/>
            </p:nvSpPr>
            <p:spPr>
              <a:xfrm>
                <a:off x="6519291" y="3235451"/>
                <a:ext cx="440340" cy="235077"/>
              </a:xfrm>
              <a:custGeom>
                <a:avLst/>
                <a:gdLst>
                  <a:gd name="connsiteX0" fmla="*/ 0 w 440340"/>
                  <a:gd name="connsiteY0" fmla="*/ 235077 h 235077"/>
                  <a:gd name="connsiteX1" fmla="*/ 167640 w 440340"/>
                  <a:gd name="connsiteY1" fmla="*/ 80010 h 235077"/>
                  <a:gd name="connsiteX2" fmla="*/ 302038 w 440340"/>
                  <a:gd name="connsiteY2" fmla="*/ 25718 h 235077"/>
                  <a:gd name="connsiteX3" fmla="*/ 440341 w 440340"/>
                  <a:gd name="connsiteY3" fmla="*/ 0 h 235077"/>
                  <a:gd name="connsiteX4" fmla="*/ 220789 w 440340"/>
                  <a:gd name="connsiteY4" fmla="*/ 80486 h 235077"/>
                  <a:gd name="connsiteX5" fmla="*/ 0 w 440340"/>
                  <a:gd name="connsiteY5" fmla="*/ 235077 h 2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40" h="235077">
                    <a:moveTo>
                      <a:pt x="0" y="235077"/>
                    </a:moveTo>
                    <a:cubicBezTo>
                      <a:pt x="46292" y="177832"/>
                      <a:pt x="98203" y="122682"/>
                      <a:pt x="167640" y="80010"/>
                    </a:cubicBezTo>
                    <a:cubicBezTo>
                      <a:pt x="208121" y="55245"/>
                      <a:pt x="252984" y="36862"/>
                      <a:pt x="302038" y="25718"/>
                    </a:cubicBezTo>
                    <a:cubicBezTo>
                      <a:pt x="348901" y="15240"/>
                      <a:pt x="393478" y="6953"/>
                      <a:pt x="440341" y="0"/>
                    </a:cubicBezTo>
                    <a:cubicBezTo>
                      <a:pt x="363664" y="20479"/>
                      <a:pt x="292513" y="49054"/>
                      <a:pt x="220789" y="80486"/>
                    </a:cubicBezTo>
                    <a:cubicBezTo>
                      <a:pt x="134969" y="118205"/>
                      <a:pt x="58483" y="170688"/>
                      <a:pt x="0" y="235077"/>
                    </a:cubicBezTo>
                    <a:close/>
                  </a:path>
                </a:pathLst>
              </a:custGeom>
              <a:grpFill/>
              <a:ln w="9525" cap="flat">
                <a:noFill/>
                <a:prstDash val="solid"/>
                <a:miter/>
              </a:ln>
            </p:spPr>
            <p:txBody>
              <a:bodyPr rtlCol="0" anchor="ctr"/>
              <a:lstStyle/>
              <a:p>
                <a:endParaRPr lang="th-TH"/>
              </a:p>
            </p:txBody>
          </p:sp>
          <p:sp>
            <p:nvSpPr>
              <p:cNvPr id="64" name="Freeform: Shape 63">
                <a:extLst>
                  <a:ext uri="{FF2B5EF4-FFF2-40B4-BE49-F238E27FC236}">
                    <a16:creationId xmlns:a16="http://schemas.microsoft.com/office/drawing/2014/main" id="{F6C23DB9-570F-4B4F-96E0-C290820185D9}"/>
                  </a:ext>
                </a:extLst>
              </p:cNvPr>
              <p:cNvSpPr/>
              <p:nvPr/>
            </p:nvSpPr>
            <p:spPr>
              <a:xfrm>
                <a:off x="6501288" y="3504533"/>
                <a:ext cx="6572" cy="2857"/>
              </a:xfrm>
              <a:custGeom>
                <a:avLst/>
                <a:gdLst>
                  <a:gd name="connsiteX0" fmla="*/ 4191 w 6572"/>
                  <a:gd name="connsiteY0" fmla="*/ 191 h 2857"/>
                  <a:gd name="connsiteX1" fmla="*/ 6572 w 6572"/>
                  <a:gd name="connsiteY1" fmla="*/ 0 h 2857"/>
                  <a:gd name="connsiteX2" fmla="*/ 0 w 6572"/>
                  <a:gd name="connsiteY2" fmla="*/ 2858 h 2857"/>
                  <a:gd name="connsiteX3" fmla="*/ 4191 w 6572"/>
                  <a:gd name="connsiteY3" fmla="*/ 191 h 2857"/>
                </a:gdLst>
                <a:ahLst/>
                <a:cxnLst>
                  <a:cxn ang="0">
                    <a:pos x="connsiteX0" y="connsiteY0"/>
                  </a:cxn>
                  <a:cxn ang="0">
                    <a:pos x="connsiteX1" y="connsiteY1"/>
                  </a:cxn>
                  <a:cxn ang="0">
                    <a:pos x="connsiteX2" y="connsiteY2"/>
                  </a:cxn>
                  <a:cxn ang="0">
                    <a:pos x="connsiteX3" y="connsiteY3"/>
                  </a:cxn>
                </a:cxnLst>
                <a:rect l="l" t="t" r="r" b="b"/>
                <a:pathLst>
                  <a:path w="6572" h="2857">
                    <a:moveTo>
                      <a:pt x="4191" y="191"/>
                    </a:moveTo>
                    <a:cubicBezTo>
                      <a:pt x="4953" y="95"/>
                      <a:pt x="5810" y="95"/>
                      <a:pt x="6572" y="0"/>
                    </a:cubicBezTo>
                    <a:cubicBezTo>
                      <a:pt x="4381" y="857"/>
                      <a:pt x="2191" y="1810"/>
                      <a:pt x="0" y="2858"/>
                    </a:cubicBezTo>
                    <a:cubicBezTo>
                      <a:pt x="762" y="1524"/>
                      <a:pt x="2191" y="381"/>
                      <a:pt x="4191" y="191"/>
                    </a:cubicBezTo>
                    <a:close/>
                  </a:path>
                </a:pathLst>
              </a:custGeom>
              <a:grpFill/>
              <a:ln w="9525" cap="flat">
                <a:noFill/>
                <a:prstDash val="solid"/>
                <a:miter/>
              </a:ln>
            </p:spPr>
            <p:txBody>
              <a:bodyPr rtlCol="0" anchor="ctr"/>
              <a:lstStyle/>
              <a:p>
                <a:endParaRPr lang="th-TH"/>
              </a:p>
            </p:txBody>
          </p:sp>
          <p:sp>
            <p:nvSpPr>
              <p:cNvPr id="65" name="Freeform: Shape 64">
                <a:extLst>
                  <a:ext uri="{FF2B5EF4-FFF2-40B4-BE49-F238E27FC236}">
                    <a16:creationId xmlns:a16="http://schemas.microsoft.com/office/drawing/2014/main" id="{47B21F8C-B823-45E5-9E84-7945882A2A87}"/>
                  </a:ext>
                </a:extLst>
              </p:cNvPr>
              <p:cNvSpPr/>
              <p:nvPr/>
            </p:nvSpPr>
            <p:spPr>
              <a:xfrm>
                <a:off x="6459688" y="3231737"/>
                <a:ext cx="543877" cy="388882"/>
              </a:xfrm>
              <a:custGeom>
                <a:avLst/>
                <a:gdLst>
                  <a:gd name="connsiteX0" fmla="*/ 43505 w 543877"/>
                  <a:gd name="connsiteY0" fmla="*/ 280416 h 388882"/>
                  <a:gd name="connsiteX1" fmla="*/ 53220 w 543877"/>
                  <a:gd name="connsiteY1" fmla="*/ 280035 h 388882"/>
                  <a:gd name="connsiteX2" fmla="*/ 171997 w 543877"/>
                  <a:gd name="connsiteY2" fmla="*/ 333089 h 388882"/>
                  <a:gd name="connsiteX3" fmla="*/ 269628 w 543877"/>
                  <a:gd name="connsiteY3" fmla="*/ 377666 h 388882"/>
                  <a:gd name="connsiteX4" fmla="*/ 454223 w 543877"/>
                  <a:gd name="connsiteY4" fmla="*/ 376904 h 388882"/>
                  <a:gd name="connsiteX5" fmla="*/ 455747 w 543877"/>
                  <a:gd name="connsiteY5" fmla="*/ 376238 h 388882"/>
                  <a:gd name="connsiteX6" fmla="*/ 276391 w 543877"/>
                  <a:gd name="connsiteY6" fmla="*/ 335185 h 388882"/>
                  <a:gd name="connsiteX7" fmla="*/ 64841 w 543877"/>
                  <a:gd name="connsiteY7" fmla="*/ 272987 h 388882"/>
                  <a:gd name="connsiteX8" fmla="*/ 29503 w 543877"/>
                  <a:gd name="connsiteY8" fmla="*/ 286226 h 388882"/>
                  <a:gd name="connsiteX9" fmla="*/ 29408 w 543877"/>
                  <a:gd name="connsiteY9" fmla="*/ 281559 h 388882"/>
                  <a:gd name="connsiteX10" fmla="*/ 35790 w 543877"/>
                  <a:gd name="connsiteY10" fmla="*/ 278321 h 388882"/>
                  <a:gd name="connsiteX11" fmla="*/ 38266 w 543877"/>
                  <a:gd name="connsiteY11" fmla="*/ 275082 h 388882"/>
                  <a:gd name="connsiteX12" fmla="*/ 46172 w 543877"/>
                  <a:gd name="connsiteY12" fmla="*/ 264890 h 388882"/>
                  <a:gd name="connsiteX13" fmla="*/ 244673 w 543877"/>
                  <a:gd name="connsiteY13" fmla="*/ 125825 h 388882"/>
                  <a:gd name="connsiteX14" fmla="*/ 540424 w 543877"/>
                  <a:gd name="connsiteY14" fmla="*/ 4001 h 388882"/>
                  <a:gd name="connsiteX15" fmla="*/ 542996 w 543877"/>
                  <a:gd name="connsiteY15" fmla="*/ 0 h 388882"/>
                  <a:gd name="connsiteX16" fmla="*/ 542901 w 543877"/>
                  <a:gd name="connsiteY16" fmla="*/ 0 h 388882"/>
                  <a:gd name="connsiteX17" fmla="*/ 33027 w 543877"/>
                  <a:gd name="connsiteY17" fmla="*/ 273368 h 388882"/>
                  <a:gd name="connsiteX18" fmla="*/ 31027 w 543877"/>
                  <a:gd name="connsiteY18" fmla="*/ 273272 h 388882"/>
                  <a:gd name="connsiteX19" fmla="*/ 8929 w 543877"/>
                  <a:gd name="connsiteY19" fmla="*/ 295275 h 388882"/>
                  <a:gd name="connsiteX20" fmla="*/ 8643 w 543877"/>
                  <a:gd name="connsiteY20" fmla="*/ 295466 h 388882"/>
                  <a:gd name="connsiteX21" fmla="*/ 8548 w 543877"/>
                  <a:gd name="connsiteY21" fmla="*/ 295561 h 388882"/>
                  <a:gd name="connsiteX22" fmla="*/ 547 w 543877"/>
                  <a:gd name="connsiteY22" fmla="*/ 304229 h 388882"/>
                  <a:gd name="connsiteX23" fmla="*/ 642 w 543877"/>
                  <a:gd name="connsiteY23" fmla="*/ 305181 h 388882"/>
                  <a:gd name="connsiteX24" fmla="*/ 166 w 543877"/>
                  <a:gd name="connsiteY24" fmla="*/ 305562 h 388882"/>
                  <a:gd name="connsiteX25" fmla="*/ 357 w 543877"/>
                  <a:gd name="connsiteY25" fmla="*/ 305943 h 388882"/>
                  <a:gd name="connsiteX26" fmla="*/ 19026 w 543877"/>
                  <a:gd name="connsiteY26" fmla="*/ 293275 h 388882"/>
                  <a:gd name="connsiteX27" fmla="*/ 25503 w 543877"/>
                  <a:gd name="connsiteY27" fmla="*/ 292322 h 388882"/>
                  <a:gd name="connsiteX28" fmla="*/ 29122 w 543877"/>
                  <a:gd name="connsiteY28" fmla="*/ 287465 h 388882"/>
                  <a:gd name="connsiteX29" fmla="*/ 42838 w 543877"/>
                  <a:gd name="connsiteY29" fmla="*/ 280607 h 388882"/>
                  <a:gd name="connsiteX30" fmla="*/ 43505 w 543877"/>
                  <a:gd name="connsiteY30" fmla="*/ 280416 h 388882"/>
                  <a:gd name="connsiteX31" fmla="*/ 24169 w 543877"/>
                  <a:gd name="connsiteY31" fmla="*/ 284512 h 388882"/>
                  <a:gd name="connsiteX32" fmla="*/ 20073 w 543877"/>
                  <a:gd name="connsiteY32" fmla="*/ 290036 h 388882"/>
                  <a:gd name="connsiteX33" fmla="*/ 19216 w 543877"/>
                  <a:gd name="connsiteY33" fmla="*/ 291656 h 388882"/>
                  <a:gd name="connsiteX34" fmla="*/ 2166 w 543877"/>
                  <a:gd name="connsiteY34" fmla="*/ 303943 h 388882"/>
                  <a:gd name="connsiteX35" fmla="*/ 21693 w 543877"/>
                  <a:gd name="connsiteY35" fmla="*/ 286226 h 388882"/>
                  <a:gd name="connsiteX36" fmla="*/ 21788 w 543877"/>
                  <a:gd name="connsiteY36" fmla="*/ 286131 h 388882"/>
                  <a:gd name="connsiteX37" fmla="*/ 21883 w 543877"/>
                  <a:gd name="connsiteY37" fmla="*/ 286036 h 388882"/>
                  <a:gd name="connsiteX38" fmla="*/ 21978 w 543877"/>
                  <a:gd name="connsiteY38" fmla="*/ 285941 h 388882"/>
                  <a:gd name="connsiteX39" fmla="*/ 22074 w 543877"/>
                  <a:gd name="connsiteY39" fmla="*/ 285845 h 388882"/>
                  <a:gd name="connsiteX40" fmla="*/ 22169 w 543877"/>
                  <a:gd name="connsiteY40" fmla="*/ 285750 h 388882"/>
                  <a:gd name="connsiteX41" fmla="*/ 25122 w 543877"/>
                  <a:gd name="connsiteY41" fmla="*/ 282988 h 388882"/>
                  <a:gd name="connsiteX42" fmla="*/ 24169 w 543877"/>
                  <a:gd name="connsiteY42" fmla="*/ 284512 h 38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43877" h="388882">
                    <a:moveTo>
                      <a:pt x="43505" y="280416"/>
                    </a:moveTo>
                    <a:cubicBezTo>
                      <a:pt x="46839" y="280226"/>
                      <a:pt x="49982" y="280035"/>
                      <a:pt x="53220" y="280035"/>
                    </a:cubicBezTo>
                    <a:cubicBezTo>
                      <a:pt x="105798" y="280511"/>
                      <a:pt x="136278" y="311277"/>
                      <a:pt x="171997" y="333089"/>
                    </a:cubicBezTo>
                    <a:cubicBezTo>
                      <a:pt x="201525" y="351663"/>
                      <a:pt x="233910" y="367856"/>
                      <a:pt x="269628" y="377666"/>
                    </a:cubicBezTo>
                    <a:cubicBezTo>
                      <a:pt x="330208" y="393764"/>
                      <a:pt x="393644" y="391668"/>
                      <a:pt x="454223" y="376904"/>
                    </a:cubicBezTo>
                    <a:cubicBezTo>
                      <a:pt x="454890" y="376714"/>
                      <a:pt x="455366" y="376523"/>
                      <a:pt x="455747" y="376238"/>
                    </a:cubicBezTo>
                    <a:cubicBezTo>
                      <a:pt x="393453" y="375190"/>
                      <a:pt x="334875" y="357569"/>
                      <a:pt x="276391" y="335185"/>
                    </a:cubicBezTo>
                    <a:cubicBezTo>
                      <a:pt x="210954" y="311563"/>
                      <a:pt x="157519" y="251174"/>
                      <a:pt x="64841" y="272987"/>
                    </a:cubicBezTo>
                    <a:cubicBezTo>
                      <a:pt x="53601" y="275844"/>
                      <a:pt x="41791" y="280226"/>
                      <a:pt x="29503" y="286226"/>
                    </a:cubicBezTo>
                    <a:cubicBezTo>
                      <a:pt x="25598" y="288131"/>
                      <a:pt x="25693" y="283464"/>
                      <a:pt x="29408" y="281559"/>
                    </a:cubicBezTo>
                    <a:cubicBezTo>
                      <a:pt x="31599" y="280416"/>
                      <a:pt x="33694" y="279273"/>
                      <a:pt x="35790" y="278321"/>
                    </a:cubicBezTo>
                    <a:cubicBezTo>
                      <a:pt x="36647" y="277273"/>
                      <a:pt x="37504" y="276130"/>
                      <a:pt x="38266" y="275082"/>
                    </a:cubicBezTo>
                    <a:cubicBezTo>
                      <a:pt x="40933" y="271653"/>
                      <a:pt x="43600" y="268224"/>
                      <a:pt x="46172" y="264890"/>
                    </a:cubicBezTo>
                    <a:cubicBezTo>
                      <a:pt x="107799" y="212884"/>
                      <a:pt x="175141" y="166116"/>
                      <a:pt x="244673" y="125825"/>
                    </a:cubicBezTo>
                    <a:cubicBezTo>
                      <a:pt x="335065" y="73343"/>
                      <a:pt x="431934" y="29242"/>
                      <a:pt x="540424" y="4001"/>
                    </a:cubicBezTo>
                    <a:cubicBezTo>
                      <a:pt x="544139" y="3143"/>
                      <a:pt x="544615" y="1238"/>
                      <a:pt x="542996" y="0"/>
                    </a:cubicBezTo>
                    <a:cubicBezTo>
                      <a:pt x="542996" y="0"/>
                      <a:pt x="542996" y="0"/>
                      <a:pt x="542901" y="0"/>
                    </a:cubicBezTo>
                    <a:cubicBezTo>
                      <a:pt x="344209" y="43053"/>
                      <a:pt x="156091" y="131826"/>
                      <a:pt x="33027" y="273368"/>
                    </a:cubicBezTo>
                    <a:cubicBezTo>
                      <a:pt x="32075" y="274511"/>
                      <a:pt x="30741" y="274225"/>
                      <a:pt x="31027" y="273272"/>
                    </a:cubicBezTo>
                    <a:cubicBezTo>
                      <a:pt x="23502" y="280416"/>
                      <a:pt x="16073" y="287750"/>
                      <a:pt x="8929" y="295275"/>
                    </a:cubicBezTo>
                    <a:cubicBezTo>
                      <a:pt x="8834" y="295370"/>
                      <a:pt x="8739" y="295370"/>
                      <a:pt x="8643" y="295466"/>
                    </a:cubicBezTo>
                    <a:cubicBezTo>
                      <a:pt x="8643" y="295561"/>
                      <a:pt x="8548" y="295561"/>
                      <a:pt x="8548" y="295561"/>
                    </a:cubicBezTo>
                    <a:cubicBezTo>
                      <a:pt x="5881" y="298418"/>
                      <a:pt x="3214" y="301276"/>
                      <a:pt x="547" y="304229"/>
                    </a:cubicBezTo>
                    <a:cubicBezTo>
                      <a:pt x="71" y="304705"/>
                      <a:pt x="166" y="305181"/>
                      <a:pt x="642" y="305181"/>
                    </a:cubicBezTo>
                    <a:cubicBezTo>
                      <a:pt x="547" y="305276"/>
                      <a:pt x="452" y="305372"/>
                      <a:pt x="166" y="305562"/>
                    </a:cubicBezTo>
                    <a:cubicBezTo>
                      <a:pt x="-120" y="305753"/>
                      <a:pt x="-24" y="306229"/>
                      <a:pt x="357" y="305943"/>
                    </a:cubicBezTo>
                    <a:cubicBezTo>
                      <a:pt x="6548" y="301276"/>
                      <a:pt x="12834" y="296990"/>
                      <a:pt x="19026" y="293275"/>
                    </a:cubicBezTo>
                    <a:cubicBezTo>
                      <a:pt x="19502" y="295370"/>
                      <a:pt x="23026" y="295561"/>
                      <a:pt x="25503" y="292322"/>
                    </a:cubicBezTo>
                    <a:cubicBezTo>
                      <a:pt x="26646" y="290703"/>
                      <a:pt x="27884" y="289084"/>
                      <a:pt x="29122" y="287465"/>
                    </a:cubicBezTo>
                    <a:cubicBezTo>
                      <a:pt x="33694" y="284988"/>
                      <a:pt x="38266" y="282702"/>
                      <a:pt x="42838" y="280607"/>
                    </a:cubicBezTo>
                    <a:cubicBezTo>
                      <a:pt x="43029" y="280321"/>
                      <a:pt x="43219" y="280416"/>
                      <a:pt x="43505" y="280416"/>
                    </a:cubicBezTo>
                    <a:close/>
                    <a:moveTo>
                      <a:pt x="24169" y="284512"/>
                    </a:moveTo>
                    <a:cubicBezTo>
                      <a:pt x="22836" y="286322"/>
                      <a:pt x="21502" y="288131"/>
                      <a:pt x="20073" y="290036"/>
                    </a:cubicBezTo>
                    <a:cubicBezTo>
                      <a:pt x="19597" y="290608"/>
                      <a:pt x="19311" y="291179"/>
                      <a:pt x="19216" y="291656"/>
                    </a:cubicBezTo>
                    <a:cubicBezTo>
                      <a:pt x="13501" y="295370"/>
                      <a:pt x="7786" y="299466"/>
                      <a:pt x="2166" y="303943"/>
                    </a:cubicBezTo>
                    <a:cubicBezTo>
                      <a:pt x="8643" y="297942"/>
                      <a:pt x="15120" y="292037"/>
                      <a:pt x="21693" y="286226"/>
                    </a:cubicBezTo>
                    <a:cubicBezTo>
                      <a:pt x="21693" y="286226"/>
                      <a:pt x="21693" y="286131"/>
                      <a:pt x="21788" y="286131"/>
                    </a:cubicBezTo>
                    <a:cubicBezTo>
                      <a:pt x="21788" y="286131"/>
                      <a:pt x="21788" y="286036"/>
                      <a:pt x="21883" y="286036"/>
                    </a:cubicBezTo>
                    <a:cubicBezTo>
                      <a:pt x="21883" y="286036"/>
                      <a:pt x="21978" y="286036"/>
                      <a:pt x="21978" y="285941"/>
                    </a:cubicBezTo>
                    <a:cubicBezTo>
                      <a:pt x="21978" y="285941"/>
                      <a:pt x="22074" y="285941"/>
                      <a:pt x="22074" y="285845"/>
                    </a:cubicBezTo>
                    <a:cubicBezTo>
                      <a:pt x="22074" y="285750"/>
                      <a:pt x="22074" y="285750"/>
                      <a:pt x="22169" y="285750"/>
                    </a:cubicBezTo>
                    <a:cubicBezTo>
                      <a:pt x="23026" y="284702"/>
                      <a:pt x="24074" y="284036"/>
                      <a:pt x="25122" y="282988"/>
                    </a:cubicBezTo>
                    <a:cubicBezTo>
                      <a:pt x="24931" y="283464"/>
                      <a:pt x="24550" y="284036"/>
                      <a:pt x="24169" y="284512"/>
                    </a:cubicBezTo>
                    <a:close/>
                  </a:path>
                </a:pathLst>
              </a:custGeom>
              <a:grpFill/>
              <a:ln w="9525"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id="{54E1FA50-DD92-4516-83E4-0FAA325E57D9}"/>
                  </a:ext>
                </a:extLst>
              </p:cNvPr>
              <p:cNvSpPr/>
              <p:nvPr/>
            </p:nvSpPr>
            <p:spPr>
              <a:xfrm>
                <a:off x="6685883" y="3397602"/>
                <a:ext cx="538162" cy="167414"/>
              </a:xfrm>
              <a:custGeom>
                <a:avLst/>
                <a:gdLst>
                  <a:gd name="connsiteX0" fmla="*/ 81629 w 538162"/>
                  <a:gd name="connsiteY0" fmla="*/ 13110 h 167414"/>
                  <a:gd name="connsiteX1" fmla="*/ 81820 w 538162"/>
                  <a:gd name="connsiteY1" fmla="*/ 13110 h 167414"/>
                  <a:gd name="connsiteX2" fmla="*/ 309944 w 538162"/>
                  <a:gd name="connsiteY2" fmla="*/ 11205 h 167414"/>
                  <a:gd name="connsiteX3" fmla="*/ 536543 w 538162"/>
                  <a:gd name="connsiteY3" fmla="*/ 157509 h 167414"/>
                  <a:gd name="connsiteX4" fmla="*/ 485966 w 538162"/>
                  <a:gd name="connsiteY4" fmla="*/ 127981 h 167414"/>
                  <a:gd name="connsiteX5" fmla="*/ 396335 w 538162"/>
                  <a:gd name="connsiteY5" fmla="*/ 79118 h 167414"/>
                  <a:gd name="connsiteX6" fmla="*/ 311563 w 538162"/>
                  <a:gd name="connsiteY6" fmla="*/ 43875 h 167414"/>
                  <a:gd name="connsiteX7" fmla="*/ 164878 w 538162"/>
                  <a:gd name="connsiteY7" fmla="*/ 13967 h 167414"/>
                  <a:gd name="connsiteX8" fmla="*/ 163259 w 538162"/>
                  <a:gd name="connsiteY8" fmla="*/ 17396 h 167414"/>
                  <a:gd name="connsiteX9" fmla="*/ 233744 w 538162"/>
                  <a:gd name="connsiteY9" fmla="*/ 31207 h 167414"/>
                  <a:gd name="connsiteX10" fmla="*/ 402336 w 538162"/>
                  <a:gd name="connsiteY10" fmla="*/ 90643 h 167414"/>
                  <a:gd name="connsiteX11" fmla="*/ 538163 w 538162"/>
                  <a:gd name="connsiteY11" fmla="*/ 167415 h 167414"/>
                  <a:gd name="connsiteX12" fmla="*/ 404813 w 538162"/>
                  <a:gd name="connsiteY12" fmla="*/ 139030 h 167414"/>
                  <a:gd name="connsiteX13" fmla="*/ 276225 w 538162"/>
                  <a:gd name="connsiteY13" fmla="*/ 97406 h 167414"/>
                  <a:gd name="connsiteX14" fmla="*/ 141827 w 538162"/>
                  <a:gd name="connsiteY14" fmla="*/ 42447 h 167414"/>
                  <a:gd name="connsiteX15" fmla="*/ 44291 w 538162"/>
                  <a:gd name="connsiteY15" fmla="*/ 30636 h 167414"/>
                  <a:gd name="connsiteX16" fmla="*/ 44196 w 538162"/>
                  <a:gd name="connsiteY16" fmla="*/ 30636 h 167414"/>
                  <a:gd name="connsiteX17" fmla="*/ 0 w 538162"/>
                  <a:gd name="connsiteY17" fmla="*/ 35017 h 167414"/>
                  <a:gd name="connsiteX18" fmla="*/ 81629 w 538162"/>
                  <a:gd name="connsiteY18" fmla="*/ 13110 h 16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8162" h="167414">
                    <a:moveTo>
                      <a:pt x="81629" y="13110"/>
                    </a:moveTo>
                    <a:cubicBezTo>
                      <a:pt x="81725" y="13110"/>
                      <a:pt x="81725" y="13110"/>
                      <a:pt x="81820" y="13110"/>
                    </a:cubicBezTo>
                    <a:cubicBezTo>
                      <a:pt x="158306" y="-2892"/>
                      <a:pt x="236982" y="-5083"/>
                      <a:pt x="309944" y="11205"/>
                    </a:cubicBezTo>
                    <a:cubicBezTo>
                      <a:pt x="410432" y="33684"/>
                      <a:pt x="487204" y="89595"/>
                      <a:pt x="536543" y="157509"/>
                    </a:cubicBezTo>
                    <a:cubicBezTo>
                      <a:pt x="519779" y="147412"/>
                      <a:pt x="502730" y="137887"/>
                      <a:pt x="485966" y="127981"/>
                    </a:cubicBezTo>
                    <a:cubicBezTo>
                      <a:pt x="456438" y="110741"/>
                      <a:pt x="427006" y="93977"/>
                      <a:pt x="396335" y="79118"/>
                    </a:cubicBezTo>
                    <a:cubicBezTo>
                      <a:pt x="369094" y="65878"/>
                      <a:pt x="340900" y="53877"/>
                      <a:pt x="311563" y="43875"/>
                    </a:cubicBezTo>
                    <a:cubicBezTo>
                      <a:pt x="265557" y="28064"/>
                      <a:pt x="216408" y="17110"/>
                      <a:pt x="164878" y="13967"/>
                    </a:cubicBezTo>
                    <a:cubicBezTo>
                      <a:pt x="161639" y="13776"/>
                      <a:pt x="160306" y="16920"/>
                      <a:pt x="163259" y="17396"/>
                    </a:cubicBezTo>
                    <a:cubicBezTo>
                      <a:pt x="186976" y="21206"/>
                      <a:pt x="210503" y="25778"/>
                      <a:pt x="233744" y="31207"/>
                    </a:cubicBezTo>
                    <a:cubicBezTo>
                      <a:pt x="293084" y="45018"/>
                      <a:pt x="350330" y="64545"/>
                      <a:pt x="402336" y="90643"/>
                    </a:cubicBezTo>
                    <a:cubicBezTo>
                      <a:pt x="448532" y="113884"/>
                      <a:pt x="492633" y="140745"/>
                      <a:pt x="538163" y="167415"/>
                    </a:cubicBezTo>
                    <a:cubicBezTo>
                      <a:pt x="491300" y="156461"/>
                      <a:pt x="449675" y="150937"/>
                      <a:pt x="404813" y="139030"/>
                    </a:cubicBezTo>
                    <a:cubicBezTo>
                      <a:pt x="360331" y="127315"/>
                      <a:pt x="317278" y="113884"/>
                      <a:pt x="276225" y="97406"/>
                    </a:cubicBezTo>
                    <a:cubicBezTo>
                      <a:pt x="231267" y="79404"/>
                      <a:pt x="190214" y="56163"/>
                      <a:pt x="141827" y="42447"/>
                    </a:cubicBezTo>
                    <a:cubicBezTo>
                      <a:pt x="111252" y="33874"/>
                      <a:pt x="78962" y="29493"/>
                      <a:pt x="44291" y="30636"/>
                    </a:cubicBezTo>
                    <a:cubicBezTo>
                      <a:pt x="44291" y="30636"/>
                      <a:pt x="44291" y="30636"/>
                      <a:pt x="44196" y="30636"/>
                    </a:cubicBezTo>
                    <a:cubicBezTo>
                      <a:pt x="29813" y="31112"/>
                      <a:pt x="15145" y="32541"/>
                      <a:pt x="0" y="35017"/>
                    </a:cubicBezTo>
                    <a:cubicBezTo>
                      <a:pt x="26956" y="26254"/>
                      <a:pt x="54293" y="18825"/>
                      <a:pt x="81629" y="13110"/>
                    </a:cubicBezTo>
                    <a:close/>
                  </a:path>
                </a:pathLst>
              </a:custGeom>
              <a:grpFill/>
              <a:ln w="9525"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id="{00A05FFF-335C-422D-A623-576F164C84E0}"/>
                  </a:ext>
                </a:extLst>
              </p:cNvPr>
              <p:cNvSpPr/>
              <p:nvPr/>
            </p:nvSpPr>
            <p:spPr>
              <a:xfrm>
                <a:off x="6662028" y="3297276"/>
                <a:ext cx="538633" cy="146106"/>
              </a:xfrm>
              <a:custGeom>
                <a:avLst/>
                <a:gdLst>
                  <a:gd name="connsiteX0" fmla="*/ 1376 w 538633"/>
                  <a:gd name="connsiteY0" fmla="*/ 140677 h 146106"/>
                  <a:gd name="connsiteX1" fmla="*/ 10711 w 538633"/>
                  <a:gd name="connsiteY1" fmla="*/ 131248 h 146106"/>
                  <a:gd name="connsiteX2" fmla="*/ 213974 w 538633"/>
                  <a:gd name="connsiteY2" fmla="*/ 14281 h 146106"/>
                  <a:gd name="connsiteX3" fmla="*/ 520298 w 538633"/>
                  <a:gd name="connsiteY3" fmla="*/ 19424 h 146106"/>
                  <a:gd name="connsiteX4" fmla="*/ 19569 w 538633"/>
                  <a:gd name="connsiteY4" fmla="*/ 128771 h 146106"/>
                  <a:gd name="connsiteX5" fmla="*/ 11853 w 538633"/>
                  <a:gd name="connsiteY5" fmla="*/ 135915 h 146106"/>
                  <a:gd name="connsiteX6" fmla="*/ 12330 w 538633"/>
                  <a:gd name="connsiteY6" fmla="*/ 136105 h 146106"/>
                  <a:gd name="connsiteX7" fmla="*/ 23188 w 538633"/>
                  <a:gd name="connsiteY7" fmla="*/ 127914 h 146106"/>
                  <a:gd name="connsiteX8" fmla="*/ 296841 w 538633"/>
                  <a:gd name="connsiteY8" fmla="*/ 23520 h 146106"/>
                  <a:gd name="connsiteX9" fmla="*/ 534681 w 538633"/>
                  <a:gd name="connsiteY9" fmla="*/ 22853 h 146106"/>
                  <a:gd name="connsiteX10" fmla="*/ 534586 w 538633"/>
                  <a:gd name="connsiteY10" fmla="*/ 28663 h 146106"/>
                  <a:gd name="connsiteX11" fmla="*/ 27094 w 538633"/>
                  <a:gd name="connsiteY11" fmla="*/ 126580 h 146106"/>
                  <a:gd name="connsiteX12" fmla="*/ 26617 w 538633"/>
                  <a:gd name="connsiteY12" fmla="*/ 127057 h 146106"/>
                  <a:gd name="connsiteX13" fmla="*/ 26522 w 538633"/>
                  <a:gd name="connsiteY13" fmla="*/ 127152 h 146106"/>
                  <a:gd name="connsiteX14" fmla="*/ 10044 w 538633"/>
                  <a:gd name="connsiteY14" fmla="*/ 143440 h 146106"/>
                  <a:gd name="connsiteX15" fmla="*/ 8329 w 538633"/>
                  <a:gd name="connsiteY15" fmla="*/ 144773 h 146106"/>
                  <a:gd name="connsiteX16" fmla="*/ 3757 w 538633"/>
                  <a:gd name="connsiteY16" fmla="*/ 146107 h 146106"/>
                  <a:gd name="connsiteX17" fmla="*/ 3662 w 538633"/>
                  <a:gd name="connsiteY17" fmla="*/ 146107 h 146106"/>
                  <a:gd name="connsiteX18" fmla="*/ 1376 w 538633"/>
                  <a:gd name="connsiteY18" fmla="*/ 140677 h 14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8633" h="146106">
                    <a:moveTo>
                      <a:pt x="1376" y="140677"/>
                    </a:moveTo>
                    <a:cubicBezTo>
                      <a:pt x="4424" y="137534"/>
                      <a:pt x="7567" y="134296"/>
                      <a:pt x="10711" y="131248"/>
                    </a:cubicBezTo>
                    <a:cubicBezTo>
                      <a:pt x="62527" y="79813"/>
                      <a:pt x="128344" y="33331"/>
                      <a:pt x="213974" y="14281"/>
                    </a:cubicBezTo>
                    <a:cubicBezTo>
                      <a:pt x="311320" y="-7341"/>
                      <a:pt x="417809" y="-3436"/>
                      <a:pt x="520298" y="19424"/>
                    </a:cubicBezTo>
                    <a:cubicBezTo>
                      <a:pt x="338180" y="-2388"/>
                      <a:pt x="138917" y="21901"/>
                      <a:pt x="19569" y="128771"/>
                    </a:cubicBezTo>
                    <a:cubicBezTo>
                      <a:pt x="16997" y="131152"/>
                      <a:pt x="14425" y="133534"/>
                      <a:pt x="11853" y="135915"/>
                    </a:cubicBezTo>
                    <a:cubicBezTo>
                      <a:pt x="11568" y="136201"/>
                      <a:pt x="12044" y="136391"/>
                      <a:pt x="12330" y="136105"/>
                    </a:cubicBezTo>
                    <a:cubicBezTo>
                      <a:pt x="15854" y="133343"/>
                      <a:pt x="19474" y="130581"/>
                      <a:pt x="23188" y="127914"/>
                    </a:cubicBezTo>
                    <a:cubicBezTo>
                      <a:pt x="99483" y="71621"/>
                      <a:pt x="193114" y="36379"/>
                      <a:pt x="296841" y="23520"/>
                    </a:cubicBezTo>
                    <a:cubicBezTo>
                      <a:pt x="374756" y="13995"/>
                      <a:pt x="453718" y="15328"/>
                      <a:pt x="534681" y="22853"/>
                    </a:cubicBezTo>
                    <a:cubicBezTo>
                      <a:pt x="539920" y="24472"/>
                      <a:pt x="540015" y="28663"/>
                      <a:pt x="534586" y="28663"/>
                    </a:cubicBezTo>
                    <a:cubicBezTo>
                      <a:pt x="351896" y="28187"/>
                      <a:pt x="185113" y="64192"/>
                      <a:pt x="27094" y="126580"/>
                    </a:cubicBezTo>
                    <a:cubicBezTo>
                      <a:pt x="26903" y="126771"/>
                      <a:pt x="26808" y="126866"/>
                      <a:pt x="26617" y="127057"/>
                    </a:cubicBezTo>
                    <a:cubicBezTo>
                      <a:pt x="26617" y="127057"/>
                      <a:pt x="26617" y="127057"/>
                      <a:pt x="26522" y="127152"/>
                    </a:cubicBezTo>
                    <a:cubicBezTo>
                      <a:pt x="20998" y="132486"/>
                      <a:pt x="15473" y="137915"/>
                      <a:pt x="10044" y="143440"/>
                    </a:cubicBezTo>
                    <a:cubicBezTo>
                      <a:pt x="9472" y="144011"/>
                      <a:pt x="8901" y="144392"/>
                      <a:pt x="8329" y="144773"/>
                    </a:cubicBezTo>
                    <a:cubicBezTo>
                      <a:pt x="6805" y="145726"/>
                      <a:pt x="5186" y="146107"/>
                      <a:pt x="3757" y="146107"/>
                    </a:cubicBezTo>
                    <a:cubicBezTo>
                      <a:pt x="3757" y="146107"/>
                      <a:pt x="3757" y="146107"/>
                      <a:pt x="3662" y="146107"/>
                    </a:cubicBezTo>
                    <a:cubicBezTo>
                      <a:pt x="519" y="145821"/>
                      <a:pt x="-1481" y="143725"/>
                      <a:pt x="1376" y="140677"/>
                    </a:cubicBezTo>
                    <a:close/>
                  </a:path>
                </a:pathLst>
              </a:custGeom>
              <a:grpFill/>
              <a:ln w="9525" cap="flat">
                <a:noFill/>
                <a:prstDash val="solid"/>
                <a:miter/>
              </a:ln>
            </p:spPr>
            <p:txBody>
              <a:bodyPr rtlCol="0" anchor="ctr"/>
              <a:lstStyle/>
              <a:p>
                <a:endParaRPr lang="th-TH"/>
              </a:p>
            </p:txBody>
          </p:sp>
          <p:sp>
            <p:nvSpPr>
              <p:cNvPr id="68" name="Freeform: Shape 67">
                <a:extLst>
                  <a:ext uri="{FF2B5EF4-FFF2-40B4-BE49-F238E27FC236}">
                    <a16:creationId xmlns:a16="http://schemas.microsoft.com/office/drawing/2014/main" id="{A0A427F1-77A3-428D-8659-647A82E1F755}"/>
                  </a:ext>
                </a:extLst>
              </p:cNvPr>
              <p:cNvSpPr/>
              <p:nvPr/>
            </p:nvSpPr>
            <p:spPr>
              <a:xfrm>
                <a:off x="6365263" y="3579608"/>
                <a:ext cx="387938" cy="92007"/>
              </a:xfrm>
              <a:custGeom>
                <a:avLst/>
                <a:gdLst>
                  <a:gd name="connsiteX0" fmla="*/ 961 w 387938"/>
                  <a:gd name="connsiteY0" fmla="*/ 49512 h 92007"/>
                  <a:gd name="connsiteX1" fmla="*/ 22488 w 387938"/>
                  <a:gd name="connsiteY1" fmla="*/ 30176 h 92007"/>
                  <a:gd name="connsiteX2" fmla="*/ 21440 w 387938"/>
                  <a:gd name="connsiteY2" fmla="*/ 30367 h 92007"/>
                  <a:gd name="connsiteX3" fmla="*/ 20583 w 387938"/>
                  <a:gd name="connsiteY3" fmla="*/ 30367 h 92007"/>
                  <a:gd name="connsiteX4" fmla="*/ 19344 w 387938"/>
                  <a:gd name="connsiteY4" fmla="*/ 29605 h 92007"/>
                  <a:gd name="connsiteX5" fmla="*/ 24297 w 387938"/>
                  <a:gd name="connsiteY5" fmla="*/ 22271 h 92007"/>
                  <a:gd name="connsiteX6" fmla="*/ 35727 w 387938"/>
                  <a:gd name="connsiteY6" fmla="*/ 20651 h 92007"/>
                  <a:gd name="connsiteX7" fmla="*/ 43062 w 387938"/>
                  <a:gd name="connsiteY7" fmla="*/ 19985 h 92007"/>
                  <a:gd name="connsiteX8" fmla="*/ 83829 w 387938"/>
                  <a:gd name="connsiteY8" fmla="*/ 9126 h 92007"/>
                  <a:gd name="connsiteX9" fmla="*/ 195843 w 387938"/>
                  <a:gd name="connsiteY9" fmla="*/ 3602 h 92007"/>
                  <a:gd name="connsiteX10" fmla="*/ 386247 w 387938"/>
                  <a:gd name="connsiteY10" fmla="*/ 77230 h 92007"/>
                  <a:gd name="connsiteX11" fmla="*/ 386628 w 387938"/>
                  <a:gd name="connsiteY11" fmla="*/ 81040 h 92007"/>
                  <a:gd name="connsiteX12" fmla="*/ 385581 w 387938"/>
                  <a:gd name="connsiteY12" fmla="*/ 81611 h 92007"/>
                  <a:gd name="connsiteX13" fmla="*/ 355196 w 387938"/>
                  <a:gd name="connsiteY13" fmla="*/ 86850 h 92007"/>
                  <a:gd name="connsiteX14" fmla="*/ 160791 w 387938"/>
                  <a:gd name="connsiteY14" fmla="*/ 18365 h 92007"/>
                  <a:gd name="connsiteX15" fmla="*/ 32298 w 387938"/>
                  <a:gd name="connsiteY15" fmla="*/ 23985 h 92007"/>
                  <a:gd name="connsiteX16" fmla="*/ 30679 w 387938"/>
                  <a:gd name="connsiteY16" fmla="*/ 24652 h 92007"/>
                  <a:gd name="connsiteX17" fmla="*/ 28393 w 387938"/>
                  <a:gd name="connsiteY17" fmla="*/ 27128 h 92007"/>
                  <a:gd name="connsiteX18" fmla="*/ 29631 w 387938"/>
                  <a:gd name="connsiteY18" fmla="*/ 26652 h 92007"/>
                  <a:gd name="connsiteX19" fmla="*/ 223751 w 387938"/>
                  <a:gd name="connsiteY19" fmla="*/ 52751 h 92007"/>
                  <a:gd name="connsiteX20" fmla="*/ 327097 w 387938"/>
                  <a:gd name="connsiteY20" fmla="*/ 90374 h 92007"/>
                  <a:gd name="connsiteX21" fmla="*/ 210130 w 387938"/>
                  <a:gd name="connsiteY21" fmla="*/ 78563 h 92007"/>
                  <a:gd name="connsiteX22" fmla="*/ 37156 w 387938"/>
                  <a:gd name="connsiteY22" fmla="*/ 28176 h 92007"/>
                  <a:gd name="connsiteX23" fmla="*/ 18487 w 387938"/>
                  <a:gd name="connsiteY23" fmla="*/ 38273 h 92007"/>
                  <a:gd name="connsiteX24" fmla="*/ 18392 w 387938"/>
                  <a:gd name="connsiteY24" fmla="*/ 38368 h 92007"/>
                  <a:gd name="connsiteX25" fmla="*/ 18297 w 387938"/>
                  <a:gd name="connsiteY25" fmla="*/ 38463 h 92007"/>
                  <a:gd name="connsiteX26" fmla="*/ 3914 w 387938"/>
                  <a:gd name="connsiteY26" fmla="*/ 51512 h 92007"/>
                  <a:gd name="connsiteX27" fmla="*/ 961 w 387938"/>
                  <a:gd name="connsiteY27" fmla="*/ 49512 h 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7938" h="92007">
                    <a:moveTo>
                      <a:pt x="961" y="49512"/>
                    </a:moveTo>
                    <a:cubicBezTo>
                      <a:pt x="7343" y="41321"/>
                      <a:pt x="14772" y="35129"/>
                      <a:pt x="22488" y="30176"/>
                    </a:cubicBezTo>
                    <a:cubicBezTo>
                      <a:pt x="22107" y="30272"/>
                      <a:pt x="21726" y="30272"/>
                      <a:pt x="21440" y="30367"/>
                    </a:cubicBezTo>
                    <a:cubicBezTo>
                      <a:pt x="21154" y="30367"/>
                      <a:pt x="20868" y="30462"/>
                      <a:pt x="20583" y="30367"/>
                    </a:cubicBezTo>
                    <a:cubicBezTo>
                      <a:pt x="20011" y="30272"/>
                      <a:pt x="19535" y="29986"/>
                      <a:pt x="19344" y="29605"/>
                    </a:cubicBezTo>
                    <a:cubicBezTo>
                      <a:pt x="18297" y="27700"/>
                      <a:pt x="20773" y="22842"/>
                      <a:pt x="24297" y="22271"/>
                    </a:cubicBezTo>
                    <a:cubicBezTo>
                      <a:pt x="28203" y="21604"/>
                      <a:pt x="32013" y="21032"/>
                      <a:pt x="35727" y="20651"/>
                    </a:cubicBezTo>
                    <a:cubicBezTo>
                      <a:pt x="38204" y="20366"/>
                      <a:pt x="40680" y="20175"/>
                      <a:pt x="43062" y="19985"/>
                    </a:cubicBezTo>
                    <a:cubicBezTo>
                      <a:pt x="57159" y="14746"/>
                      <a:pt x="71351" y="12174"/>
                      <a:pt x="83829" y="9126"/>
                    </a:cubicBezTo>
                    <a:cubicBezTo>
                      <a:pt x="123262" y="-208"/>
                      <a:pt x="162124" y="-2971"/>
                      <a:pt x="195843" y="3602"/>
                    </a:cubicBezTo>
                    <a:cubicBezTo>
                      <a:pt x="267471" y="19413"/>
                      <a:pt x="312810" y="70562"/>
                      <a:pt x="386247" y="77230"/>
                    </a:cubicBezTo>
                    <a:cubicBezTo>
                      <a:pt x="388629" y="77516"/>
                      <a:pt x="388248" y="79992"/>
                      <a:pt x="386628" y="81040"/>
                    </a:cubicBezTo>
                    <a:cubicBezTo>
                      <a:pt x="386343" y="81230"/>
                      <a:pt x="385962" y="81516"/>
                      <a:pt x="385581" y="81611"/>
                    </a:cubicBezTo>
                    <a:cubicBezTo>
                      <a:pt x="375294" y="83612"/>
                      <a:pt x="365197" y="85421"/>
                      <a:pt x="355196" y="86850"/>
                    </a:cubicBezTo>
                    <a:cubicBezTo>
                      <a:pt x="286140" y="90851"/>
                      <a:pt x="224322" y="37796"/>
                      <a:pt x="160791" y="18365"/>
                    </a:cubicBezTo>
                    <a:cubicBezTo>
                      <a:pt x="123548" y="7507"/>
                      <a:pt x="79257" y="5888"/>
                      <a:pt x="32298" y="23985"/>
                    </a:cubicBezTo>
                    <a:cubicBezTo>
                      <a:pt x="31727" y="24176"/>
                      <a:pt x="31251" y="24366"/>
                      <a:pt x="30679" y="24652"/>
                    </a:cubicBezTo>
                    <a:cubicBezTo>
                      <a:pt x="29917" y="25509"/>
                      <a:pt x="29155" y="26366"/>
                      <a:pt x="28393" y="27128"/>
                    </a:cubicBezTo>
                    <a:cubicBezTo>
                      <a:pt x="28869" y="26938"/>
                      <a:pt x="29250" y="26843"/>
                      <a:pt x="29631" y="26652"/>
                    </a:cubicBezTo>
                    <a:cubicBezTo>
                      <a:pt x="106593" y="-1161"/>
                      <a:pt x="170411" y="27128"/>
                      <a:pt x="223751" y="52751"/>
                    </a:cubicBezTo>
                    <a:cubicBezTo>
                      <a:pt x="254707" y="67800"/>
                      <a:pt x="290807" y="85612"/>
                      <a:pt x="327097" y="90374"/>
                    </a:cubicBezTo>
                    <a:cubicBezTo>
                      <a:pt x="287473" y="94089"/>
                      <a:pt x="248897" y="91994"/>
                      <a:pt x="210130" y="78563"/>
                    </a:cubicBezTo>
                    <a:cubicBezTo>
                      <a:pt x="153647" y="59894"/>
                      <a:pt x="106689" y="23318"/>
                      <a:pt x="37156" y="28176"/>
                    </a:cubicBezTo>
                    <a:cubicBezTo>
                      <a:pt x="30774" y="30843"/>
                      <a:pt x="24393" y="34082"/>
                      <a:pt x="18487" y="38273"/>
                    </a:cubicBezTo>
                    <a:cubicBezTo>
                      <a:pt x="18487" y="38273"/>
                      <a:pt x="18392" y="38273"/>
                      <a:pt x="18392" y="38368"/>
                    </a:cubicBezTo>
                    <a:cubicBezTo>
                      <a:pt x="18392" y="38368"/>
                      <a:pt x="18297" y="38368"/>
                      <a:pt x="18297" y="38463"/>
                    </a:cubicBezTo>
                    <a:cubicBezTo>
                      <a:pt x="12963" y="42083"/>
                      <a:pt x="8200" y="46274"/>
                      <a:pt x="3914" y="51512"/>
                    </a:cubicBezTo>
                    <a:cubicBezTo>
                      <a:pt x="1533" y="54465"/>
                      <a:pt x="-1611" y="52751"/>
                      <a:pt x="961" y="49512"/>
                    </a:cubicBezTo>
                    <a:close/>
                  </a:path>
                </a:pathLst>
              </a:custGeom>
              <a:grpFill/>
              <a:ln w="9525" cap="flat">
                <a:noFill/>
                <a:prstDash val="solid"/>
                <a:miter/>
              </a:ln>
            </p:spPr>
            <p:txBody>
              <a:bodyPr rtlCol="0" anchor="ctr"/>
              <a:lstStyle/>
              <a:p>
                <a:endParaRPr lang="th-TH"/>
              </a:p>
            </p:txBody>
          </p:sp>
          <p:sp>
            <p:nvSpPr>
              <p:cNvPr id="69" name="Freeform: Shape 68">
                <a:extLst>
                  <a:ext uri="{FF2B5EF4-FFF2-40B4-BE49-F238E27FC236}">
                    <a16:creationId xmlns:a16="http://schemas.microsoft.com/office/drawing/2014/main" id="{D7F49DCA-D266-4048-9976-99F8D19659ED}"/>
                  </a:ext>
                </a:extLst>
              </p:cNvPr>
              <p:cNvSpPr/>
              <p:nvPr/>
            </p:nvSpPr>
            <p:spPr>
              <a:xfrm>
                <a:off x="6343078" y="3246405"/>
                <a:ext cx="354615" cy="387667"/>
              </a:xfrm>
              <a:custGeom>
                <a:avLst/>
                <a:gdLst>
                  <a:gd name="connsiteX0" fmla="*/ 2381 w 354615"/>
                  <a:gd name="connsiteY0" fmla="*/ 385858 h 387667"/>
                  <a:gd name="connsiteX1" fmla="*/ 0 w 354615"/>
                  <a:gd name="connsiteY1" fmla="*/ 387667 h 387667"/>
                  <a:gd name="connsiteX2" fmla="*/ 28289 w 354615"/>
                  <a:gd name="connsiteY2" fmla="*/ 291941 h 387667"/>
                  <a:gd name="connsiteX3" fmla="*/ 108871 w 354615"/>
                  <a:gd name="connsiteY3" fmla="*/ 164687 h 387667"/>
                  <a:gd name="connsiteX4" fmla="*/ 354616 w 354615"/>
                  <a:gd name="connsiteY4" fmla="*/ 0 h 387667"/>
                  <a:gd name="connsiteX5" fmla="*/ 154019 w 354615"/>
                  <a:gd name="connsiteY5" fmla="*/ 138208 h 387667"/>
                  <a:gd name="connsiteX6" fmla="*/ 2381 w 354615"/>
                  <a:gd name="connsiteY6" fmla="*/ 385858 h 38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5" h="387667">
                    <a:moveTo>
                      <a:pt x="2381" y="385858"/>
                    </a:moveTo>
                    <a:cubicBezTo>
                      <a:pt x="1619" y="386429"/>
                      <a:pt x="762" y="387096"/>
                      <a:pt x="0" y="387667"/>
                    </a:cubicBezTo>
                    <a:cubicBezTo>
                      <a:pt x="9144" y="355187"/>
                      <a:pt x="15812" y="322326"/>
                      <a:pt x="28289" y="291941"/>
                    </a:cubicBezTo>
                    <a:cubicBezTo>
                      <a:pt x="46006" y="248507"/>
                      <a:pt x="71818" y="204311"/>
                      <a:pt x="108871" y="164687"/>
                    </a:cubicBezTo>
                    <a:cubicBezTo>
                      <a:pt x="174498" y="94012"/>
                      <a:pt x="265747" y="44196"/>
                      <a:pt x="354616" y="0"/>
                    </a:cubicBezTo>
                    <a:cubicBezTo>
                      <a:pt x="283178" y="38576"/>
                      <a:pt x="209455" y="81248"/>
                      <a:pt x="154019" y="138208"/>
                    </a:cubicBezTo>
                    <a:cubicBezTo>
                      <a:pt x="80867" y="214122"/>
                      <a:pt x="49435" y="299752"/>
                      <a:pt x="2381" y="385858"/>
                    </a:cubicBezTo>
                    <a:close/>
                  </a:path>
                </a:pathLst>
              </a:custGeom>
              <a:grpFill/>
              <a:ln w="9525" cap="flat">
                <a:noFill/>
                <a:prstDash val="solid"/>
                <a:miter/>
              </a:ln>
            </p:spPr>
            <p:txBody>
              <a:bodyPr rtlCol="0" anchor="ctr"/>
              <a:lstStyle/>
              <a:p>
                <a:endParaRPr lang="th-TH"/>
              </a:p>
            </p:txBody>
          </p:sp>
          <p:sp>
            <p:nvSpPr>
              <p:cNvPr id="70" name="Freeform: Shape 69">
                <a:extLst>
                  <a:ext uri="{FF2B5EF4-FFF2-40B4-BE49-F238E27FC236}">
                    <a16:creationId xmlns:a16="http://schemas.microsoft.com/office/drawing/2014/main" id="{B2654A13-8789-49B9-B289-227655FF7B2F}"/>
                  </a:ext>
                </a:extLst>
              </p:cNvPr>
              <p:cNvSpPr/>
              <p:nvPr/>
            </p:nvSpPr>
            <p:spPr>
              <a:xfrm>
                <a:off x="6330315" y="3225736"/>
                <a:ext cx="417671" cy="447293"/>
              </a:xfrm>
              <a:custGeom>
                <a:avLst/>
                <a:gdLst>
                  <a:gd name="connsiteX0" fmla="*/ 34957 w 417671"/>
                  <a:gd name="connsiteY0" fmla="*/ 394621 h 447293"/>
                  <a:gd name="connsiteX1" fmla="*/ 18383 w 417671"/>
                  <a:gd name="connsiteY1" fmla="*/ 421958 h 447293"/>
                  <a:gd name="connsiteX2" fmla="*/ 17621 w 417671"/>
                  <a:gd name="connsiteY2" fmla="*/ 424339 h 447293"/>
                  <a:gd name="connsiteX3" fmla="*/ 0 w 417671"/>
                  <a:gd name="connsiteY3" fmla="*/ 447294 h 447293"/>
                  <a:gd name="connsiteX4" fmla="*/ 6096 w 417671"/>
                  <a:gd name="connsiteY4" fmla="*/ 430244 h 447293"/>
                  <a:gd name="connsiteX5" fmla="*/ 8287 w 417671"/>
                  <a:gd name="connsiteY5" fmla="*/ 426339 h 447293"/>
                  <a:gd name="connsiteX6" fmla="*/ 8287 w 417671"/>
                  <a:gd name="connsiteY6" fmla="*/ 426244 h 447293"/>
                  <a:gd name="connsiteX7" fmla="*/ 13621 w 417671"/>
                  <a:gd name="connsiteY7" fmla="*/ 416623 h 447293"/>
                  <a:gd name="connsiteX8" fmla="*/ 13525 w 417671"/>
                  <a:gd name="connsiteY8" fmla="*/ 416623 h 447293"/>
                  <a:gd name="connsiteX9" fmla="*/ 24574 w 417671"/>
                  <a:gd name="connsiteY9" fmla="*/ 396050 h 447293"/>
                  <a:gd name="connsiteX10" fmla="*/ 24955 w 417671"/>
                  <a:gd name="connsiteY10" fmla="*/ 395383 h 447293"/>
                  <a:gd name="connsiteX11" fmla="*/ 171545 w 417671"/>
                  <a:gd name="connsiteY11" fmla="*/ 160972 h 447293"/>
                  <a:gd name="connsiteX12" fmla="*/ 417671 w 417671"/>
                  <a:gd name="connsiteY12" fmla="*/ 0 h 447293"/>
                  <a:gd name="connsiteX13" fmla="*/ 416719 w 417671"/>
                  <a:gd name="connsiteY13" fmla="*/ 762 h 447293"/>
                  <a:gd name="connsiteX14" fmla="*/ 157639 w 417671"/>
                  <a:gd name="connsiteY14" fmla="*/ 220218 h 447293"/>
                  <a:gd name="connsiteX15" fmla="*/ 35909 w 417671"/>
                  <a:gd name="connsiteY15" fmla="*/ 392906 h 447293"/>
                  <a:gd name="connsiteX16" fmla="*/ 35052 w 417671"/>
                  <a:gd name="connsiteY16" fmla="*/ 394335 h 447293"/>
                  <a:gd name="connsiteX17" fmla="*/ 34957 w 417671"/>
                  <a:gd name="connsiteY17" fmla="*/ 394621 h 447293"/>
                  <a:gd name="connsiteX18" fmla="*/ 34957 w 417671"/>
                  <a:gd name="connsiteY18" fmla="*/ 394621 h 44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671" h="447293">
                    <a:moveTo>
                      <a:pt x="34957" y="394621"/>
                    </a:moveTo>
                    <a:cubicBezTo>
                      <a:pt x="29432" y="403765"/>
                      <a:pt x="24003" y="412813"/>
                      <a:pt x="18383" y="421958"/>
                    </a:cubicBezTo>
                    <a:cubicBezTo>
                      <a:pt x="18193" y="422719"/>
                      <a:pt x="18002" y="423481"/>
                      <a:pt x="17621" y="424339"/>
                    </a:cubicBezTo>
                    <a:cubicBezTo>
                      <a:pt x="11430" y="431959"/>
                      <a:pt x="5620" y="439579"/>
                      <a:pt x="0" y="447294"/>
                    </a:cubicBezTo>
                    <a:cubicBezTo>
                      <a:pt x="2286" y="441579"/>
                      <a:pt x="4286" y="435959"/>
                      <a:pt x="6096" y="430244"/>
                    </a:cubicBezTo>
                    <a:cubicBezTo>
                      <a:pt x="6858" y="428911"/>
                      <a:pt x="7620" y="427672"/>
                      <a:pt x="8287" y="426339"/>
                    </a:cubicBezTo>
                    <a:cubicBezTo>
                      <a:pt x="8287" y="426339"/>
                      <a:pt x="8287" y="426244"/>
                      <a:pt x="8287" y="426244"/>
                    </a:cubicBezTo>
                    <a:cubicBezTo>
                      <a:pt x="10096" y="423005"/>
                      <a:pt x="11811" y="419862"/>
                      <a:pt x="13621" y="416623"/>
                    </a:cubicBezTo>
                    <a:cubicBezTo>
                      <a:pt x="13621" y="416623"/>
                      <a:pt x="13621" y="416623"/>
                      <a:pt x="13525" y="416623"/>
                    </a:cubicBezTo>
                    <a:cubicBezTo>
                      <a:pt x="17145" y="409670"/>
                      <a:pt x="20764" y="402812"/>
                      <a:pt x="24574" y="396050"/>
                    </a:cubicBezTo>
                    <a:cubicBezTo>
                      <a:pt x="24670" y="395859"/>
                      <a:pt x="24860" y="395668"/>
                      <a:pt x="24955" y="395383"/>
                    </a:cubicBezTo>
                    <a:cubicBezTo>
                      <a:pt x="68771" y="313944"/>
                      <a:pt x="100489" y="232791"/>
                      <a:pt x="171545" y="160972"/>
                    </a:cubicBezTo>
                    <a:cubicBezTo>
                      <a:pt x="238792" y="93535"/>
                      <a:pt x="334232" y="46196"/>
                      <a:pt x="417671" y="0"/>
                    </a:cubicBezTo>
                    <a:cubicBezTo>
                      <a:pt x="417481" y="286"/>
                      <a:pt x="417195" y="571"/>
                      <a:pt x="416719" y="762"/>
                    </a:cubicBezTo>
                    <a:cubicBezTo>
                      <a:pt x="316801" y="61627"/>
                      <a:pt x="230029" y="136208"/>
                      <a:pt x="157639" y="220218"/>
                    </a:cubicBezTo>
                    <a:cubicBezTo>
                      <a:pt x="111538" y="273939"/>
                      <a:pt x="72771" y="332708"/>
                      <a:pt x="35909" y="392906"/>
                    </a:cubicBezTo>
                    <a:cubicBezTo>
                      <a:pt x="35623" y="393383"/>
                      <a:pt x="35338" y="393859"/>
                      <a:pt x="35052" y="394335"/>
                    </a:cubicBezTo>
                    <a:cubicBezTo>
                      <a:pt x="35052" y="394430"/>
                      <a:pt x="35052" y="394430"/>
                      <a:pt x="34957" y="394621"/>
                    </a:cubicBezTo>
                    <a:cubicBezTo>
                      <a:pt x="34957" y="394621"/>
                      <a:pt x="34957" y="394621"/>
                      <a:pt x="34957" y="394621"/>
                    </a:cubicBezTo>
                    <a:close/>
                  </a:path>
                </a:pathLst>
              </a:custGeom>
              <a:grpFill/>
              <a:ln w="9525" cap="flat">
                <a:noFill/>
                <a:prstDash val="solid"/>
                <a:miter/>
              </a:ln>
            </p:spPr>
            <p:txBody>
              <a:bodyPr rtlCol="0" anchor="ctr"/>
              <a:lstStyle/>
              <a:p>
                <a:endParaRPr lang="th-TH"/>
              </a:p>
            </p:txBody>
          </p:sp>
          <p:sp>
            <p:nvSpPr>
              <p:cNvPr id="71" name="Freeform: Shape 70">
                <a:extLst>
                  <a:ext uri="{FF2B5EF4-FFF2-40B4-BE49-F238E27FC236}">
                    <a16:creationId xmlns:a16="http://schemas.microsoft.com/office/drawing/2014/main" id="{FC0AF3AF-300E-484F-BFD7-A28E05C0B978}"/>
                  </a:ext>
                </a:extLst>
              </p:cNvPr>
              <p:cNvSpPr/>
              <p:nvPr/>
            </p:nvSpPr>
            <p:spPr>
              <a:xfrm>
                <a:off x="6341554" y="3633692"/>
                <a:ext cx="3238" cy="5905"/>
              </a:xfrm>
              <a:custGeom>
                <a:avLst/>
                <a:gdLst>
                  <a:gd name="connsiteX0" fmla="*/ 0 w 3238"/>
                  <a:gd name="connsiteY0" fmla="*/ 5905 h 5905"/>
                  <a:gd name="connsiteX1" fmla="*/ 1333 w 3238"/>
                  <a:gd name="connsiteY1" fmla="*/ 1429 h 5905"/>
                  <a:gd name="connsiteX2" fmla="*/ 3238 w 3238"/>
                  <a:gd name="connsiteY2" fmla="*/ 0 h 5905"/>
                  <a:gd name="connsiteX3" fmla="*/ 0 w 3238"/>
                  <a:gd name="connsiteY3" fmla="*/ 5905 h 5905"/>
                </a:gdLst>
                <a:ahLst/>
                <a:cxnLst>
                  <a:cxn ang="0">
                    <a:pos x="connsiteX0" y="connsiteY0"/>
                  </a:cxn>
                  <a:cxn ang="0">
                    <a:pos x="connsiteX1" y="connsiteY1"/>
                  </a:cxn>
                  <a:cxn ang="0">
                    <a:pos x="connsiteX2" y="connsiteY2"/>
                  </a:cxn>
                  <a:cxn ang="0">
                    <a:pos x="connsiteX3" y="connsiteY3"/>
                  </a:cxn>
                </a:cxnLst>
                <a:rect l="l" t="t" r="r" b="b"/>
                <a:pathLst>
                  <a:path w="3238" h="5905">
                    <a:moveTo>
                      <a:pt x="0" y="5905"/>
                    </a:moveTo>
                    <a:cubicBezTo>
                      <a:pt x="476" y="4381"/>
                      <a:pt x="857" y="2857"/>
                      <a:pt x="1333" y="1429"/>
                    </a:cubicBezTo>
                    <a:cubicBezTo>
                      <a:pt x="2000" y="952"/>
                      <a:pt x="2572" y="476"/>
                      <a:pt x="3238" y="0"/>
                    </a:cubicBezTo>
                    <a:cubicBezTo>
                      <a:pt x="2096" y="1905"/>
                      <a:pt x="1048" y="3905"/>
                      <a:pt x="0" y="5905"/>
                    </a:cubicBezTo>
                    <a:close/>
                  </a:path>
                </a:pathLst>
              </a:custGeom>
              <a:grpFill/>
              <a:ln w="9525" cap="flat">
                <a:noFill/>
                <a:prstDash val="solid"/>
                <a:miter/>
              </a:ln>
            </p:spPr>
            <p:txBody>
              <a:bodyPr rtlCol="0" anchor="ctr"/>
              <a:lstStyle/>
              <a:p>
                <a:endParaRPr lang="th-TH"/>
              </a:p>
            </p:txBody>
          </p:sp>
          <p:sp>
            <p:nvSpPr>
              <p:cNvPr id="72" name="Freeform: Shape 71">
                <a:extLst>
                  <a:ext uri="{FF2B5EF4-FFF2-40B4-BE49-F238E27FC236}">
                    <a16:creationId xmlns:a16="http://schemas.microsoft.com/office/drawing/2014/main" id="{2A08D3D5-2B7B-4BF9-97FE-89EBA07F5905}"/>
                  </a:ext>
                </a:extLst>
              </p:cNvPr>
              <p:cNvSpPr/>
              <p:nvPr/>
            </p:nvSpPr>
            <p:spPr>
              <a:xfrm>
                <a:off x="6393751" y="3590038"/>
                <a:ext cx="326802" cy="80038"/>
              </a:xfrm>
              <a:custGeom>
                <a:avLst/>
                <a:gdLst>
                  <a:gd name="connsiteX0" fmla="*/ 1238 w 326802"/>
                  <a:gd name="connsiteY0" fmla="*/ 16317 h 80038"/>
                  <a:gd name="connsiteX1" fmla="*/ 0 w 326802"/>
                  <a:gd name="connsiteY1" fmla="*/ 16793 h 80038"/>
                  <a:gd name="connsiteX2" fmla="*/ 2286 w 326802"/>
                  <a:gd name="connsiteY2" fmla="*/ 14316 h 80038"/>
                  <a:gd name="connsiteX3" fmla="*/ 3905 w 326802"/>
                  <a:gd name="connsiteY3" fmla="*/ 13650 h 80038"/>
                  <a:gd name="connsiteX4" fmla="*/ 132398 w 326802"/>
                  <a:gd name="connsiteY4" fmla="*/ 8030 h 80038"/>
                  <a:gd name="connsiteX5" fmla="*/ 326803 w 326802"/>
                  <a:gd name="connsiteY5" fmla="*/ 76515 h 80038"/>
                  <a:gd name="connsiteX6" fmla="*/ 298799 w 326802"/>
                  <a:gd name="connsiteY6" fmla="*/ 80039 h 80038"/>
                  <a:gd name="connsiteX7" fmla="*/ 195453 w 326802"/>
                  <a:gd name="connsiteY7" fmla="*/ 42415 h 80038"/>
                  <a:gd name="connsiteX8" fmla="*/ 1238 w 326802"/>
                  <a:gd name="connsiteY8" fmla="*/ 16317 h 8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802" h="80038">
                    <a:moveTo>
                      <a:pt x="1238" y="16317"/>
                    </a:moveTo>
                    <a:cubicBezTo>
                      <a:pt x="762" y="16507"/>
                      <a:pt x="381" y="16602"/>
                      <a:pt x="0" y="16793"/>
                    </a:cubicBezTo>
                    <a:cubicBezTo>
                      <a:pt x="762" y="15936"/>
                      <a:pt x="1524" y="15078"/>
                      <a:pt x="2286" y="14316"/>
                    </a:cubicBezTo>
                    <a:cubicBezTo>
                      <a:pt x="2858" y="14126"/>
                      <a:pt x="3334" y="13935"/>
                      <a:pt x="3905" y="13650"/>
                    </a:cubicBezTo>
                    <a:cubicBezTo>
                      <a:pt x="50864" y="-4353"/>
                      <a:pt x="95155" y="-2733"/>
                      <a:pt x="132398" y="8030"/>
                    </a:cubicBezTo>
                    <a:cubicBezTo>
                      <a:pt x="195929" y="27366"/>
                      <a:pt x="257747" y="80420"/>
                      <a:pt x="326803" y="76515"/>
                    </a:cubicBezTo>
                    <a:cubicBezTo>
                      <a:pt x="317373" y="78039"/>
                      <a:pt x="308039" y="79182"/>
                      <a:pt x="298799" y="80039"/>
                    </a:cubicBezTo>
                    <a:cubicBezTo>
                      <a:pt x="262509" y="75276"/>
                      <a:pt x="226409" y="57465"/>
                      <a:pt x="195453" y="42415"/>
                    </a:cubicBezTo>
                    <a:cubicBezTo>
                      <a:pt x="142018" y="16793"/>
                      <a:pt x="78200" y="-11496"/>
                      <a:pt x="1238" y="16317"/>
                    </a:cubicBezTo>
                    <a:close/>
                  </a:path>
                </a:pathLst>
              </a:custGeom>
              <a:grpFill/>
              <a:ln w="9525" cap="flat">
                <a:noFill/>
                <a:prstDash val="solid"/>
                <a:miter/>
              </a:ln>
            </p:spPr>
            <p:txBody>
              <a:bodyPr rtlCol="0" anchor="ctr"/>
              <a:lstStyle/>
              <a:p>
                <a:endParaRPr lang="th-TH"/>
              </a:p>
            </p:txBody>
          </p:sp>
          <p:sp>
            <p:nvSpPr>
              <p:cNvPr id="73" name="Freeform: Shape 72">
                <a:extLst>
                  <a:ext uri="{FF2B5EF4-FFF2-40B4-BE49-F238E27FC236}">
                    <a16:creationId xmlns:a16="http://schemas.microsoft.com/office/drawing/2014/main" id="{0CD3D178-C703-40D8-BB32-8D4842CC2694}"/>
                  </a:ext>
                </a:extLst>
              </p:cNvPr>
              <p:cNvSpPr/>
              <p:nvPr/>
            </p:nvSpPr>
            <p:spPr>
              <a:xfrm>
                <a:off x="6336506" y="3223296"/>
                <a:ext cx="411946" cy="432684"/>
              </a:xfrm>
              <a:custGeom>
                <a:avLst/>
                <a:gdLst>
                  <a:gd name="connsiteX0" fmla="*/ 18859 w 411946"/>
                  <a:gd name="connsiteY0" fmla="*/ 397823 h 432684"/>
                  <a:gd name="connsiteX1" fmla="*/ 18479 w 411946"/>
                  <a:gd name="connsiteY1" fmla="*/ 398489 h 432684"/>
                  <a:gd name="connsiteX2" fmla="*/ 7429 w 411946"/>
                  <a:gd name="connsiteY2" fmla="*/ 419063 h 432684"/>
                  <a:gd name="connsiteX3" fmla="*/ 7525 w 411946"/>
                  <a:gd name="connsiteY3" fmla="*/ 419063 h 432684"/>
                  <a:gd name="connsiteX4" fmla="*/ 2191 w 411946"/>
                  <a:gd name="connsiteY4" fmla="*/ 428684 h 432684"/>
                  <a:gd name="connsiteX5" fmla="*/ 2191 w 411946"/>
                  <a:gd name="connsiteY5" fmla="*/ 428779 h 432684"/>
                  <a:gd name="connsiteX6" fmla="*/ 0 w 411946"/>
                  <a:gd name="connsiteY6" fmla="*/ 432684 h 432684"/>
                  <a:gd name="connsiteX7" fmla="*/ 571 w 411946"/>
                  <a:gd name="connsiteY7" fmla="*/ 430779 h 432684"/>
                  <a:gd name="connsiteX8" fmla="*/ 5048 w 411946"/>
                  <a:gd name="connsiteY8" fmla="*/ 416301 h 432684"/>
                  <a:gd name="connsiteX9" fmla="*/ 8192 w 411946"/>
                  <a:gd name="connsiteY9" fmla="*/ 410396 h 432684"/>
                  <a:gd name="connsiteX10" fmla="*/ 6287 w 411946"/>
                  <a:gd name="connsiteY10" fmla="*/ 411824 h 432684"/>
                  <a:gd name="connsiteX11" fmla="*/ 6477 w 411946"/>
                  <a:gd name="connsiteY11" fmla="*/ 410872 h 432684"/>
                  <a:gd name="connsiteX12" fmla="*/ 8858 w 411946"/>
                  <a:gd name="connsiteY12" fmla="*/ 409062 h 432684"/>
                  <a:gd name="connsiteX13" fmla="*/ 160401 w 411946"/>
                  <a:gd name="connsiteY13" fmla="*/ 161317 h 432684"/>
                  <a:gd name="connsiteX14" fmla="*/ 360997 w 411946"/>
                  <a:gd name="connsiteY14" fmla="*/ 23109 h 432684"/>
                  <a:gd name="connsiteX15" fmla="*/ 361569 w 411946"/>
                  <a:gd name="connsiteY15" fmla="*/ 22823 h 432684"/>
                  <a:gd name="connsiteX16" fmla="*/ 406051 w 411946"/>
                  <a:gd name="connsiteY16" fmla="*/ 725 h 432684"/>
                  <a:gd name="connsiteX17" fmla="*/ 411480 w 411946"/>
                  <a:gd name="connsiteY17" fmla="*/ 2535 h 432684"/>
                  <a:gd name="connsiteX18" fmla="*/ 165354 w 411946"/>
                  <a:gd name="connsiteY18" fmla="*/ 163508 h 432684"/>
                  <a:gd name="connsiteX19" fmla="*/ 18859 w 411946"/>
                  <a:gd name="connsiteY19" fmla="*/ 397823 h 43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946" h="432684">
                    <a:moveTo>
                      <a:pt x="18859" y="397823"/>
                    </a:moveTo>
                    <a:cubicBezTo>
                      <a:pt x="18764" y="398013"/>
                      <a:pt x="18574" y="398204"/>
                      <a:pt x="18479" y="398489"/>
                    </a:cubicBezTo>
                    <a:cubicBezTo>
                      <a:pt x="14668" y="405347"/>
                      <a:pt x="10954" y="412205"/>
                      <a:pt x="7429" y="419063"/>
                    </a:cubicBezTo>
                    <a:cubicBezTo>
                      <a:pt x="7429" y="419063"/>
                      <a:pt x="7429" y="419063"/>
                      <a:pt x="7525" y="419063"/>
                    </a:cubicBezTo>
                    <a:cubicBezTo>
                      <a:pt x="5810" y="422206"/>
                      <a:pt x="4000" y="425445"/>
                      <a:pt x="2191" y="428684"/>
                    </a:cubicBezTo>
                    <a:cubicBezTo>
                      <a:pt x="2191" y="428684"/>
                      <a:pt x="2191" y="428779"/>
                      <a:pt x="2191" y="428779"/>
                    </a:cubicBezTo>
                    <a:cubicBezTo>
                      <a:pt x="1524" y="430112"/>
                      <a:pt x="762" y="431351"/>
                      <a:pt x="0" y="432684"/>
                    </a:cubicBezTo>
                    <a:cubicBezTo>
                      <a:pt x="191" y="432017"/>
                      <a:pt x="476" y="431446"/>
                      <a:pt x="571" y="430779"/>
                    </a:cubicBezTo>
                    <a:cubicBezTo>
                      <a:pt x="2191" y="425921"/>
                      <a:pt x="3715" y="421064"/>
                      <a:pt x="5048" y="416301"/>
                    </a:cubicBezTo>
                    <a:cubicBezTo>
                      <a:pt x="6096" y="414396"/>
                      <a:pt x="7144" y="412301"/>
                      <a:pt x="8192" y="410396"/>
                    </a:cubicBezTo>
                    <a:cubicBezTo>
                      <a:pt x="7620" y="410777"/>
                      <a:pt x="6953" y="411348"/>
                      <a:pt x="6287" y="411824"/>
                    </a:cubicBezTo>
                    <a:cubicBezTo>
                      <a:pt x="6382" y="411539"/>
                      <a:pt x="6477" y="411158"/>
                      <a:pt x="6477" y="410872"/>
                    </a:cubicBezTo>
                    <a:cubicBezTo>
                      <a:pt x="7239" y="410300"/>
                      <a:pt x="8096" y="409634"/>
                      <a:pt x="8858" y="409062"/>
                    </a:cubicBezTo>
                    <a:cubicBezTo>
                      <a:pt x="55817" y="322956"/>
                      <a:pt x="87344" y="237326"/>
                      <a:pt x="160401" y="161317"/>
                    </a:cubicBezTo>
                    <a:cubicBezTo>
                      <a:pt x="215837" y="104452"/>
                      <a:pt x="289560" y="61781"/>
                      <a:pt x="360997" y="23109"/>
                    </a:cubicBezTo>
                    <a:cubicBezTo>
                      <a:pt x="361188" y="23014"/>
                      <a:pt x="361379" y="22919"/>
                      <a:pt x="361569" y="22823"/>
                    </a:cubicBezTo>
                    <a:cubicBezTo>
                      <a:pt x="376428" y="15394"/>
                      <a:pt x="391287" y="8155"/>
                      <a:pt x="406051" y="725"/>
                    </a:cubicBezTo>
                    <a:cubicBezTo>
                      <a:pt x="409480" y="-989"/>
                      <a:pt x="413290" y="630"/>
                      <a:pt x="411480" y="2535"/>
                    </a:cubicBezTo>
                    <a:cubicBezTo>
                      <a:pt x="328041" y="48731"/>
                      <a:pt x="232600" y="96166"/>
                      <a:pt x="165354" y="163508"/>
                    </a:cubicBezTo>
                    <a:cubicBezTo>
                      <a:pt x="94393" y="235231"/>
                      <a:pt x="62675" y="316384"/>
                      <a:pt x="18859" y="397823"/>
                    </a:cubicBezTo>
                    <a:close/>
                  </a:path>
                </a:pathLst>
              </a:custGeom>
              <a:grpFill/>
              <a:ln w="9525" cap="flat">
                <a:noFill/>
                <a:prstDash val="solid"/>
                <a:miter/>
              </a:ln>
            </p:spPr>
            <p:txBody>
              <a:bodyPr rtlCol="0" anchor="ctr"/>
              <a:lstStyle/>
              <a:p>
                <a:endParaRPr lang="th-TH"/>
              </a:p>
            </p:txBody>
          </p:sp>
          <p:sp>
            <p:nvSpPr>
              <p:cNvPr id="74" name="Freeform: Shape 73">
                <a:extLst>
                  <a:ext uri="{FF2B5EF4-FFF2-40B4-BE49-F238E27FC236}">
                    <a16:creationId xmlns:a16="http://schemas.microsoft.com/office/drawing/2014/main" id="{E65986F7-A970-48D0-BDCB-BB8C53A2FAB1}"/>
                  </a:ext>
                </a:extLst>
              </p:cNvPr>
              <p:cNvSpPr/>
              <p:nvPr/>
            </p:nvSpPr>
            <p:spPr>
              <a:xfrm>
                <a:off x="6490867" y="3230283"/>
                <a:ext cx="511817" cy="275323"/>
              </a:xfrm>
              <a:custGeom>
                <a:avLst/>
                <a:gdLst>
                  <a:gd name="connsiteX0" fmla="*/ 39 w 511817"/>
                  <a:gd name="connsiteY0" fmla="*/ 274536 h 275323"/>
                  <a:gd name="connsiteX1" fmla="*/ 325 w 511817"/>
                  <a:gd name="connsiteY1" fmla="*/ 273964 h 275323"/>
                  <a:gd name="connsiteX2" fmla="*/ 28424 w 511817"/>
                  <a:gd name="connsiteY2" fmla="*/ 240341 h 275323"/>
                  <a:gd name="connsiteX3" fmla="*/ 28424 w 511817"/>
                  <a:gd name="connsiteY3" fmla="*/ 240246 h 275323"/>
                  <a:gd name="connsiteX4" fmla="*/ 249213 w 511817"/>
                  <a:gd name="connsiteY4" fmla="*/ 85655 h 275323"/>
                  <a:gd name="connsiteX5" fmla="*/ 468765 w 511817"/>
                  <a:gd name="connsiteY5" fmla="*/ 5168 h 275323"/>
                  <a:gd name="connsiteX6" fmla="*/ 468860 w 511817"/>
                  <a:gd name="connsiteY6" fmla="*/ 5168 h 275323"/>
                  <a:gd name="connsiteX7" fmla="*/ 505912 w 511817"/>
                  <a:gd name="connsiteY7" fmla="*/ 120 h 275323"/>
                  <a:gd name="connsiteX8" fmla="*/ 511818 w 511817"/>
                  <a:gd name="connsiteY8" fmla="*/ 1168 h 275323"/>
                  <a:gd name="connsiteX9" fmla="*/ 1944 w 511817"/>
                  <a:gd name="connsiteY9" fmla="*/ 274536 h 275323"/>
                  <a:gd name="connsiteX10" fmla="*/ 39 w 511817"/>
                  <a:gd name="connsiteY10" fmla="*/ 274536 h 27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817" h="275323">
                    <a:moveTo>
                      <a:pt x="39" y="274536"/>
                    </a:moveTo>
                    <a:cubicBezTo>
                      <a:pt x="135" y="274345"/>
                      <a:pt x="135" y="274155"/>
                      <a:pt x="325" y="273964"/>
                    </a:cubicBezTo>
                    <a:cubicBezTo>
                      <a:pt x="9183" y="262439"/>
                      <a:pt x="18423" y="251295"/>
                      <a:pt x="28424" y="240341"/>
                    </a:cubicBezTo>
                    <a:cubicBezTo>
                      <a:pt x="28424" y="240246"/>
                      <a:pt x="28424" y="240246"/>
                      <a:pt x="28424" y="240246"/>
                    </a:cubicBezTo>
                    <a:cubicBezTo>
                      <a:pt x="86907" y="175857"/>
                      <a:pt x="163393" y="123374"/>
                      <a:pt x="249213" y="85655"/>
                    </a:cubicBezTo>
                    <a:cubicBezTo>
                      <a:pt x="321032" y="54127"/>
                      <a:pt x="392088" y="25552"/>
                      <a:pt x="468765" y="5168"/>
                    </a:cubicBezTo>
                    <a:cubicBezTo>
                      <a:pt x="468765" y="5168"/>
                      <a:pt x="468860" y="5168"/>
                      <a:pt x="468860" y="5168"/>
                    </a:cubicBezTo>
                    <a:cubicBezTo>
                      <a:pt x="481052" y="3454"/>
                      <a:pt x="493434" y="1740"/>
                      <a:pt x="505912" y="120"/>
                    </a:cubicBezTo>
                    <a:cubicBezTo>
                      <a:pt x="508579" y="-261"/>
                      <a:pt x="510579" y="311"/>
                      <a:pt x="511818" y="1168"/>
                    </a:cubicBezTo>
                    <a:cubicBezTo>
                      <a:pt x="313126" y="44221"/>
                      <a:pt x="125007" y="132994"/>
                      <a:pt x="1944" y="274536"/>
                    </a:cubicBezTo>
                    <a:cubicBezTo>
                      <a:pt x="1087" y="275679"/>
                      <a:pt x="-246" y="275488"/>
                      <a:pt x="39" y="274536"/>
                    </a:cubicBezTo>
                    <a:close/>
                  </a:path>
                </a:pathLst>
              </a:custGeom>
              <a:grpFill/>
              <a:ln w="9525"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F3FA36A6-74F3-4CE7-BFF6-058E4A450DE8}"/>
                  </a:ext>
                </a:extLst>
              </p:cNvPr>
              <p:cNvSpPr/>
              <p:nvPr/>
            </p:nvSpPr>
            <p:spPr>
              <a:xfrm>
                <a:off x="6673793" y="3309385"/>
                <a:ext cx="523010" cy="124137"/>
              </a:xfrm>
              <a:custGeom>
                <a:avLst/>
                <a:gdLst>
                  <a:gd name="connsiteX0" fmla="*/ 11423 w 523010"/>
                  <a:gd name="connsiteY0" fmla="*/ 115804 h 124137"/>
                  <a:gd name="connsiteX1" fmla="*/ 564 w 523010"/>
                  <a:gd name="connsiteY1" fmla="*/ 123996 h 124137"/>
                  <a:gd name="connsiteX2" fmla="*/ 88 w 523010"/>
                  <a:gd name="connsiteY2" fmla="*/ 123805 h 124137"/>
                  <a:gd name="connsiteX3" fmla="*/ 7803 w 523010"/>
                  <a:gd name="connsiteY3" fmla="*/ 116662 h 124137"/>
                  <a:gd name="connsiteX4" fmla="*/ 508533 w 523010"/>
                  <a:gd name="connsiteY4" fmla="*/ 7315 h 124137"/>
                  <a:gd name="connsiteX5" fmla="*/ 508914 w 523010"/>
                  <a:gd name="connsiteY5" fmla="*/ 7410 h 124137"/>
                  <a:gd name="connsiteX6" fmla="*/ 522153 w 523010"/>
                  <a:gd name="connsiteY6" fmla="*/ 10458 h 124137"/>
                  <a:gd name="connsiteX7" fmla="*/ 523011 w 523010"/>
                  <a:gd name="connsiteY7" fmla="*/ 10744 h 124137"/>
                  <a:gd name="connsiteX8" fmla="*/ 285171 w 523010"/>
                  <a:gd name="connsiteY8" fmla="*/ 11410 h 124137"/>
                  <a:gd name="connsiteX9" fmla="*/ 11423 w 523010"/>
                  <a:gd name="connsiteY9" fmla="*/ 115804 h 12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010" h="124137">
                    <a:moveTo>
                      <a:pt x="11423" y="115804"/>
                    </a:moveTo>
                    <a:cubicBezTo>
                      <a:pt x="7803" y="118471"/>
                      <a:pt x="4089" y="121234"/>
                      <a:pt x="564" y="123996"/>
                    </a:cubicBezTo>
                    <a:cubicBezTo>
                      <a:pt x="279" y="124282"/>
                      <a:pt x="-198" y="124091"/>
                      <a:pt x="88" y="123805"/>
                    </a:cubicBezTo>
                    <a:cubicBezTo>
                      <a:pt x="2660" y="121424"/>
                      <a:pt x="5232" y="119043"/>
                      <a:pt x="7803" y="116662"/>
                    </a:cubicBezTo>
                    <a:cubicBezTo>
                      <a:pt x="127152" y="9791"/>
                      <a:pt x="326319" y="-14498"/>
                      <a:pt x="508533" y="7315"/>
                    </a:cubicBezTo>
                    <a:cubicBezTo>
                      <a:pt x="508628" y="7315"/>
                      <a:pt x="508723" y="7315"/>
                      <a:pt x="508914" y="7410"/>
                    </a:cubicBezTo>
                    <a:cubicBezTo>
                      <a:pt x="513295" y="8362"/>
                      <a:pt x="517772" y="9410"/>
                      <a:pt x="522153" y="10458"/>
                    </a:cubicBezTo>
                    <a:cubicBezTo>
                      <a:pt x="522534" y="10553"/>
                      <a:pt x="522725" y="10648"/>
                      <a:pt x="523011" y="10744"/>
                    </a:cubicBezTo>
                    <a:cubicBezTo>
                      <a:pt x="442048" y="3219"/>
                      <a:pt x="363086" y="1885"/>
                      <a:pt x="285171" y="11410"/>
                    </a:cubicBezTo>
                    <a:cubicBezTo>
                      <a:pt x="181349" y="24174"/>
                      <a:pt x="87813" y="59416"/>
                      <a:pt x="11423" y="115804"/>
                    </a:cubicBezTo>
                    <a:close/>
                  </a:path>
                </a:pathLst>
              </a:custGeom>
              <a:grpFill/>
              <a:ln w="9525"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480B9ED4-CB2E-44CD-99A7-AAE303C68D1C}"/>
                  </a:ext>
                </a:extLst>
              </p:cNvPr>
              <p:cNvSpPr/>
              <p:nvPr/>
            </p:nvSpPr>
            <p:spPr>
              <a:xfrm>
                <a:off x="6486382" y="3492996"/>
                <a:ext cx="430196" cy="115073"/>
              </a:xfrm>
              <a:custGeom>
                <a:avLst/>
                <a:gdLst>
                  <a:gd name="connsiteX0" fmla="*/ 249793 w 430196"/>
                  <a:gd name="connsiteY0" fmla="*/ 73926 h 115073"/>
                  <a:gd name="connsiteX1" fmla="*/ 38243 w 430196"/>
                  <a:gd name="connsiteY1" fmla="*/ 11728 h 115073"/>
                  <a:gd name="connsiteX2" fmla="*/ 2905 w 430196"/>
                  <a:gd name="connsiteY2" fmla="*/ 24967 h 115073"/>
                  <a:gd name="connsiteX3" fmla="*/ 2810 w 430196"/>
                  <a:gd name="connsiteY3" fmla="*/ 20300 h 115073"/>
                  <a:gd name="connsiteX4" fmla="*/ 9192 w 430196"/>
                  <a:gd name="connsiteY4" fmla="*/ 17062 h 115073"/>
                  <a:gd name="connsiteX5" fmla="*/ 14811 w 430196"/>
                  <a:gd name="connsiteY5" fmla="*/ 14490 h 115073"/>
                  <a:gd name="connsiteX6" fmla="*/ 21384 w 430196"/>
                  <a:gd name="connsiteY6" fmla="*/ 11632 h 115073"/>
                  <a:gd name="connsiteX7" fmla="*/ 21479 w 430196"/>
                  <a:gd name="connsiteY7" fmla="*/ 11632 h 115073"/>
                  <a:gd name="connsiteX8" fmla="*/ 55197 w 430196"/>
                  <a:gd name="connsiteY8" fmla="*/ 2012 h 115073"/>
                  <a:gd name="connsiteX9" fmla="*/ 63484 w 430196"/>
                  <a:gd name="connsiteY9" fmla="*/ 869 h 115073"/>
                  <a:gd name="connsiteX10" fmla="*/ 64151 w 430196"/>
                  <a:gd name="connsiteY10" fmla="*/ 774 h 115073"/>
                  <a:gd name="connsiteX11" fmla="*/ 196929 w 430196"/>
                  <a:gd name="connsiteY11" fmla="*/ 41350 h 115073"/>
                  <a:gd name="connsiteX12" fmla="*/ 430197 w 430196"/>
                  <a:gd name="connsiteY12" fmla="*/ 114026 h 115073"/>
                  <a:gd name="connsiteX13" fmla="*/ 429149 w 430196"/>
                  <a:gd name="connsiteY13" fmla="*/ 115074 h 115073"/>
                  <a:gd name="connsiteX14" fmla="*/ 249793 w 430196"/>
                  <a:gd name="connsiteY14" fmla="*/ 73926 h 11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0196" h="115073">
                    <a:moveTo>
                      <a:pt x="249793" y="73926"/>
                    </a:moveTo>
                    <a:cubicBezTo>
                      <a:pt x="184356" y="50304"/>
                      <a:pt x="130921" y="-10085"/>
                      <a:pt x="38243" y="11728"/>
                    </a:cubicBezTo>
                    <a:cubicBezTo>
                      <a:pt x="27003" y="14680"/>
                      <a:pt x="15192" y="18967"/>
                      <a:pt x="2905" y="24967"/>
                    </a:cubicBezTo>
                    <a:cubicBezTo>
                      <a:pt x="-1000" y="26872"/>
                      <a:pt x="-905" y="22205"/>
                      <a:pt x="2810" y="20300"/>
                    </a:cubicBezTo>
                    <a:cubicBezTo>
                      <a:pt x="5001" y="19157"/>
                      <a:pt x="7096" y="18014"/>
                      <a:pt x="9192" y="17062"/>
                    </a:cubicBezTo>
                    <a:cubicBezTo>
                      <a:pt x="11001" y="16109"/>
                      <a:pt x="12906" y="15252"/>
                      <a:pt x="14811" y="14490"/>
                    </a:cubicBezTo>
                    <a:cubicBezTo>
                      <a:pt x="17097" y="13442"/>
                      <a:pt x="19288" y="12585"/>
                      <a:pt x="21384" y="11632"/>
                    </a:cubicBezTo>
                    <a:cubicBezTo>
                      <a:pt x="21384" y="11632"/>
                      <a:pt x="21384" y="11632"/>
                      <a:pt x="21479" y="11632"/>
                    </a:cubicBezTo>
                    <a:cubicBezTo>
                      <a:pt x="33195" y="6870"/>
                      <a:pt x="44434" y="3822"/>
                      <a:pt x="55197" y="2012"/>
                    </a:cubicBezTo>
                    <a:cubicBezTo>
                      <a:pt x="58055" y="1536"/>
                      <a:pt x="60722" y="1155"/>
                      <a:pt x="63484" y="869"/>
                    </a:cubicBezTo>
                    <a:cubicBezTo>
                      <a:pt x="63770" y="774"/>
                      <a:pt x="63960" y="774"/>
                      <a:pt x="64151" y="774"/>
                    </a:cubicBezTo>
                    <a:cubicBezTo>
                      <a:pt x="118824" y="-4751"/>
                      <a:pt x="159210" y="20395"/>
                      <a:pt x="196929" y="41350"/>
                    </a:cubicBezTo>
                    <a:cubicBezTo>
                      <a:pt x="267605" y="80117"/>
                      <a:pt x="347139" y="109549"/>
                      <a:pt x="430197" y="114026"/>
                    </a:cubicBezTo>
                    <a:cubicBezTo>
                      <a:pt x="430006" y="114407"/>
                      <a:pt x="429625" y="114788"/>
                      <a:pt x="429149" y="115074"/>
                    </a:cubicBezTo>
                    <a:cubicBezTo>
                      <a:pt x="366760" y="113931"/>
                      <a:pt x="308181" y="96310"/>
                      <a:pt x="249793" y="73926"/>
                    </a:cubicBezTo>
                    <a:close/>
                  </a:path>
                </a:pathLst>
              </a:custGeom>
              <a:grpFill/>
              <a:ln w="9525"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8FDD9DCB-C164-4A42-8A68-093EB5574C1D}"/>
                  </a:ext>
                </a:extLst>
              </p:cNvPr>
              <p:cNvSpPr/>
              <p:nvPr/>
            </p:nvSpPr>
            <p:spPr>
              <a:xfrm>
                <a:off x="6847787" y="3411646"/>
                <a:ext cx="383497" cy="155846"/>
              </a:xfrm>
              <a:custGeom>
                <a:avLst/>
                <a:gdLst>
                  <a:gd name="connsiteX0" fmla="*/ 72125 w 383497"/>
                  <a:gd name="connsiteY0" fmla="*/ 17258 h 155846"/>
                  <a:gd name="connsiteX1" fmla="*/ 1640 w 383497"/>
                  <a:gd name="connsiteY1" fmla="*/ 3447 h 155846"/>
                  <a:gd name="connsiteX2" fmla="*/ 3260 w 383497"/>
                  <a:gd name="connsiteY2" fmla="*/ 18 h 155846"/>
                  <a:gd name="connsiteX3" fmla="*/ 149945 w 383497"/>
                  <a:gd name="connsiteY3" fmla="*/ 29926 h 155846"/>
                  <a:gd name="connsiteX4" fmla="*/ 234717 w 383497"/>
                  <a:gd name="connsiteY4" fmla="*/ 65169 h 155846"/>
                  <a:gd name="connsiteX5" fmla="*/ 324347 w 383497"/>
                  <a:gd name="connsiteY5" fmla="*/ 114032 h 155846"/>
                  <a:gd name="connsiteX6" fmla="*/ 374925 w 383497"/>
                  <a:gd name="connsiteY6" fmla="*/ 143560 h 155846"/>
                  <a:gd name="connsiteX7" fmla="*/ 374925 w 383497"/>
                  <a:gd name="connsiteY7" fmla="*/ 143655 h 155846"/>
                  <a:gd name="connsiteX8" fmla="*/ 383498 w 383497"/>
                  <a:gd name="connsiteY8" fmla="*/ 155847 h 155846"/>
                  <a:gd name="connsiteX9" fmla="*/ 381307 w 383497"/>
                  <a:gd name="connsiteY9" fmla="*/ 154799 h 155846"/>
                  <a:gd name="connsiteX10" fmla="*/ 376640 w 383497"/>
                  <a:gd name="connsiteY10" fmla="*/ 153656 h 155846"/>
                  <a:gd name="connsiteX11" fmla="*/ 240813 w 383497"/>
                  <a:gd name="connsiteY11" fmla="*/ 76885 h 155846"/>
                  <a:gd name="connsiteX12" fmla="*/ 72125 w 383497"/>
                  <a:gd name="connsiteY12" fmla="*/ 17258 h 15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497" h="155846">
                    <a:moveTo>
                      <a:pt x="72125" y="17258"/>
                    </a:moveTo>
                    <a:cubicBezTo>
                      <a:pt x="48884" y="11829"/>
                      <a:pt x="25358" y="7257"/>
                      <a:pt x="1640" y="3447"/>
                    </a:cubicBezTo>
                    <a:cubicBezTo>
                      <a:pt x="-1312" y="2971"/>
                      <a:pt x="21" y="-268"/>
                      <a:pt x="3260" y="18"/>
                    </a:cubicBezTo>
                    <a:cubicBezTo>
                      <a:pt x="54790" y="3161"/>
                      <a:pt x="103939" y="14115"/>
                      <a:pt x="149945" y="29926"/>
                    </a:cubicBezTo>
                    <a:cubicBezTo>
                      <a:pt x="179282" y="39928"/>
                      <a:pt x="207476" y="51834"/>
                      <a:pt x="234717" y="65169"/>
                    </a:cubicBezTo>
                    <a:cubicBezTo>
                      <a:pt x="265388" y="80028"/>
                      <a:pt x="294820" y="96792"/>
                      <a:pt x="324347" y="114032"/>
                    </a:cubicBezTo>
                    <a:cubicBezTo>
                      <a:pt x="341111" y="123938"/>
                      <a:pt x="358066" y="133368"/>
                      <a:pt x="374925" y="143560"/>
                    </a:cubicBezTo>
                    <a:cubicBezTo>
                      <a:pt x="374925" y="143655"/>
                      <a:pt x="374925" y="143655"/>
                      <a:pt x="374925" y="143655"/>
                    </a:cubicBezTo>
                    <a:cubicBezTo>
                      <a:pt x="377973" y="147655"/>
                      <a:pt x="380735" y="151751"/>
                      <a:pt x="383498" y="155847"/>
                    </a:cubicBezTo>
                    <a:cubicBezTo>
                      <a:pt x="382926" y="155371"/>
                      <a:pt x="382259" y="154990"/>
                      <a:pt x="381307" y="154799"/>
                    </a:cubicBezTo>
                    <a:cubicBezTo>
                      <a:pt x="379688" y="154418"/>
                      <a:pt x="378164" y="154037"/>
                      <a:pt x="376640" y="153656"/>
                    </a:cubicBezTo>
                    <a:cubicBezTo>
                      <a:pt x="331205" y="126986"/>
                      <a:pt x="287105" y="100126"/>
                      <a:pt x="240813" y="76885"/>
                    </a:cubicBezTo>
                    <a:cubicBezTo>
                      <a:pt x="188711" y="50596"/>
                      <a:pt x="131371" y="31069"/>
                      <a:pt x="72125" y="17258"/>
                    </a:cubicBezTo>
                    <a:close/>
                  </a:path>
                </a:pathLst>
              </a:custGeom>
              <a:grpFill/>
              <a:ln w="9525" cap="flat">
                <a:noFill/>
                <a:prstDash val="solid"/>
                <a:miter/>
              </a:ln>
            </p:spPr>
            <p:txBody>
              <a:bodyPr rtlCol="0" anchor="ctr"/>
              <a:lstStyle/>
              <a:p>
                <a:endParaRPr lang="th-TH"/>
              </a:p>
            </p:txBody>
          </p:sp>
        </p:grpSp>
        <p:grpSp>
          <p:nvGrpSpPr>
            <p:cNvPr id="30" name="Graphic 83">
              <a:extLst>
                <a:ext uri="{FF2B5EF4-FFF2-40B4-BE49-F238E27FC236}">
                  <a16:creationId xmlns:a16="http://schemas.microsoft.com/office/drawing/2014/main" id="{0385CED6-645A-483A-843D-28F786436588}"/>
                </a:ext>
              </a:extLst>
            </p:cNvPr>
            <p:cNvGrpSpPr/>
            <p:nvPr/>
          </p:nvGrpSpPr>
          <p:grpSpPr>
            <a:xfrm>
              <a:off x="5085171" y="3047931"/>
              <a:ext cx="1406216" cy="1105189"/>
              <a:chOff x="5271706" y="3252978"/>
              <a:chExt cx="1018984" cy="743237"/>
            </a:xfrm>
            <a:solidFill>
              <a:srgbClr val="527068"/>
            </a:solidFill>
          </p:grpSpPr>
          <p:sp>
            <p:nvSpPr>
              <p:cNvPr id="32" name="Freeform: Shape 31">
                <a:extLst>
                  <a:ext uri="{FF2B5EF4-FFF2-40B4-BE49-F238E27FC236}">
                    <a16:creationId xmlns:a16="http://schemas.microsoft.com/office/drawing/2014/main" id="{3A1D0385-560D-4C90-801A-D0F87D2DA041}"/>
                  </a:ext>
                </a:extLst>
              </p:cNvPr>
              <p:cNvSpPr/>
              <p:nvPr/>
            </p:nvSpPr>
            <p:spPr>
              <a:xfrm>
                <a:off x="5869114" y="3717467"/>
                <a:ext cx="311181" cy="59085"/>
              </a:xfrm>
              <a:custGeom>
                <a:avLst/>
                <a:gdLst>
                  <a:gd name="connsiteX0" fmla="*/ 112871 w 311181"/>
                  <a:gd name="connsiteY0" fmla="*/ 32716 h 59085"/>
                  <a:gd name="connsiteX1" fmla="*/ 0 w 311181"/>
                  <a:gd name="connsiteY1" fmla="*/ 33383 h 59085"/>
                  <a:gd name="connsiteX2" fmla="*/ 128778 w 311181"/>
                  <a:gd name="connsiteY2" fmla="*/ 58529 h 59085"/>
                  <a:gd name="connsiteX3" fmla="*/ 217075 w 311181"/>
                  <a:gd name="connsiteY3" fmla="*/ 38240 h 59085"/>
                  <a:gd name="connsiteX4" fmla="*/ 263747 w 311181"/>
                  <a:gd name="connsiteY4" fmla="*/ 20714 h 59085"/>
                  <a:gd name="connsiteX5" fmla="*/ 311182 w 311181"/>
                  <a:gd name="connsiteY5" fmla="*/ 12428 h 59085"/>
                  <a:gd name="connsiteX6" fmla="*/ 309467 w 311181"/>
                  <a:gd name="connsiteY6" fmla="*/ 9856 h 59085"/>
                  <a:gd name="connsiteX7" fmla="*/ 112871 w 311181"/>
                  <a:gd name="connsiteY7" fmla="*/ 32716 h 5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181" h="59085">
                    <a:moveTo>
                      <a:pt x="112871" y="32716"/>
                    </a:moveTo>
                    <a:cubicBezTo>
                      <a:pt x="79248" y="41860"/>
                      <a:pt x="36004" y="46718"/>
                      <a:pt x="0" y="33383"/>
                    </a:cubicBezTo>
                    <a:cubicBezTo>
                      <a:pt x="39052" y="54528"/>
                      <a:pt x="87249" y="61196"/>
                      <a:pt x="128778" y="58529"/>
                    </a:cubicBezTo>
                    <a:cubicBezTo>
                      <a:pt x="160020" y="56243"/>
                      <a:pt x="189262" y="48337"/>
                      <a:pt x="217075" y="38240"/>
                    </a:cubicBezTo>
                    <a:cubicBezTo>
                      <a:pt x="232696" y="32525"/>
                      <a:pt x="247840" y="25953"/>
                      <a:pt x="263747" y="20714"/>
                    </a:cubicBezTo>
                    <a:cubicBezTo>
                      <a:pt x="278702" y="15761"/>
                      <a:pt x="295370" y="14904"/>
                      <a:pt x="311182" y="12428"/>
                    </a:cubicBezTo>
                    <a:cubicBezTo>
                      <a:pt x="310610" y="11570"/>
                      <a:pt x="310039" y="10713"/>
                      <a:pt x="309467" y="9856"/>
                    </a:cubicBezTo>
                    <a:cubicBezTo>
                      <a:pt x="233934" y="-16624"/>
                      <a:pt x="173831" y="16904"/>
                      <a:pt x="112871" y="32716"/>
                    </a:cubicBezTo>
                    <a:close/>
                  </a:path>
                </a:pathLst>
              </a:custGeom>
              <a:grpFill/>
              <a:ln w="9525"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9426EBC4-78F7-4FC4-A71D-0B632BB69221}"/>
                  </a:ext>
                </a:extLst>
              </p:cNvPr>
              <p:cNvSpPr/>
              <p:nvPr/>
            </p:nvSpPr>
            <p:spPr>
              <a:xfrm>
                <a:off x="5843046" y="3678792"/>
                <a:ext cx="327153" cy="73439"/>
              </a:xfrm>
              <a:custGeom>
                <a:avLst/>
                <a:gdLst>
                  <a:gd name="connsiteX0" fmla="*/ 198756 w 327153"/>
                  <a:gd name="connsiteY0" fmla="*/ 42911 h 73439"/>
                  <a:gd name="connsiteX1" fmla="*/ 327153 w 327153"/>
                  <a:gd name="connsiteY1" fmla="*/ 35958 h 73439"/>
                  <a:gd name="connsiteX2" fmla="*/ 179516 w 327153"/>
                  <a:gd name="connsiteY2" fmla="*/ 8145 h 73439"/>
                  <a:gd name="connsiteX3" fmla="*/ 3303 w 327153"/>
                  <a:gd name="connsiteY3" fmla="*/ 49197 h 73439"/>
                  <a:gd name="connsiteX4" fmla="*/ 1017 w 327153"/>
                  <a:gd name="connsiteY4" fmla="*/ 53865 h 73439"/>
                  <a:gd name="connsiteX5" fmla="*/ 1303 w 327153"/>
                  <a:gd name="connsiteY5" fmla="*/ 55198 h 73439"/>
                  <a:gd name="connsiteX6" fmla="*/ 198756 w 327153"/>
                  <a:gd name="connsiteY6" fmla="*/ 42911 h 7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53" h="73439">
                    <a:moveTo>
                      <a:pt x="198756" y="42911"/>
                    </a:moveTo>
                    <a:cubicBezTo>
                      <a:pt x="235523" y="31862"/>
                      <a:pt x="279528" y="21003"/>
                      <a:pt x="327153" y="35958"/>
                    </a:cubicBezTo>
                    <a:cubicBezTo>
                      <a:pt x="274099" y="-2809"/>
                      <a:pt x="221140" y="-7000"/>
                      <a:pt x="179516" y="8145"/>
                    </a:cubicBezTo>
                    <a:cubicBezTo>
                      <a:pt x="124556" y="29385"/>
                      <a:pt x="72074" y="71676"/>
                      <a:pt x="3303" y="49197"/>
                    </a:cubicBezTo>
                    <a:cubicBezTo>
                      <a:pt x="65" y="48245"/>
                      <a:pt x="-983" y="52055"/>
                      <a:pt x="1017" y="53865"/>
                    </a:cubicBezTo>
                    <a:cubicBezTo>
                      <a:pt x="827" y="54246"/>
                      <a:pt x="827" y="54817"/>
                      <a:pt x="1303" y="55198"/>
                    </a:cubicBezTo>
                    <a:cubicBezTo>
                      <a:pt x="71312" y="93298"/>
                      <a:pt x="134939" y="63009"/>
                      <a:pt x="198756" y="42911"/>
                    </a:cubicBezTo>
                    <a:close/>
                  </a:path>
                </a:pathLst>
              </a:custGeom>
              <a:grpFill/>
              <a:ln w="9525"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8D44D53A-310C-426B-B3ED-674C8CE83ABB}"/>
                  </a:ext>
                </a:extLst>
              </p:cNvPr>
              <p:cNvSpPr/>
              <p:nvPr/>
            </p:nvSpPr>
            <p:spPr>
              <a:xfrm>
                <a:off x="5844349" y="3707508"/>
                <a:ext cx="334232" cy="51548"/>
              </a:xfrm>
              <a:custGeom>
                <a:avLst/>
                <a:gdLst>
                  <a:gd name="connsiteX0" fmla="*/ 137636 w 334232"/>
                  <a:gd name="connsiteY0" fmla="*/ 42675 h 51548"/>
                  <a:gd name="connsiteX1" fmla="*/ 334232 w 334232"/>
                  <a:gd name="connsiteY1" fmla="*/ 19720 h 51548"/>
                  <a:gd name="connsiteX2" fmla="*/ 325850 w 334232"/>
                  <a:gd name="connsiteY2" fmla="*/ 7337 h 51548"/>
                  <a:gd name="connsiteX3" fmla="*/ 197453 w 334232"/>
                  <a:gd name="connsiteY3" fmla="*/ 14291 h 51548"/>
                  <a:gd name="connsiteX4" fmla="*/ 0 w 334232"/>
                  <a:gd name="connsiteY4" fmla="*/ 26673 h 51548"/>
                  <a:gd name="connsiteX5" fmla="*/ 95 w 334232"/>
                  <a:gd name="connsiteY5" fmla="*/ 26863 h 51548"/>
                  <a:gd name="connsiteX6" fmla="*/ 24670 w 334232"/>
                  <a:gd name="connsiteY6" fmla="*/ 43342 h 51548"/>
                  <a:gd name="connsiteX7" fmla="*/ 24765 w 334232"/>
                  <a:gd name="connsiteY7" fmla="*/ 43437 h 51548"/>
                  <a:gd name="connsiteX8" fmla="*/ 137636 w 334232"/>
                  <a:gd name="connsiteY8" fmla="*/ 42675 h 5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232" h="51548">
                    <a:moveTo>
                      <a:pt x="137636" y="42675"/>
                    </a:moveTo>
                    <a:cubicBezTo>
                      <a:pt x="198596" y="26863"/>
                      <a:pt x="258699" y="-6569"/>
                      <a:pt x="334232" y="19720"/>
                    </a:cubicBezTo>
                    <a:cubicBezTo>
                      <a:pt x="331565" y="15624"/>
                      <a:pt x="328708" y="11433"/>
                      <a:pt x="325850" y="7337"/>
                    </a:cubicBezTo>
                    <a:cubicBezTo>
                      <a:pt x="278130" y="-7617"/>
                      <a:pt x="234125" y="3146"/>
                      <a:pt x="197453" y="14291"/>
                    </a:cubicBezTo>
                    <a:cubicBezTo>
                      <a:pt x="133636" y="34388"/>
                      <a:pt x="70009" y="64678"/>
                      <a:pt x="0" y="26673"/>
                    </a:cubicBezTo>
                    <a:cubicBezTo>
                      <a:pt x="0" y="26768"/>
                      <a:pt x="0" y="26768"/>
                      <a:pt x="95" y="26863"/>
                    </a:cubicBezTo>
                    <a:cubicBezTo>
                      <a:pt x="7906" y="33245"/>
                      <a:pt x="16097" y="38770"/>
                      <a:pt x="24670" y="43342"/>
                    </a:cubicBezTo>
                    <a:cubicBezTo>
                      <a:pt x="24765" y="43342"/>
                      <a:pt x="24765" y="43342"/>
                      <a:pt x="24765" y="43437"/>
                    </a:cubicBezTo>
                    <a:cubicBezTo>
                      <a:pt x="60769" y="56677"/>
                      <a:pt x="104013" y="51724"/>
                      <a:pt x="137636" y="42675"/>
                    </a:cubicBezTo>
                    <a:close/>
                  </a:path>
                </a:pathLst>
              </a:custGeom>
              <a:grpFill/>
              <a:ln w="9525"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4E636A6D-E416-4956-8329-CFA245B85DA7}"/>
                  </a:ext>
                </a:extLst>
              </p:cNvPr>
              <p:cNvSpPr/>
              <p:nvPr/>
            </p:nvSpPr>
            <p:spPr>
              <a:xfrm>
                <a:off x="5818631" y="3453765"/>
                <a:ext cx="175355" cy="77533"/>
              </a:xfrm>
              <a:custGeom>
                <a:avLst/>
                <a:gdLst>
                  <a:gd name="connsiteX0" fmla="*/ 163259 w 175355"/>
                  <a:gd name="connsiteY0" fmla="*/ 72295 h 77533"/>
                  <a:gd name="connsiteX1" fmla="*/ 165640 w 175355"/>
                  <a:gd name="connsiteY1" fmla="*/ 72485 h 77533"/>
                  <a:gd name="connsiteX2" fmla="*/ 169831 w 175355"/>
                  <a:gd name="connsiteY2" fmla="*/ 75057 h 77533"/>
                  <a:gd name="connsiteX3" fmla="*/ 175355 w 175355"/>
                  <a:gd name="connsiteY3" fmla="*/ 77533 h 77533"/>
                  <a:gd name="connsiteX4" fmla="*/ 172879 w 175355"/>
                  <a:gd name="connsiteY4" fmla="*/ 74390 h 77533"/>
                  <a:gd name="connsiteX5" fmla="*/ 0 w 175355"/>
                  <a:gd name="connsiteY5" fmla="*/ 0 h 77533"/>
                  <a:gd name="connsiteX6" fmla="*/ 9335 w 175355"/>
                  <a:gd name="connsiteY6" fmla="*/ 9144 h 77533"/>
                  <a:gd name="connsiteX7" fmla="*/ 7239 w 175355"/>
                  <a:gd name="connsiteY7" fmla="*/ 14478 h 77533"/>
                  <a:gd name="connsiteX8" fmla="*/ 130016 w 175355"/>
                  <a:gd name="connsiteY8" fmla="*/ 63532 h 77533"/>
                  <a:gd name="connsiteX9" fmla="*/ 163259 w 175355"/>
                  <a:gd name="connsiteY9" fmla="*/ 72295 h 77533"/>
                  <a:gd name="connsiteX10" fmla="*/ 163259 w 175355"/>
                  <a:gd name="connsiteY10" fmla="*/ 72295 h 7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355" h="77533">
                    <a:moveTo>
                      <a:pt x="163259" y="72295"/>
                    </a:moveTo>
                    <a:cubicBezTo>
                      <a:pt x="164021" y="72390"/>
                      <a:pt x="164783" y="72390"/>
                      <a:pt x="165640" y="72485"/>
                    </a:cubicBezTo>
                    <a:cubicBezTo>
                      <a:pt x="167545" y="72580"/>
                      <a:pt x="168974" y="73723"/>
                      <a:pt x="169831" y="75057"/>
                    </a:cubicBezTo>
                    <a:cubicBezTo>
                      <a:pt x="171641" y="75819"/>
                      <a:pt x="173546" y="76676"/>
                      <a:pt x="175355" y="77533"/>
                    </a:cubicBezTo>
                    <a:cubicBezTo>
                      <a:pt x="174498" y="76486"/>
                      <a:pt x="173641" y="75438"/>
                      <a:pt x="172879" y="74390"/>
                    </a:cubicBezTo>
                    <a:cubicBezTo>
                      <a:pt x="121825" y="42481"/>
                      <a:pt x="63056" y="16097"/>
                      <a:pt x="0" y="0"/>
                    </a:cubicBezTo>
                    <a:cubicBezTo>
                      <a:pt x="3143" y="3048"/>
                      <a:pt x="6287" y="6096"/>
                      <a:pt x="9335" y="9144"/>
                    </a:cubicBezTo>
                    <a:cubicBezTo>
                      <a:pt x="12287" y="12097"/>
                      <a:pt x="10287" y="14288"/>
                      <a:pt x="7239" y="14478"/>
                    </a:cubicBezTo>
                    <a:cubicBezTo>
                      <a:pt x="50768" y="26479"/>
                      <a:pt x="92202" y="43339"/>
                      <a:pt x="130016" y="63532"/>
                    </a:cubicBezTo>
                    <a:cubicBezTo>
                      <a:pt x="140589" y="64960"/>
                      <a:pt x="151638" y="67818"/>
                      <a:pt x="163259" y="72295"/>
                    </a:cubicBezTo>
                    <a:cubicBezTo>
                      <a:pt x="163259" y="72295"/>
                      <a:pt x="163259" y="72295"/>
                      <a:pt x="163259" y="72295"/>
                    </a:cubicBezTo>
                    <a:close/>
                  </a:path>
                </a:pathLst>
              </a:custGeom>
              <a:grpFill/>
              <a:ln w="9525"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B27566A1-BC59-42F9-ABB5-01B971B4DF09}"/>
                  </a:ext>
                </a:extLst>
              </p:cNvPr>
              <p:cNvSpPr/>
              <p:nvPr/>
            </p:nvSpPr>
            <p:spPr>
              <a:xfrm>
                <a:off x="6005798" y="3537013"/>
                <a:ext cx="21812" cy="18859"/>
              </a:xfrm>
              <a:custGeom>
                <a:avLst/>
                <a:gdLst>
                  <a:gd name="connsiteX0" fmla="*/ 4858 w 21812"/>
                  <a:gd name="connsiteY0" fmla="*/ 7049 h 18859"/>
                  <a:gd name="connsiteX1" fmla="*/ 21812 w 21812"/>
                  <a:gd name="connsiteY1" fmla="*/ 18860 h 18859"/>
                  <a:gd name="connsiteX2" fmla="*/ 2286 w 21812"/>
                  <a:gd name="connsiteY2" fmla="*/ 1715 h 18859"/>
                  <a:gd name="connsiteX3" fmla="*/ 2191 w 21812"/>
                  <a:gd name="connsiteY3" fmla="*/ 1619 h 18859"/>
                  <a:gd name="connsiteX4" fmla="*/ 2096 w 21812"/>
                  <a:gd name="connsiteY4" fmla="*/ 1524 h 18859"/>
                  <a:gd name="connsiteX5" fmla="*/ 2000 w 21812"/>
                  <a:gd name="connsiteY5" fmla="*/ 1429 h 18859"/>
                  <a:gd name="connsiteX6" fmla="*/ 1905 w 21812"/>
                  <a:gd name="connsiteY6" fmla="*/ 1333 h 18859"/>
                  <a:gd name="connsiteX7" fmla="*/ 1810 w 21812"/>
                  <a:gd name="connsiteY7" fmla="*/ 1238 h 18859"/>
                  <a:gd name="connsiteX8" fmla="*/ 0 w 21812"/>
                  <a:gd name="connsiteY8" fmla="*/ 0 h 18859"/>
                  <a:gd name="connsiteX9" fmla="*/ 4096 w 21812"/>
                  <a:gd name="connsiteY9" fmla="*/ 5334 h 18859"/>
                  <a:gd name="connsiteX10" fmla="*/ 4858 w 21812"/>
                  <a:gd name="connsiteY10" fmla="*/ 7049 h 1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12" h="18859">
                    <a:moveTo>
                      <a:pt x="4858" y="7049"/>
                    </a:moveTo>
                    <a:cubicBezTo>
                      <a:pt x="10573" y="10668"/>
                      <a:pt x="16193" y="14573"/>
                      <a:pt x="21812" y="18860"/>
                    </a:cubicBezTo>
                    <a:cubicBezTo>
                      <a:pt x="15431" y="13049"/>
                      <a:pt x="8858" y="7334"/>
                      <a:pt x="2286" y="1715"/>
                    </a:cubicBezTo>
                    <a:cubicBezTo>
                      <a:pt x="2286" y="1715"/>
                      <a:pt x="2286" y="1619"/>
                      <a:pt x="2191" y="1619"/>
                    </a:cubicBezTo>
                    <a:cubicBezTo>
                      <a:pt x="2191" y="1619"/>
                      <a:pt x="2191" y="1524"/>
                      <a:pt x="2096" y="1524"/>
                    </a:cubicBezTo>
                    <a:cubicBezTo>
                      <a:pt x="2096" y="1524"/>
                      <a:pt x="2000" y="1524"/>
                      <a:pt x="2000" y="1429"/>
                    </a:cubicBezTo>
                    <a:cubicBezTo>
                      <a:pt x="2000" y="1429"/>
                      <a:pt x="1905" y="1429"/>
                      <a:pt x="1905" y="1333"/>
                    </a:cubicBezTo>
                    <a:cubicBezTo>
                      <a:pt x="1905" y="1238"/>
                      <a:pt x="1905" y="1238"/>
                      <a:pt x="1810" y="1238"/>
                    </a:cubicBezTo>
                    <a:cubicBezTo>
                      <a:pt x="1238" y="857"/>
                      <a:pt x="571" y="381"/>
                      <a:pt x="0" y="0"/>
                    </a:cubicBezTo>
                    <a:cubicBezTo>
                      <a:pt x="1333" y="1810"/>
                      <a:pt x="2667" y="3524"/>
                      <a:pt x="4096" y="5334"/>
                    </a:cubicBezTo>
                    <a:cubicBezTo>
                      <a:pt x="4381" y="6096"/>
                      <a:pt x="4667" y="6572"/>
                      <a:pt x="4858" y="7049"/>
                    </a:cubicBezTo>
                    <a:close/>
                  </a:path>
                </a:pathLst>
              </a:custGeom>
              <a:grpFill/>
              <a:ln w="9525"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27AB9013-44C2-4C99-A6EB-99125874B681}"/>
                  </a:ext>
                </a:extLst>
              </p:cNvPr>
              <p:cNvSpPr/>
              <p:nvPr/>
            </p:nvSpPr>
            <p:spPr>
              <a:xfrm>
                <a:off x="5976842" y="3533203"/>
                <a:ext cx="313848" cy="463013"/>
              </a:xfrm>
              <a:custGeom>
                <a:avLst/>
                <a:gdLst>
                  <a:gd name="connsiteX0" fmla="*/ 221552 w 313848"/>
                  <a:gd name="connsiteY0" fmla="*/ 202787 h 463013"/>
                  <a:gd name="connsiteX1" fmla="*/ 221552 w 313848"/>
                  <a:gd name="connsiteY1" fmla="*/ 202787 h 463013"/>
                  <a:gd name="connsiteX2" fmla="*/ 212884 w 313848"/>
                  <a:gd name="connsiteY2" fmla="*/ 189262 h 463013"/>
                  <a:gd name="connsiteX3" fmla="*/ 186595 w 313848"/>
                  <a:gd name="connsiteY3" fmla="*/ 152019 h 463013"/>
                  <a:gd name="connsiteX4" fmla="*/ 180594 w 313848"/>
                  <a:gd name="connsiteY4" fmla="*/ 144304 h 463013"/>
                  <a:gd name="connsiteX5" fmla="*/ 175165 w 313848"/>
                  <a:gd name="connsiteY5" fmla="*/ 137350 h 463013"/>
                  <a:gd name="connsiteX6" fmla="*/ 175831 w 313848"/>
                  <a:gd name="connsiteY6" fmla="*/ 139160 h 463013"/>
                  <a:gd name="connsiteX7" fmla="*/ 182118 w 313848"/>
                  <a:gd name="connsiteY7" fmla="*/ 155829 h 463013"/>
                  <a:gd name="connsiteX8" fmla="*/ 164402 w 313848"/>
                  <a:gd name="connsiteY8" fmla="*/ 133541 h 463013"/>
                  <a:gd name="connsiteX9" fmla="*/ 163640 w 313848"/>
                  <a:gd name="connsiteY9" fmla="*/ 131254 h 463013"/>
                  <a:gd name="connsiteX10" fmla="*/ 146971 w 313848"/>
                  <a:gd name="connsiteY10" fmla="*/ 104584 h 463013"/>
                  <a:gd name="connsiteX11" fmla="*/ 146876 w 313848"/>
                  <a:gd name="connsiteY11" fmla="*/ 104489 h 463013"/>
                  <a:gd name="connsiteX12" fmla="*/ 146780 w 313848"/>
                  <a:gd name="connsiteY12" fmla="*/ 104299 h 463013"/>
                  <a:gd name="connsiteX13" fmla="*/ 145066 w 313848"/>
                  <a:gd name="connsiteY13" fmla="*/ 102394 h 463013"/>
                  <a:gd name="connsiteX14" fmla="*/ 44196 w 313848"/>
                  <a:gd name="connsiteY14" fmla="*/ 14383 h 463013"/>
                  <a:gd name="connsiteX15" fmla="*/ 52197 w 313848"/>
                  <a:gd name="connsiteY15" fmla="*/ 22765 h 463013"/>
                  <a:gd name="connsiteX16" fmla="*/ 52102 w 313848"/>
                  <a:gd name="connsiteY16" fmla="*/ 23717 h 463013"/>
                  <a:gd name="connsiteX17" fmla="*/ 52483 w 313848"/>
                  <a:gd name="connsiteY17" fmla="*/ 24098 h 463013"/>
                  <a:gd name="connsiteX18" fmla="*/ 52292 w 313848"/>
                  <a:gd name="connsiteY18" fmla="*/ 24479 h 463013"/>
                  <a:gd name="connsiteX19" fmla="*/ 33719 w 313848"/>
                  <a:gd name="connsiteY19" fmla="*/ 12287 h 463013"/>
                  <a:gd name="connsiteX20" fmla="*/ 27337 w 313848"/>
                  <a:gd name="connsiteY20" fmla="*/ 11430 h 463013"/>
                  <a:gd name="connsiteX21" fmla="*/ 23717 w 313848"/>
                  <a:gd name="connsiteY21" fmla="*/ 6763 h 463013"/>
                  <a:gd name="connsiteX22" fmla="*/ 10192 w 313848"/>
                  <a:gd name="connsiteY22" fmla="*/ 191 h 463013"/>
                  <a:gd name="connsiteX23" fmla="*/ 9525 w 313848"/>
                  <a:gd name="connsiteY23" fmla="*/ 286 h 463013"/>
                  <a:gd name="connsiteX24" fmla="*/ 0 w 313848"/>
                  <a:gd name="connsiteY24" fmla="*/ 0 h 463013"/>
                  <a:gd name="connsiteX25" fmla="*/ 111347 w 313848"/>
                  <a:gd name="connsiteY25" fmla="*/ 85439 h 463013"/>
                  <a:gd name="connsiteX26" fmla="*/ 122587 w 313848"/>
                  <a:gd name="connsiteY26" fmla="*/ 86773 h 463013"/>
                  <a:gd name="connsiteX27" fmla="*/ 127540 w 313848"/>
                  <a:gd name="connsiteY27" fmla="*/ 93917 h 463013"/>
                  <a:gd name="connsiteX28" fmla="*/ 126302 w 313848"/>
                  <a:gd name="connsiteY28" fmla="*/ 94679 h 463013"/>
                  <a:gd name="connsiteX29" fmla="*/ 125540 w 313848"/>
                  <a:gd name="connsiteY29" fmla="*/ 94679 h 463013"/>
                  <a:gd name="connsiteX30" fmla="*/ 124492 w 313848"/>
                  <a:gd name="connsiteY30" fmla="*/ 94583 h 463013"/>
                  <a:gd name="connsiteX31" fmla="*/ 146018 w 313848"/>
                  <a:gd name="connsiteY31" fmla="*/ 113252 h 463013"/>
                  <a:gd name="connsiteX32" fmla="*/ 142970 w 313848"/>
                  <a:gd name="connsiteY32" fmla="*/ 115252 h 463013"/>
                  <a:gd name="connsiteX33" fmla="*/ 128588 w 313848"/>
                  <a:gd name="connsiteY33" fmla="*/ 102679 h 463013"/>
                  <a:gd name="connsiteX34" fmla="*/ 159925 w 313848"/>
                  <a:gd name="connsiteY34" fmla="*/ 137731 h 463013"/>
                  <a:gd name="connsiteX35" fmla="*/ 177356 w 313848"/>
                  <a:gd name="connsiteY35" fmla="*/ 159734 h 463013"/>
                  <a:gd name="connsiteX36" fmla="*/ 193262 w 313848"/>
                  <a:gd name="connsiteY36" fmla="*/ 181642 h 463013"/>
                  <a:gd name="connsiteX37" fmla="*/ 201644 w 313848"/>
                  <a:gd name="connsiteY37" fmla="*/ 194024 h 463013"/>
                  <a:gd name="connsiteX38" fmla="*/ 203359 w 313848"/>
                  <a:gd name="connsiteY38" fmla="*/ 196596 h 463013"/>
                  <a:gd name="connsiteX39" fmla="*/ 301657 w 313848"/>
                  <a:gd name="connsiteY39" fmla="*/ 461772 h 463013"/>
                  <a:gd name="connsiteX40" fmla="*/ 313849 w 313848"/>
                  <a:gd name="connsiteY40" fmla="*/ 463010 h 463013"/>
                  <a:gd name="connsiteX41" fmla="*/ 221552 w 313848"/>
                  <a:gd name="connsiteY41" fmla="*/ 202787 h 46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3848" h="463013">
                    <a:moveTo>
                      <a:pt x="221552" y="202787"/>
                    </a:moveTo>
                    <a:cubicBezTo>
                      <a:pt x="221552" y="202787"/>
                      <a:pt x="221456" y="202787"/>
                      <a:pt x="221552" y="202787"/>
                    </a:cubicBezTo>
                    <a:cubicBezTo>
                      <a:pt x="218789" y="198310"/>
                      <a:pt x="215836" y="193834"/>
                      <a:pt x="212884" y="189262"/>
                    </a:cubicBezTo>
                    <a:cubicBezTo>
                      <a:pt x="204788" y="176784"/>
                      <a:pt x="196025" y="164401"/>
                      <a:pt x="186595" y="152019"/>
                    </a:cubicBezTo>
                    <a:cubicBezTo>
                      <a:pt x="184595" y="149447"/>
                      <a:pt x="182690" y="146875"/>
                      <a:pt x="180594" y="144304"/>
                    </a:cubicBezTo>
                    <a:cubicBezTo>
                      <a:pt x="178879" y="142018"/>
                      <a:pt x="176975" y="139637"/>
                      <a:pt x="175165" y="137350"/>
                    </a:cubicBezTo>
                    <a:cubicBezTo>
                      <a:pt x="175355" y="137922"/>
                      <a:pt x="175546" y="138589"/>
                      <a:pt x="175831" y="139160"/>
                    </a:cubicBezTo>
                    <a:cubicBezTo>
                      <a:pt x="177737" y="144685"/>
                      <a:pt x="179832" y="150304"/>
                      <a:pt x="182118" y="155829"/>
                    </a:cubicBezTo>
                    <a:cubicBezTo>
                      <a:pt x="176498" y="148400"/>
                      <a:pt x="170593" y="140970"/>
                      <a:pt x="164402" y="133541"/>
                    </a:cubicBezTo>
                    <a:cubicBezTo>
                      <a:pt x="164116" y="132683"/>
                      <a:pt x="163925" y="131921"/>
                      <a:pt x="163640" y="131254"/>
                    </a:cubicBezTo>
                    <a:cubicBezTo>
                      <a:pt x="158020" y="122301"/>
                      <a:pt x="152495" y="113443"/>
                      <a:pt x="146971" y="104584"/>
                    </a:cubicBezTo>
                    <a:cubicBezTo>
                      <a:pt x="146971" y="104584"/>
                      <a:pt x="146876" y="104584"/>
                      <a:pt x="146876" y="104489"/>
                    </a:cubicBezTo>
                    <a:cubicBezTo>
                      <a:pt x="146780" y="104394"/>
                      <a:pt x="146780" y="104394"/>
                      <a:pt x="146780" y="104299"/>
                    </a:cubicBezTo>
                    <a:cubicBezTo>
                      <a:pt x="146209" y="103727"/>
                      <a:pt x="145637" y="103060"/>
                      <a:pt x="145066" y="102394"/>
                    </a:cubicBezTo>
                    <a:cubicBezTo>
                      <a:pt x="116777" y="71914"/>
                      <a:pt x="83153" y="41624"/>
                      <a:pt x="44196" y="14383"/>
                    </a:cubicBezTo>
                    <a:cubicBezTo>
                      <a:pt x="46863" y="17145"/>
                      <a:pt x="49530" y="19907"/>
                      <a:pt x="52197" y="22765"/>
                    </a:cubicBezTo>
                    <a:cubicBezTo>
                      <a:pt x="52673" y="23241"/>
                      <a:pt x="52578" y="23717"/>
                      <a:pt x="52102" y="23717"/>
                    </a:cubicBezTo>
                    <a:cubicBezTo>
                      <a:pt x="52197" y="23813"/>
                      <a:pt x="52292" y="23908"/>
                      <a:pt x="52483" y="24098"/>
                    </a:cubicBezTo>
                    <a:cubicBezTo>
                      <a:pt x="52769" y="24289"/>
                      <a:pt x="52673" y="24670"/>
                      <a:pt x="52292" y="24479"/>
                    </a:cubicBezTo>
                    <a:cubicBezTo>
                      <a:pt x="46101" y="20002"/>
                      <a:pt x="39910" y="15907"/>
                      <a:pt x="33719" y="12287"/>
                    </a:cubicBezTo>
                    <a:cubicBezTo>
                      <a:pt x="33242" y="14288"/>
                      <a:pt x="29813" y="14573"/>
                      <a:pt x="27337" y="11430"/>
                    </a:cubicBezTo>
                    <a:cubicBezTo>
                      <a:pt x="26194" y="9906"/>
                      <a:pt x="24956" y="8287"/>
                      <a:pt x="23717" y="6763"/>
                    </a:cubicBezTo>
                    <a:cubicBezTo>
                      <a:pt x="19241" y="4381"/>
                      <a:pt x="14669" y="2191"/>
                      <a:pt x="10192" y="191"/>
                    </a:cubicBezTo>
                    <a:cubicBezTo>
                      <a:pt x="10001" y="191"/>
                      <a:pt x="9811" y="286"/>
                      <a:pt x="9525" y="286"/>
                    </a:cubicBezTo>
                    <a:cubicBezTo>
                      <a:pt x="6287" y="95"/>
                      <a:pt x="3143" y="0"/>
                      <a:pt x="0" y="0"/>
                    </a:cubicBezTo>
                    <a:cubicBezTo>
                      <a:pt x="42386" y="25527"/>
                      <a:pt x="79724" y="54959"/>
                      <a:pt x="111347" y="85439"/>
                    </a:cubicBezTo>
                    <a:cubicBezTo>
                      <a:pt x="114967" y="85725"/>
                      <a:pt x="118777" y="86201"/>
                      <a:pt x="122587" y="86773"/>
                    </a:cubicBezTo>
                    <a:cubicBezTo>
                      <a:pt x="126016" y="87344"/>
                      <a:pt x="128588" y="92012"/>
                      <a:pt x="127540" y="93917"/>
                    </a:cubicBezTo>
                    <a:cubicBezTo>
                      <a:pt x="127349" y="94393"/>
                      <a:pt x="126873" y="94679"/>
                      <a:pt x="126302" y="94679"/>
                    </a:cubicBezTo>
                    <a:cubicBezTo>
                      <a:pt x="126111" y="94679"/>
                      <a:pt x="125730" y="94679"/>
                      <a:pt x="125540" y="94679"/>
                    </a:cubicBezTo>
                    <a:cubicBezTo>
                      <a:pt x="125158" y="94679"/>
                      <a:pt x="124777" y="94583"/>
                      <a:pt x="124492" y="94583"/>
                    </a:cubicBezTo>
                    <a:cubicBezTo>
                      <a:pt x="132207" y="99346"/>
                      <a:pt x="139541" y="105346"/>
                      <a:pt x="146018" y="113252"/>
                    </a:cubicBezTo>
                    <a:cubicBezTo>
                      <a:pt x="148590" y="116396"/>
                      <a:pt x="145542" y="118110"/>
                      <a:pt x="142970" y="115252"/>
                    </a:cubicBezTo>
                    <a:cubicBezTo>
                      <a:pt x="138589" y="110204"/>
                      <a:pt x="133922" y="106204"/>
                      <a:pt x="128588" y="102679"/>
                    </a:cubicBezTo>
                    <a:cubicBezTo>
                      <a:pt x="139827" y="114395"/>
                      <a:pt x="150304" y="126111"/>
                      <a:pt x="159925" y="137731"/>
                    </a:cubicBezTo>
                    <a:cubicBezTo>
                      <a:pt x="166021" y="145066"/>
                      <a:pt x="171831" y="152400"/>
                      <a:pt x="177356" y="159734"/>
                    </a:cubicBezTo>
                    <a:cubicBezTo>
                      <a:pt x="182880" y="167068"/>
                      <a:pt x="188214" y="174403"/>
                      <a:pt x="193262" y="181642"/>
                    </a:cubicBezTo>
                    <a:cubicBezTo>
                      <a:pt x="196120" y="185738"/>
                      <a:pt x="198977" y="189929"/>
                      <a:pt x="201644" y="194024"/>
                    </a:cubicBezTo>
                    <a:cubicBezTo>
                      <a:pt x="202216" y="194881"/>
                      <a:pt x="202787" y="195739"/>
                      <a:pt x="203359" y="196596"/>
                    </a:cubicBezTo>
                    <a:cubicBezTo>
                      <a:pt x="294608" y="337947"/>
                      <a:pt x="300323" y="462439"/>
                      <a:pt x="301657" y="461772"/>
                    </a:cubicBezTo>
                    <a:cubicBezTo>
                      <a:pt x="305753" y="462153"/>
                      <a:pt x="309848" y="462629"/>
                      <a:pt x="313849" y="463010"/>
                    </a:cubicBezTo>
                    <a:cubicBezTo>
                      <a:pt x="312706" y="463677"/>
                      <a:pt x="307562" y="342995"/>
                      <a:pt x="221552" y="202787"/>
                    </a:cubicBezTo>
                    <a:close/>
                  </a:path>
                </a:pathLst>
              </a:custGeom>
              <a:grpFill/>
              <a:ln w="9525"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6E3C5B05-924C-4972-A5CC-7C05AFD8AA08}"/>
                  </a:ext>
                </a:extLst>
              </p:cNvPr>
              <p:cNvSpPr/>
              <p:nvPr/>
            </p:nvSpPr>
            <p:spPr>
              <a:xfrm>
                <a:off x="5725096" y="3437572"/>
                <a:ext cx="96012" cy="29337"/>
              </a:xfrm>
              <a:custGeom>
                <a:avLst/>
                <a:gdLst>
                  <a:gd name="connsiteX0" fmla="*/ 77915 w 96012"/>
                  <a:gd name="connsiteY0" fmla="*/ 12287 h 29337"/>
                  <a:gd name="connsiteX1" fmla="*/ 77915 w 96012"/>
                  <a:gd name="connsiteY1" fmla="*/ 12287 h 29337"/>
                  <a:gd name="connsiteX2" fmla="*/ 0 w 96012"/>
                  <a:gd name="connsiteY2" fmla="*/ 0 h 29337"/>
                  <a:gd name="connsiteX3" fmla="*/ 80391 w 96012"/>
                  <a:gd name="connsiteY3" fmla="*/ 20479 h 29337"/>
                  <a:gd name="connsiteX4" fmla="*/ 36862 w 96012"/>
                  <a:gd name="connsiteY4" fmla="*/ 16764 h 29337"/>
                  <a:gd name="connsiteX5" fmla="*/ 96012 w 96012"/>
                  <a:gd name="connsiteY5" fmla="*/ 29337 h 29337"/>
                  <a:gd name="connsiteX6" fmla="*/ 94298 w 96012"/>
                  <a:gd name="connsiteY6" fmla="*/ 28004 h 29337"/>
                  <a:gd name="connsiteX7" fmla="*/ 77915 w 96012"/>
                  <a:gd name="connsiteY7" fmla="*/ 12287 h 2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012" h="29337">
                    <a:moveTo>
                      <a:pt x="77915" y="12287"/>
                    </a:moveTo>
                    <a:cubicBezTo>
                      <a:pt x="77915" y="12192"/>
                      <a:pt x="77915" y="12192"/>
                      <a:pt x="77915" y="12287"/>
                    </a:cubicBezTo>
                    <a:cubicBezTo>
                      <a:pt x="52388" y="6477"/>
                      <a:pt x="26384" y="2286"/>
                      <a:pt x="0" y="0"/>
                    </a:cubicBezTo>
                    <a:cubicBezTo>
                      <a:pt x="26956" y="5239"/>
                      <a:pt x="53912" y="12192"/>
                      <a:pt x="80391" y="20479"/>
                    </a:cubicBezTo>
                    <a:cubicBezTo>
                      <a:pt x="65437" y="18193"/>
                      <a:pt x="51054" y="17050"/>
                      <a:pt x="36862" y="16764"/>
                    </a:cubicBezTo>
                    <a:cubicBezTo>
                      <a:pt x="56864" y="19907"/>
                      <a:pt x="76581" y="24098"/>
                      <a:pt x="96012" y="29337"/>
                    </a:cubicBezTo>
                    <a:cubicBezTo>
                      <a:pt x="95345" y="28956"/>
                      <a:pt x="94869" y="28575"/>
                      <a:pt x="94298" y="28004"/>
                    </a:cubicBezTo>
                    <a:cubicBezTo>
                      <a:pt x="88964" y="22670"/>
                      <a:pt x="83534" y="17431"/>
                      <a:pt x="77915" y="12287"/>
                    </a:cubicBezTo>
                    <a:close/>
                  </a:path>
                </a:pathLst>
              </a:custGeom>
              <a:grpFill/>
              <a:ln w="9525"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A8C36DDB-0B1D-4D69-AB8F-662F28DAFAF1}"/>
                  </a:ext>
                </a:extLst>
              </p:cNvPr>
              <p:cNvSpPr/>
              <p:nvPr/>
            </p:nvSpPr>
            <p:spPr>
              <a:xfrm>
                <a:off x="5580881" y="3512528"/>
                <a:ext cx="358908" cy="120115"/>
              </a:xfrm>
              <a:custGeom>
                <a:avLst/>
                <a:gdLst>
                  <a:gd name="connsiteX0" fmla="*/ 228987 w 358908"/>
                  <a:gd name="connsiteY0" fmla="*/ 45345 h 120115"/>
                  <a:gd name="connsiteX1" fmla="*/ 358908 w 358908"/>
                  <a:gd name="connsiteY1" fmla="*/ 3530 h 120115"/>
                  <a:gd name="connsiteX2" fmla="*/ 224987 w 358908"/>
                  <a:gd name="connsiteY2" fmla="*/ 20294 h 120115"/>
                  <a:gd name="connsiteX3" fmla="*/ 2768 w 358908"/>
                  <a:gd name="connsiteY3" fmla="*/ 114687 h 120115"/>
                  <a:gd name="connsiteX4" fmla="*/ 578 w 358908"/>
                  <a:gd name="connsiteY4" fmla="*/ 120116 h 120115"/>
                  <a:gd name="connsiteX5" fmla="*/ 578 w 358908"/>
                  <a:gd name="connsiteY5" fmla="*/ 120116 h 120115"/>
                  <a:gd name="connsiteX6" fmla="*/ 228987 w 358908"/>
                  <a:gd name="connsiteY6" fmla="*/ 45345 h 12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08" h="120115">
                    <a:moveTo>
                      <a:pt x="228987" y="45345"/>
                    </a:moveTo>
                    <a:cubicBezTo>
                      <a:pt x="265754" y="24199"/>
                      <a:pt x="305092" y="-1137"/>
                      <a:pt x="358908" y="3530"/>
                    </a:cubicBezTo>
                    <a:cubicBezTo>
                      <a:pt x="308331" y="-6090"/>
                      <a:pt x="262706" y="5435"/>
                      <a:pt x="224987" y="20294"/>
                    </a:cubicBezTo>
                    <a:cubicBezTo>
                      <a:pt x="148310" y="50964"/>
                      <a:pt x="77730" y="87731"/>
                      <a:pt x="2768" y="114687"/>
                    </a:cubicBezTo>
                    <a:cubicBezTo>
                      <a:pt x="102" y="115639"/>
                      <a:pt x="-661" y="118306"/>
                      <a:pt x="578" y="120116"/>
                    </a:cubicBezTo>
                    <a:cubicBezTo>
                      <a:pt x="578" y="120116"/>
                      <a:pt x="578" y="120116"/>
                      <a:pt x="578" y="120116"/>
                    </a:cubicBezTo>
                    <a:cubicBezTo>
                      <a:pt x="82302" y="114591"/>
                      <a:pt x="160026" y="84492"/>
                      <a:pt x="228987" y="45345"/>
                    </a:cubicBezTo>
                    <a:close/>
                  </a:path>
                </a:pathLst>
              </a:custGeom>
              <a:grpFill/>
              <a:ln w="9525"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0C322BF2-2A71-4915-B3AD-C885F5C61600}"/>
                  </a:ext>
                </a:extLst>
              </p:cNvPr>
              <p:cNvSpPr/>
              <p:nvPr/>
            </p:nvSpPr>
            <p:spPr>
              <a:xfrm>
                <a:off x="5533643" y="3268027"/>
                <a:ext cx="436435" cy="224694"/>
              </a:xfrm>
              <a:custGeom>
                <a:avLst/>
                <a:gdLst>
                  <a:gd name="connsiteX0" fmla="*/ 436436 w 436435"/>
                  <a:gd name="connsiteY0" fmla="*/ 224695 h 224694"/>
                  <a:gd name="connsiteX1" fmla="*/ 269367 w 436435"/>
                  <a:gd name="connsiteY1" fmla="*/ 74676 h 224694"/>
                  <a:gd name="connsiteX2" fmla="*/ 136398 w 436435"/>
                  <a:gd name="connsiteY2" fmla="*/ 23241 h 224694"/>
                  <a:gd name="connsiteX3" fmla="*/ 0 w 436435"/>
                  <a:gd name="connsiteY3" fmla="*/ 0 h 224694"/>
                  <a:gd name="connsiteX4" fmla="*/ 217075 w 436435"/>
                  <a:gd name="connsiteY4" fmla="*/ 75914 h 224694"/>
                  <a:gd name="connsiteX5" fmla="*/ 436436 w 436435"/>
                  <a:gd name="connsiteY5" fmla="*/ 224695 h 22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435" h="224694">
                    <a:moveTo>
                      <a:pt x="436436" y="224695"/>
                    </a:moveTo>
                    <a:cubicBezTo>
                      <a:pt x="390049" y="169069"/>
                      <a:pt x="338233" y="115633"/>
                      <a:pt x="269367" y="74676"/>
                    </a:cubicBezTo>
                    <a:cubicBezTo>
                      <a:pt x="229267" y="50959"/>
                      <a:pt x="184785" y="33433"/>
                      <a:pt x="136398" y="23241"/>
                    </a:cubicBezTo>
                    <a:cubicBezTo>
                      <a:pt x="90106" y="13621"/>
                      <a:pt x="46196" y="6191"/>
                      <a:pt x="0" y="0"/>
                    </a:cubicBezTo>
                    <a:cubicBezTo>
                      <a:pt x="75724" y="18955"/>
                      <a:pt x="146018" y="46006"/>
                      <a:pt x="217075" y="75914"/>
                    </a:cubicBezTo>
                    <a:cubicBezTo>
                      <a:pt x="302038" y="111728"/>
                      <a:pt x="378047" y="162306"/>
                      <a:pt x="436436" y="224695"/>
                    </a:cubicBezTo>
                    <a:close/>
                  </a:path>
                </a:pathLst>
              </a:custGeom>
              <a:grpFill/>
              <a:ln w="9525"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8A0A352C-8CEA-40D6-93A6-17619666F8E2}"/>
                  </a:ext>
                </a:extLst>
              </p:cNvPr>
              <p:cNvSpPr/>
              <p:nvPr/>
            </p:nvSpPr>
            <p:spPr>
              <a:xfrm>
                <a:off x="5981890" y="3525964"/>
                <a:ext cx="6572" cy="2667"/>
              </a:xfrm>
              <a:custGeom>
                <a:avLst/>
                <a:gdLst>
                  <a:gd name="connsiteX0" fmla="*/ 2381 w 6572"/>
                  <a:gd name="connsiteY0" fmla="*/ 191 h 2667"/>
                  <a:gd name="connsiteX1" fmla="*/ 0 w 6572"/>
                  <a:gd name="connsiteY1" fmla="*/ 0 h 2667"/>
                  <a:gd name="connsiteX2" fmla="*/ 6572 w 6572"/>
                  <a:gd name="connsiteY2" fmla="*/ 2667 h 2667"/>
                  <a:gd name="connsiteX3" fmla="*/ 2381 w 6572"/>
                  <a:gd name="connsiteY3" fmla="*/ 191 h 2667"/>
                </a:gdLst>
                <a:ahLst/>
                <a:cxnLst>
                  <a:cxn ang="0">
                    <a:pos x="connsiteX0" y="connsiteY0"/>
                  </a:cxn>
                  <a:cxn ang="0">
                    <a:pos x="connsiteX1" y="connsiteY1"/>
                  </a:cxn>
                  <a:cxn ang="0">
                    <a:pos x="connsiteX2" y="connsiteY2"/>
                  </a:cxn>
                  <a:cxn ang="0">
                    <a:pos x="connsiteX3" y="connsiteY3"/>
                  </a:cxn>
                </a:cxnLst>
                <a:rect l="l" t="t" r="r" b="b"/>
                <a:pathLst>
                  <a:path w="6572" h="2667">
                    <a:moveTo>
                      <a:pt x="2381" y="191"/>
                    </a:moveTo>
                    <a:cubicBezTo>
                      <a:pt x="1619" y="95"/>
                      <a:pt x="857" y="95"/>
                      <a:pt x="0" y="0"/>
                    </a:cubicBezTo>
                    <a:cubicBezTo>
                      <a:pt x="2191" y="857"/>
                      <a:pt x="4286" y="1715"/>
                      <a:pt x="6572" y="2667"/>
                    </a:cubicBezTo>
                    <a:cubicBezTo>
                      <a:pt x="5715" y="1429"/>
                      <a:pt x="4286" y="381"/>
                      <a:pt x="2381" y="191"/>
                    </a:cubicBezTo>
                    <a:close/>
                  </a:path>
                </a:pathLst>
              </a:custGeom>
              <a:grpFill/>
              <a:ln w="9525" cap="flat">
                <a:noFill/>
                <a:prstDash val="solid"/>
                <a:miter/>
              </a:ln>
            </p:spPr>
            <p:txBody>
              <a:bodyPr rtlCol="0" anchor="ctr"/>
              <a:lstStyle/>
              <a:p>
                <a:endParaRPr lang="th-TH"/>
              </a:p>
            </p:txBody>
          </p:sp>
          <p:sp>
            <p:nvSpPr>
              <p:cNvPr id="42" name="Freeform: Shape 41">
                <a:extLst>
                  <a:ext uri="{FF2B5EF4-FFF2-40B4-BE49-F238E27FC236}">
                    <a16:creationId xmlns:a16="http://schemas.microsoft.com/office/drawing/2014/main" id="{5CD88AD6-6365-41A9-BA20-D4D5FCD41F1A}"/>
                  </a:ext>
                </a:extLst>
              </p:cNvPr>
              <p:cNvSpPr/>
              <p:nvPr/>
            </p:nvSpPr>
            <p:spPr>
              <a:xfrm>
                <a:off x="5490536" y="3264788"/>
                <a:ext cx="539120" cy="379858"/>
              </a:xfrm>
              <a:custGeom>
                <a:avLst/>
                <a:gdLst>
                  <a:gd name="connsiteX0" fmla="*/ 496688 w 539120"/>
                  <a:gd name="connsiteY0" fmla="*/ 268510 h 379858"/>
                  <a:gd name="connsiteX1" fmla="*/ 510213 w 539120"/>
                  <a:gd name="connsiteY1" fmla="*/ 275082 h 379858"/>
                  <a:gd name="connsiteX2" fmla="*/ 513833 w 539120"/>
                  <a:gd name="connsiteY2" fmla="*/ 279749 h 379858"/>
                  <a:gd name="connsiteX3" fmla="*/ 520214 w 539120"/>
                  <a:gd name="connsiteY3" fmla="*/ 280607 h 379858"/>
                  <a:gd name="connsiteX4" fmla="*/ 538788 w 539120"/>
                  <a:gd name="connsiteY4" fmla="*/ 292799 h 379858"/>
                  <a:gd name="connsiteX5" fmla="*/ 538979 w 539120"/>
                  <a:gd name="connsiteY5" fmla="*/ 292418 h 379858"/>
                  <a:gd name="connsiteX6" fmla="*/ 538598 w 539120"/>
                  <a:gd name="connsiteY6" fmla="*/ 292037 h 379858"/>
                  <a:gd name="connsiteX7" fmla="*/ 538693 w 539120"/>
                  <a:gd name="connsiteY7" fmla="*/ 291084 h 379858"/>
                  <a:gd name="connsiteX8" fmla="*/ 530692 w 539120"/>
                  <a:gd name="connsiteY8" fmla="*/ 282702 h 379858"/>
                  <a:gd name="connsiteX9" fmla="*/ 530597 w 539120"/>
                  <a:gd name="connsiteY9" fmla="*/ 282607 h 379858"/>
                  <a:gd name="connsiteX10" fmla="*/ 530311 w 539120"/>
                  <a:gd name="connsiteY10" fmla="*/ 282416 h 379858"/>
                  <a:gd name="connsiteX11" fmla="*/ 508213 w 539120"/>
                  <a:gd name="connsiteY11" fmla="*/ 261175 h 379858"/>
                  <a:gd name="connsiteX12" fmla="*/ 506213 w 539120"/>
                  <a:gd name="connsiteY12" fmla="*/ 261271 h 379858"/>
                  <a:gd name="connsiteX13" fmla="*/ 911 w 539120"/>
                  <a:gd name="connsiteY13" fmla="*/ 0 h 379858"/>
                  <a:gd name="connsiteX14" fmla="*/ 816 w 539120"/>
                  <a:gd name="connsiteY14" fmla="*/ 0 h 379858"/>
                  <a:gd name="connsiteX15" fmla="*/ 3388 w 539120"/>
                  <a:gd name="connsiteY15" fmla="*/ 3905 h 379858"/>
                  <a:gd name="connsiteX16" fmla="*/ 295996 w 539120"/>
                  <a:gd name="connsiteY16" fmla="*/ 119348 h 379858"/>
                  <a:gd name="connsiteX17" fmla="*/ 493163 w 539120"/>
                  <a:gd name="connsiteY17" fmla="*/ 253175 h 379858"/>
                  <a:gd name="connsiteX18" fmla="*/ 501069 w 539120"/>
                  <a:gd name="connsiteY18" fmla="*/ 263081 h 379858"/>
                  <a:gd name="connsiteX19" fmla="*/ 503546 w 539120"/>
                  <a:gd name="connsiteY19" fmla="*/ 266224 h 379858"/>
                  <a:gd name="connsiteX20" fmla="*/ 509927 w 539120"/>
                  <a:gd name="connsiteY20" fmla="*/ 269272 h 379858"/>
                  <a:gd name="connsiteX21" fmla="*/ 509927 w 539120"/>
                  <a:gd name="connsiteY21" fmla="*/ 273844 h 379858"/>
                  <a:gd name="connsiteX22" fmla="*/ 475066 w 539120"/>
                  <a:gd name="connsiteY22" fmla="*/ 261366 h 379858"/>
                  <a:gd name="connsiteX23" fmla="*/ 267992 w 539120"/>
                  <a:gd name="connsiteY23" fmla="*/ 325660 h 379858"/>
                  <a:gd name="connsiteX24" fmla="*/ 92256 w 539120"/>
                  <a:gd name="connsiteY24" fmla="*/ 368713 h 379858"/>
                  <a:gd name="connsiteX25" fmla="*/ 93780 w 539120"/>
                  <a:gd name="connsiteY25" fmla="*/ 369380 h 379858"/>
                  <a:gd name="connsiteX26" fmla="*/ 275327 w 539120"/>
                  <a:gd name="connsiteY26" fmla="*/ 367475 h 379858"/>
                  <a:gd name="connsiteX27" fmla="*/ 370672 w 539120"/>
                  <a:gd name="connsiteY27" fmla="*/ 322136 h 379858"/>
                  <a:gd name="connsiteX28" fmla="*/ 486686 w 539120"/>
                  <a:gd name="connsiteY28" fmla="*/ 268224 h 379858"/>
                  <a:gd name="connsiteX29" fmla="*/ 496211 w 539120"/>
                  <a:gd name="connsiteY29" fmla="*/ 268510 h 379858"/>
                  <a:gd name="connsiteX30" fmla="*/ 496688 w 539120"/>
                  <a:gd name="connsiteY30" fmla="*/ 268510 h 379858"/>
                  <a:gd name="connsiteX31" fmla="*/ 514023 w 539120"/>
                  <a:gd name="connsiteY31" fmla="*/ 270891 h 379858"/>
                  <a:gd name="connsiteX32" fmla="*/ 516976 w 539120"/>
                  <a:gd name="connsiteY32" fmla="*/ 273558 h 379858"/>
                  <a:gd name="connsiteX33" fmla="*/ 517071 w 539120"/>
                  <a:gd name="connsiteY33" fmla="*/ 273653 h 379858"/>
                  <a:gd name="connsiteX34" fmla="*/ 517166 w 539120"/>
                  <a:gd name="connsiteY34" fmla="*/ 273749 h 379858"/>
                  <a:gd name="connsiteX35" fmla="*/ 517262 w 539120"/>
                  <a:gd name="connsiteY35" fmla="*/ 273844 h 379858"/>
                  <a:gd name="connsiteX36" fmla="*/ 517357 w 539120"/>
                  <a:gd name="connsiteY36" fmla="*/ 273939 h 379858"/>
                  <a:gd name="connsiteX37" fmla="*/ 517452 w 539120"/>
                  <a:gd name="connsiteY37" fmla="*/ 274034 h 379858"/>
                  <a:gd name="connsiteX38" fmla="*/ 536978 w 539120"/>
                  <a:gd name="connsiteY38" fmla="*/ 291179 h 379858"/>
                  <a:gd name="connsiteX39" fmla="*/ 520024 w 539120"/>
                  <a:gd name="connsiteY39" fmla="*/ 279368 h 379858"/>
                  <a:gd name="connsiteX40" fmla="*/ 519167 w 539120"/>
                  <a:gd name="connsiteY40" fmla="*/ 277749 h 379858"/>
                  <a:gd name="connsiteX41" fmla="*/ 515071 w 539120"/>
                  <a:gd name="connsiteY41" fmla="*/ 272415 h 379858"/>
                  <a:gd name="connsiteX42" fmla="*/ 514023 w 539120"/>
                  <a:gd name="connsiteY42" fmla="*/ 270891 h 37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39120" h="379858">
                    <a:moveTo>
                      <a:pt x="496688" y="268510"/>
                    </a:moveTo>
                    <a:cubicBezTo>
                      <a:pt x="501164" y="270510"/>
                      <a:pt x="505736" y="272701"/>
                      <a:pt x="510213" y="275082"/>
                    </a:cubicBezTo>
                    <a:cubicBezTo>
                      <a:pt x="511451" y="276606"/>
                      <a:pt x="512594" y="278225"/>
                      <a:pt x="513833" y="279749"/>
                    </a:cubicBezTo>
                    <a:cubicBezTo>
                      <a:pt x="516309" y="282893"/>
                      <a:pt x="519738" y="282607"/>
                      <a:pt x="520214" y="280607"/>
                    </a:cubicBezTo>
                    <a:cubicBezTo>
                      <a:pt x="526406" y="284226"/>
                      <a:pt x="532597" y="288322"/>
                      <a:pt x="538788" y="292799"/>
                    </a:cubicBezTo>
                    <a:cubicBezTo>
                      <a:pt x="539074" y="293084"/>
                      <a:pt x="539264" y="292703"/>
                      <a:pt x="538979" y="292418"/>
                    </a:cubicBezTo>
                    <a:cubicBezTo>
                      <a:pt x="538788" y="292322"/>
                      <a:pt x="538693" y="292227"/>
                      <a:pt x="538598" y="292037"/>
                    </a:cubicBezTo>
                    <a:cubicBezTo>
                      <a:pt x="539074" y="292037"/>
                      <a:pt x="539074" y="291560"/>
                      <a:pt x="538693" y="291084"/>
                    </a:cubicBezTo>
                    <a:cubicBezTo>
                      <a:pt x="535931" y="288227"/>
                      <a:pt x="533264" y="285464"/>
                      <a:pt x="530692" y="282702"/>
                    </a:cubicBezTo>
                    <a:cubicBezTo>
                      <a:pt x="530692" y="282607"/>
                      <a:pt x="530597" y="282607"/>
                      <a:pt x="530597" y="282607"/>
                    </a:cubicBezTo>
                    <a:cubicBezTo>
                      <a:pt x="530501" y="282512"/>
                      <a:pt x="530406" y="282512"/>
                      <a:pt x="530311" y="282416"/>
                    </a:cubicBezTo>
                    <a:cubicBezTo>
                      <a:pt x="523167" y="275177"/>
                      <a:pt x="515738" y="268034"/>
                      <a:pt x="508213" y="261175"/>
                    </a:cubicBezTo>
                    <a:cubicBezTo>
                      <a:pt x="508499" y="262128"/>
                      <a:pt x="507260" y="262414"/>
                      <a:pt x="506213" y="261271"/>
                    </a:cubicBezTo>
                    <a:cubicBezTo>
                      <a:pt x="383245" y="123920"/>
                      <a:pt x="196936" y="39433"/>
                      <a:pt x="911" y="0"/>
                    </a:cubicBezTo>
                    <a:cubicBezTo>
                      <a:pt x="911" y="0"/>
                      <a:pt x="911" y="0"/>
                      <a:pt x="816" y="0"/>
                    </a:cubicBezTo>
                    <a:cubicBezTo>
                      <a:pt x="-708" y="1238"/>
                      <a:pt x="-232" y="3143"/>
                      <a:pt x="3388" y="3905"/>
                    </a:cubicBezTo>
                    <a:cubicBezTo>
                      <a:pt x="110449" y="27146"/>
                      <a:pt x="206366" y="69152"/>
                      <a:pt x="295996" y="119348"/>
                    </a:cubicBezTo>
                    <a:cubicBezTo>
                      <a:pt x="364862" y="157925"/>
                      <a:pt x="431822" y="202883"/>
                      <a:pt x="493163" y="253175"/>
                    </a:cubicBezTo>
                    <a:cubicBezTo>
                      <a:pt x="495830" y="256508"/>
                      <a:pt x="498402" y="259747"/>
                      <a:pt x="501069" y="263081"/>
                    </a:cubicBezTo>
                    <a:cubicBezTo>
                      <a:pt x="501831" y="264128"/>
                      <a:pt x="502688" y="265176"/>
                      <a:pt x="503546" y="266224"/>
                    </a:cubicBezTo>
                    <a:cubicBezTo>
                      <a:pt x="505641" y="267176"/>
                      <a:pt x="507737" y="268224"/>
                      <a:pt x="509927" y="269272"/>
                    </a:cubicBezTo>
                    <a:cubicBezTo>
                      <a:pt x="513642" y="271082"/>
                      <a:pt x="513737" y="275749"/>
                      <a:pt x="509927" y="273844"/>
                    </a:cubicBezTo>
                    <a:cubicBezTo>
                      <a:pt x="497735" y="268129"/>
                      <a:pt x="486115" y="264033"/>
                      <a:pt x="475066" y="261366"/>
                    </a:cubicBezTo>
                    <a:cubicBezTo>
                      <a:pt x="383626" y="241268"/>
                      <a:pt x="332000" y="301466"/>
                      <a:pt x="267992" y="325660"/>
                    </a:cubicBezTo>
                    <a:cubicBezTo>
                      <a:pt x="210842" y="348520"/>
                      <a:pt x="153502" y="366713"/>
                      <a:pt x="92256" y="368713"/>
                    </a:cubicBezTo>
                    <a:cubicBezTo>
                      <a:pt x="92637" y="368999"/>
                      <a:pt x="93209" y="369189"/>
                      <a:pt x="93780" y="369380"/>
                    </a:cubicBezTo>
                    <a:cubicBezTo>
                      <a:pt x="153597" y="383096"/>
                      <a:pt x="215986" y="384239"/>
                      <a:pt x="275327" y="367475"/>
                    </a:cubicBezTo>
                    <a:cubicBezTo>
                      <a:pt x="310283" y="357283"/>
                      <a:pt x="341906" y="340900"/>
                      <a:pt x="370672" y="322136"/>
                    </a:cubicBezTo>
                    <a:cubicBezTo>
                      <a:pt x="405533" y="300133"/>
                      <a:pt x="435061" y="269367"/>
                      <a:pt x="486686" y="268224"/>
                    </a:cubicBezTo>
                    <a:cubicBezTo>
                      <a:pt x="489830" y="268224"/>
                      <a:pt x="492973" y="268319"/>
                      <a:pt x="496211" y="268510"/>
                    </a:cubicBezTo>
                    <a:cubicBezTo>
                      <a:pt x="496307" y="268605"/>
                      <a:pt x="496497" y="268605"/>
                      <a:pt x="496688" y="268510"/>
                    </a:cubicBezTo>
                    <a:close/>
                    <a:moveTo>
                      <a:pt x="514023" y="270891"/>
                    </a:moveTo>
                    <a:cubicBezTo>
                      <a:pt x="515166" y="271844"/>
                      <a:pt x="516119" y="272606"/>
                      <a:pt x="516976" y="273558"/>
                    </a:cubicBezTo>
                    <a:cubicBezTo>
                      <a:pt x="517071" y="273653"/>
                      <a:pt x="517071" y="273653"/>
                      <a:pt x="517071" y="273653"/>
                    </a:cubicBezTo>
                    <a:cubicBezTo>
                      <a:pt x="517071" y="273653"/>
                      <a:pt x="517166" y="273653"/>
                      <a:pt x="517166" y="273749"/>
                    </a:cubicBezTo>
                    <a:cubicBezTo>
                      <a:pt x="517166" y="273749"/>
                      <a:pt x="517262" y="273749"/>
                      <a:pt x="517262" y="273844"/>
                    </a:cubicBezTo>
                    <a:cubicBezTo>
                      <a:pt x="517357" y="273844"/>
                      <a:pt x="517357" y="273939"/>
                      <a:pt x="517357" y="273939"/>
                    </a:cubicBezTo>
                    <a:cubicBezTo>
                      <a:pt x="517452" y="273939"/>
                      <a:pt x="517452" y="274034"/>
                      <a:pt x="517452" y="274034"/>
                    </a:cubicBezTo>
                    <a:cubicBezTo>
                      <a:pt x="524024" y="279654"/>
                      <a:pt x="530501" y="285369"/>
                      <a:pt x="536978" y="291179"/>
                    </a:cubicBezTo>
                    <a:cubicBezTo>
                      <a:pt x="531359" y="286893"/>
                      <a:pt x="525739" y="282988"/>
                      <a:pt x="520024" y="279368"/>
                    </a:cubicBezTo>
                    <a:cubicBezTo>
                      <a:pt x="519929" y="278892"/>
                      <a:pt x="519643" y="278321"/>
                      <a:pt x="519167" y="277749"/>
                    </a:cubicBezTo>
                    <a:cubicBezTo>
                      <a:pt x="517833" y="275939"/>
                      <a:pt x="516404" y="274225"/>
                      <a:pt x="515071" y="272415"/>
                    </a:cubicBezTo>
                    <a:cubicBezTo>
                      <a:pt x="514785" y="271939"/>
                      <a:pt x="514309" y="271367"/>
                      <a:pt x="514023" y="270891"/>
                    </a:cubicBezTo>
                    <a:close/>
                  </a:path>
                </a:pathLst>
              </a:custGeom>
              <a:grpFill/>
              <a:ln w="9525" cap="flat">
                <a:noFill/>
                <a:prstDash val="solid"/>
                <a:miter/>
              </a:ln>
            </p:spPr>
            <p:txBody>
              <a:bodyPr rtlCol="0" anchor="ctr"/>
              <a:lstStyle/>
              <a:p>
                <a:endParaRPr lang="th-TH"/>
              </a:p>
            </p:txBody>
          </p:sp>
          <p:sp>
            <p:nvSpPr>
              <p:cNvPr id="43" name="Freeform: Shape 42">
                <a:extLst>
                  <a:ext uri="{FF2B5EF4-FFF2-40B4-BE49-F238E27FC236}">
                    <a16:creationId xmlns:a16="http://schemas.microsoft.com/office/drawing/2014/main" id="{65BC1585-5D04-47E3-AC2F-ECA31025ED78}"/>
                  </a:ext>
                </a:extLst>
              </p:cNvPr>
              <p:cNvSpPr/>
              <p:nvPr/>
            </p:nvSpPr>
            <p:spPr>
              <a:xfrm>
                <a:off x="5278373" y="3426403"/>
                <a:ext cx="527208" cy="169760"/>
              </a:xfrm>
              <a:custGeom>
                <a:avLst/>
                <a:gdLst>
                  <a:gd name="connsiteX0" fmla="*/ 446818 w 527208"/>
                  <a:gd name="connsiteY0" fmla="*/ 11169 h 169760"/>
                  <a:gd name="connsiteX1" fmla="*/ 446627 w 527208"/>
                  <a:gd name="connsiteY1" fmla="*/ 11169 h 169760"/>
                  <a:gd name="connsiteX2" fmla="*/ 222314 w 527208"/>
                  <a:gd name="connsiteY2" fmla="*/ 12693 h 169760"/>
                  <a:gd name="connsiteX3" fmla="*/ 1619 w 527208"/>
                  <a:gd name="connsiteY3" fmla="*/ 159854 h 169760"/>
                  <a:gd name="connsiteX4" fmla="*/ 50864 w 527208"/>
                  <a:gd name="connsiteY4" fmla="*/ 130136 h 169760"/>
                  <a:gd name="connsiteX5" fmla="*/ 138208 w 527208"/>
                  <a:gd name="connsiteY5" fmla="*/ 80797 h 169760"/>
                  <a:gd name="connsiteX6" fmla="*/ 220980 w 527208"/>
                  <a:gd name="connsiteY6" fmla="*/ 44888 h 169760"/>
                  <a:gd name="connsiteX7" fmla="*/ 364712 w 527208"/>
                  <a:gd name="connsiteY7" fmla="*/ 13360 h 169760"/>
                  <a:gd name="connsiteX8" fmla="*/ 366332 w 527208"/>
                  <a:gd name="connsiteY8" fmla="*/ 16694 h 169760"/>
                  <a:gd name="connsiteX9" fmla="*/ 297275 w 527208"/>
                  <a:gd name="connsiteY9" fmla="*/ 31362 h 169760"/>
                  <a:gd name="connsiteX10" fmla="*/ 132398 w 527208"/>
                  <a:gd name="connsiteY10" fmla="*/ 92322 h 169760"/>
                  <a:gd name="connsiteX11" fmla="*/ 0 w 527208"/>
                  <a:gd name="connsiteY11" fmla="*/ 169760 h 169760"/>
                  <a:gd name="connsiteX12" fmla="*/ 130683 w 527208"/>
                  <a:gd name="connsiteY12" fmla="*/ 139947 h 169760"/>
                  <a:gd name="connsiteX13" fmla="*/ 256508 w 527208"/>
                  <a:gd name="connsiteY13" fmla="*/ 97085 h 169760"/>
                  <a:gd name="connsiteX14" fmla="*/ 387858 w 527208"/>
                  <a:gd name="connsiteY14" fmla="*/ 41077 h 169760"/>
                  <a:gd name="connsiteX15" fmla="*/ 483584 w 527208"/>
                  <a:gd name="connsiteY15" fmla="*/ 28028 h 169760"/>
                  <a:gd name="connsiteX16" fmla="*/ 483680 w 527208"/>
                  <a:gd name="connsiteY16" fmla="*/ 28028 h 169760"/>
                  <a:gd name="connsiteX17" fmla="*/ 527209 w 527208"/>
                  <a:gd name="connsiteY17" fmla="*/ 31743 h 169760"/>
                  <a:gd name="connsiteX18" fmla="*/ 446818 w 527208"/>
                  <a:gd name="connsiteY18" fmla="*/ 11169 h 16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7208" h="169760">
                    <a:moveTo>
                      <a:pt x="446818" y="11169"/>
                    </a:moveTo>
                    <a:cubicBezTo>
                      <a:pt x="446722" y="11169"/>
                      <a:pt x="446722" y="11169"/>
                      <a:pt x="446627" y="11169"/>
                    </a:cubicBezTo>
                    <a:cubicBezTo>
                      <a:pt x="371189" y="-3499"/>
                      <a:pt x="293751" y="-4452"/>
                      <a:pt x="222314" y="12693"/>
                    </a:cubicBezTo>
                    <a:cubicBezTo>
                      <a:pt x="123825" y="36315"/>
                      <a:pt x="49149" y="92417"/>
                      <a:pt x="1619" y="159854"/>
                    </a:cubicBezTo>
                    <a:cubicBezTo>
                      <a:pt x="18002" y="149663"/>
                      <a:pt x="34576" y="140042"/>
                      <a:pt x="50864" y="130136"/>
                    </a:cubicBezTo>
                    <a:cubicBezTo>
                      <a:pt x="79629" y="112706"/>
                      <a:pt x="108299" y="95846"/>
                      <a:pt x="138208" y="80797"/>
                    </a:cubicBezTo>
                    <a:cubicBezTo>
                      <a:pt x="164783" y="67367"/>
                      <a:pt x="192310" y="55175"/>
                      <a:pt x="220980" y="44888"/>
                    </a:cubicBezTo>
                    <a:cubicBezTo>
                      <a:pt x="265938" y="28695"/>
                      <a:pt x="314135" y="17170"/>
                      <a:pt x="364712" y="13360"/>
                    </a:cubicBezTo>
                    <a:cubicBezTo>
                      <a:pt x="367856" y="13074"/>
                      <a:pt x="369284" y="16217"/>
                      <a:pt x="366332" y="16694"/>
                    </a:cubicBezTo>
                    <a:cubicBezTo>
                      <a:pt x="343091" y="20789"/>
                      <a:pt x="319945" y="25647"/>
                      <a:pt x="297275" y="31362"/>
                    </a:cubicBezTo>
                    <a:cubicBezTo>
                      <a:pt x="239173" y="45840"/>
                      <a:pt x="183166" y="65843"/>
                      <a:pt x="132398" y="92322"/>
                    </a:cubicBezTo>
                    <a:cubicBezTo>
                      <a:pt x="87249" y="115849"/>
                      <a:pt x="44291" y="142900"/>
                      <a:pt x="0" y="169760"/>
                    </a:cubicBezTo>
                    <a:cubicBezTo>
                      <a:pt x="45910" y="158330"/>
                      <a:pt x="86773" y="152330"/>
                      <a:pt x="130683" y="139947"/>
                    </a:cubicBezTo>
                    <a:cubicBezTo>
                      <a:pt x="174212" y="127850"/>
                      <a:pt x="216313" y="113944"/>
                      <a:pt x="256508" y="97085"/>
                    </a:cubicBezTo>
                    <a:cubicBezTo>
                      <a:pt x="300418" y="78701"/>
                      <a:pt x="340424" y="55270"/>
                      <a:pt x="387858" y="41077"/>
                    </a:cubicBezTo>
                    <a:cubicBezTo>
                      <a:pt x="417766" y="32219"/>
                      <a:pt x="449485" y="27457"/>
                      <a:pt x="483584" y="28028"/>
                    </a:cubicBezTo>
                    <a:cubicBezTo>
                      <a:pt x="483584" y="28028"/>
                      <a:pt x="483584" y="28028"/>
                      <a:pt x="483680" y="28028"/>
                    </a:cubicBezTo>
                    <a:cubicBezTo>
                      <a:pt x="497872" y="28314"/>
                      <a:pt x="512255" y="29457"/>
                      <a:pt x="527209" y="31743"/>
                    </a:cubicBezTo>
                    <a:cubicBezTo>
                      <a:pt x="500729" y="23266"/>
                      <a:pt x="473774" y="16408"/>
                      <a:pt x="446818" y="11169"/>
                    </a:cubicBezTo>
                    <a:close/>
                  </a:path>
                </a:pathLst>
              </a:custGeom>
              <a:grpFill/>
              <a:ln w="9525" cap="flat">
                <a:noFill/>
                <a:prstDash val="solid"/>
                <a:miter/>
              </a:ln>
            </p:spPr>
            <p:txBody>
              <a:bodyPr rtlCol="0" anchor="ctr"/>
              <a:lstStyle/>
              <a:p>
                <a:endParaRPr lang="th-TH"/>
              </a:p>
            </p:txBody>
          </p:sp>
          <p:sp>
            <p:nvSpPr>
              <p:cNvPr id="44" name="Freeform: Shape 43">
                <a:extLst>
                  <a:ext uri="{FF2B5EF4-FFF2-40B4-BE49-F238E27FC236}">
                    <a16:creationId xmlns:a16="http://schemas.microsoft.com/office/drawing/2014/main" id="{3B77FAAB-AE61-4DE9-A4B7-7D5E3A5FF1B7}"/>
                  </a:ext>
                </a:extLst>
              </p:cNvPr>
              <p:cNvSpPr/>
              <p:nvPr/>
            </p:nvSpPr>
            <p:spPr>
              <a:xfrm>
                <a:off x="5298031" y="3329519"/>
                <a:ext cx="531383" cy="138628"/>
              </a:xfrm>
              <a:custGeom>
                <a:avLst/>
                <a:gdLst>
                  <a:gd name="connsiteX0" fmla="*/ 529935 w 531383"/>
                  <a:gd name="connsiteY0" fmla="*/ 133295 h 138628"/>
                  <a:gd name="connsiteX1" fmla="*/ 520601 w 531383"/>
                  <a:gd name="connsiteY1" fmla="*/ 124151 h 138628"/>
                  <a:gd name="connsiteX2" fmla="*/ 319052 w 531383"/>
                  <a:gd name="connsiteY2" fmla="*/ 12137 h 138628"/>
                  <a:gd name="connsiteX3" fmla="*/ 17967 w 531383"/>
                  <a:gd name="connsiteY3" fmla="*/ 21662 h 138628"/>
                  <a:gd name="connsiteX4" fmla="*/ 511838 w 531383"/>
                  <a:gd name="connsiteY4" fmla="*/ 121865 h 138628"/>
                  <a:gd name="connsiteX5" fmla="*/ 519553 w 531383"/>
                  <a:gd name="connsiteY5" fmla="*/ 128723 h 138628"/>
                  <a:gd name="connsiteX6" fmla="*/ 519077 w 531383"/>
                  <a:gd name="connsiteY6" fmla="*/ 128913 h 138628"/>
                  <a:gd name="connsiteX7" fmla="*/ 508314 w 531383"/>
                  <a:gd name="connsiteY7" fmla="*/ 121007 h 138628"/>
                  <a:gd name="connsiteX8" fmla="*/ 237708 w 531383"/>
                  <a:gd name="connsiteY8" fmla="*/ 22424 h 138628"/>
                  <a:gd name="connsiteX9" fmla="*/ 3870 w 531383"/>
                  <a:gd name="connsiteY9" fmla="*/ 25186 h 138628"/>
                  <a:gd name="connsiteX10" fmla="*/ 4060 w 531383"/>
                  <a:gd name="connsiteY10" fmla="*/ 30901 h 138628"/>
                  <a:gd name="connsiteX11" fmla="*/ 504504 w 531383"/>
                  <a:gd name="connsiteY11" fmla="*/ 119769 h 138628"/>
                  <a:gd name="connsiteX12" fmla="*/ 504980 w 531383"/>
                  <a:gd name="connsiteY12" fmla="*/ 120245 h 138628"/>
                  <a:gd name="connsiteX13" fmla="*/ 505075 w 531383"/>
                  <a:gd name="connsiteY13" fmla="*/ 120341 h 138628"/>
                  <a:gd name="connsiteX14" fmla="*/ 521458 w 531383"/>
                  <a:gd name="connsiteY14" fmla="*/ 136057 h 138628"/>
                  <a:gd name="connsiteX15" fmla="*/ 523173 w 531383"/>
                  <a:gd name="connsiteY15" fmla="*/ 137390 h 138628"/>
                  <a:gd name="connsiteX16" fmla="*/ 527745 w 531383"/>
                  <a:gd name="connsiteY16" fmla="*/ 138629 h 138628"/>
                  <a:gd name="connsiteX17" fmla="*/ 527840 w 531383"/>
                  <a:gd name="connsiteY17" fmla="*/ 138629 h 138628"/>
                  <a:gd name="connsiteX18" fmla="*/ 529935 w 531383"/>
                  <a:gd name="connsiteY18" fmla="*/ 133295 h 1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383" h="138628">
                    <a:moveTo>
                      <a:pt x="529935" y="133295"/>
                    </a:moveTo>
                    <a:cubicBezTo>
                      <a:pt x="526887" y="130247"/>
                      <a:pt x="523744" y="127199"/>
                      <a:pt x="520601" y="124151"/>
                    </a:cubicBezTo>
                    <a:cubicBezTo>
                      <a:pt x="468975" y="74335"/>
                      <a:pt x="403539" y="29567"/>
                      <a:pt x="319052" y="12137"/>
                    </a:cubicBezTo>
                    <a:cubicBezTo>
                      <a:pt x="223040" y="-7675"/>
                      <a:pt x="118360" y="-2341"/>
                      <a:pt x="17967" y="21662"/>
                    </a:cubicBezTo>
                    <a:cubicBezTo>
                      <a:pt x="196751" y="-2437"/>
                      <a:pt x="392966" y="18518"/>
                      <a:pt x="511838" y="121865"/>
                    </a:cubicBezTo>
                    <a:cubicBezTo>
                      <a:pt x="514410" y="124151"/>
                      <a:pt x="516981" y="126437"/>
                      <a:pt x="519553" y="128723"/>
                    </a:cubicBezTo>
                    <a:cubicBezTo>
                      <a:pt x="519839" y="129008"/>
                      <a:pt x="519363" y="129199"/>
                      <a:pt x="519077" y="128913"/>
                    </a:cubicBezTo>
                    <a:cubicBezTo>
                      <a:pt x="515553" y="126246"/>
                      <a:pt x="511933" y="123579"/>
                      <a:pt x="508314" y="121007"/>
                    </a:cubicBezTo>
                    <a:cubicBezTo>
                      <a:pt x="432495" y="66715"/>
                      <a:pt x="339912" y="33473"/>
                      <a:pt x="237708" y="22424"/>
                    </a:cubicBezTo>
                    <a:cubicBezTo>
                      <a:pt x="161032" y="14232"/>
                      <a:pt x="83308" y="16709"/>
                      <a:pt x="3870" y="25186"/>
                    </a:cubicBezTo>
                    <a:cubicBezTo>
                      <a:pt x="-1274" y="26900"/>
                      <a:pt x="-1369" y="30996"/>
                      <a:pt x="4060" y="30901"/>
                    </a:cubicBezTo>
                    <a:cubicBezTo>
                      <a:pt x="183702" y="27758"/>
                      <a:pt x="348198" y="60714"/>
                      <a:pt x="504504" y="119769"/>
                    </a:cubicBezTo>
                    <a:cubicBezTo>
                      <a:pt x="504694" y="119960"/>
                      <a:pt x="504789" y="120055"/>
                      <a:pt x="504980" y="120245"/>
                    </a:cubicBezTo>
                    <a:cubicBezTo>
                      <a:pt x="504980" y="120245"/>
                      <a:pt x="504980" y="120245"/>
                      <a:pt x="505075" y="120341"/>
                    </a:cubicBezTo>
                    <a:cubicBezTo>
                      <a:pt x="510600" y="125484"/>
                      <a:pt x="516124" y="130723"/>
                      <a:pt x="521458" y="136057"/>
                    </a:cubicBezTo>
                    <a:cubicBezTo>
                      <a:pt x="522030" y="136533"/>
                      <a:pt x="522601" y="137009"/>
                      <a:pt x="523173" y="137390"/>
                    </a:cubicBezTo>
                    <a:cubicBezTo>
                      <a:pt x="524697" y="138248"/>
                      <a:pt x="526316" y="138629"/>
                      <a:pt x="527745" y="138629"/>
                    </a:cubicBezTo>
                    <a:cubicBezTo>
                      <a:pt x="527745" y="138629"/>
                      <a:pt x="527745" y="138629"/>
                      <a:pt x="527840" y="138629"/>
                    </a:cubicBezTo>
                    <a:cubicBezTo>
                      <a:pt x="530888" y="138438"/>
                      <a:pt x="532888" y="136247"/>
                      <a:pt x="529935" y="133295"/>
                    </a:cubicBezTo>
                    <a:close/>
                  </a:path>
                </a:pathLst>
              </a:custGeom>
              <a:grpFill/>
              <a:ln w="9525" cap="flat">
                <a:noFill/>
                <a:prstDash val="solid"/>
                <a:miter/>
              </a:ln>
            </p:spPr>
            <p:txBody>
              <a:bodyPr rtlCol="0" anchor="ctr"/>
              <a:lstStyle/>
              <a:p>
                <a:endParaRPr lang="th-TH"/>
              </a:p>
            </p:txBody>
          </p:sp>
          <p:sp>
            <p:nvSpPr>
              <p:cNvPr id="45" name="Freeform: Shape 44">
                <a:extLst>
                  <a:ext uri="{FF2B5EF4-FFF2-40B4-BE49-F238E27FC236}">
                    <a16:creationId xmlns:a16="http://schemas.microsoft.com/office/drawing/2014/main" id="{5B20DE02-1D02-4AC3-B25E-B9A64FB78E57}"/>
                  </a:ext>
                </a:extLst>
              </p:cNvPr>
              <p:cNvSpPr/>
              <p:nvPr/>
            </p:nvSpPr>
            <p:spPr>
              <a:xfrm>
                <a:off x="5742824" y="3600223"/>
                <a:ext cx="381108" cy="92336"/>
              </a:xfrm>
              <a:custGeom>
                <a:avLst/>
                <a:gdLst>
                  <a:gd name="connsiteX0" fmla="*/ 380131 w 381108"/>
                  <a:gd name="connsiteY0" fmla="*/ 46233 h 92336"/>
                  <a:gd name="connsiteX1" fmla="*/ 358605 w 381108"/>
                  <a:gd name="connsiteY1" fmla="*/ 27564 h 92336"/>
                  <a:gd name="connsiteX2" fmla="*/ 359652 w 381108"/>
                  <a:gd name="connsiteY2" fmla="*/ 27659 h 92336"/>
                  <a:gd name="connsiteX3" fmla="*/ 360414 w 381108"/>
                  <a:gd name="connsiteY3" fmla="*/ 27659 h 92336"/>
                  <a:gd name="connsiteX4" fmla="*/ 361653 w 381108"/>
                  <a:gd name="connsiteY4" fmla="*/ 26897 h 92336"/>
                  <a:gd name="connsiteX5" fmla="*/ 356700 w 381108"/>
                  <a:gd name="connsiteY5" fmla="*/ 19753 h 92336"/>
                  <a:gd name="connsiteX6" fmla="*/ 345460 w 381108"/>
                  <a:gd name="connsiteY6" fmla="*/ 18420 h 92336"/>
                  <a:gd name="connsiteX7" fmla="*/ 338221 w 381108"/>
                  <a:gd name="connsiteY7" fmla="*/ 17943 h 92336"/>
                  <a:gd name="connsiteX8" fmla="*/ 298026 w 381108"/>
                  <a:gd name="connsiteY8" fmla="*/ 7942 h 92336"/>
                  <a:gd name="connsiteX9" fmla="*/ 187821 w 381108"/>
                  <a:gd name="connsiteY9" fmla="*/ 4132 h 92336"/>
                  <a:gd name="connsiteX10" fmla="*/ 1608 w 381108"/>
                  <a:gd name="connsiteY10" fmla="*/ 79284 h 92336"/>
                  <a:gd name="connsiteX11" fmla="*/ 1322 w 381108"/>
                  <a:gd name="connsiteY11" fmla="*/ 82999 h 92336"/>
                  <a:gd name="connsiteX12" fmla="*/ 2370 w 381108"/>
                  <a:gd name="connsiteY12" fmla="*/ 83475 h 92336"/>
                  <a:gd name="connsiteX13" fmla="*/ 32278 w 381108"/>
                  <a:gd name="connsiteY13" fmla="*/ 88143 h 92336"/>
                  <a:gd name="connsiteX14" fmla="*/ 222397 w 381108"/>
                  <a:gd name="connsiteY14" fmla="*/ 18039 h 92336"/>
                  <a:gd name="connsiteX15" fmla="*/ 348889 w 381108"/>
                  <a:gd name="connsiteY15" fmla="*/ 21658 h 92336"/>
                  <a:gd name="connsiteX16" fmla="*/ 350508 w 381108"/>
                  <a:gd name="connsiteY16" fmla="*/ 22230 h 92336"/>
                  <a:gd name="connsiteX17" fmla="*/ 352794 w 381108"/>
                  <a:gd name="connsiteY17" fmla="*/ 24706 h 92336"/>
                  <a:gd name="connsiteX18" fmla="*/ 351556 w 381108"/>
                  <a:gd name="connsiteY18" fmla="*/ 24230 h 92336"/>
                  <a:gd name="connsiteX19" fmla="*/ 161056 w 381108"/>
                  <a:gd name="connsiteY19" fmla="*/ 52710 h 92336"/>
                  <a:gd name="connsiteX20" fmla="*/ 59996 w 381108"/>
                  <a:gd name="connsiteY20" fmla="*/ 91191 h 92336"/>
                  <a:gd name="connsiteX21" fmla="*/ 174867 w 381108"/>
                  <a:gd name="connsiteY21" fmla="*/ 77856 h 92336"/>
                  <a:gd name="connsiteX22" fmla="*/ 344127 w 381108"/>
                  <a:gd name="connsiteY22" fmla="*/ 25754 h 92336"/>
                  <a:gd name="connsiteX23" fmla="*/ 362700 w 381108"/>
                  <a:gd name="connsiteY23" fmla="*/ 35374 h 92336"/>
                  <a:gd name="connsiteX24" fmla="*/ 362796 w 381108"/>
                  <a:gd name="connsiteY24" fmla="*/ 35469 h 92336"/>
                  <a:gd name="connsiteX25" fmla="*/ 362891 w 381108"/>
                  <a:gd name="connsiteY25" fmla="*/ 35565 h 92336"/>
                  <a:gd name="connsiteX26" fmla="*/ 377274 w 381108"/>
                  <a:gd name="connsiteY26" fmla="*/ 48138 h 92336"/>
                  <a:gd name="connsiteX27" fmla="*/ 380131 w 381108"/>
                  <a:gd name="connsiteY27" fmla="*/ 46233 h 9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1108" h="92336">
                    <a:moveTo>
                      <a:pt x="380131" y="46233"/>
                    </a:moveTo>
                    <a:cubicBezTo>
                      <a:pt x="373749" y="38327"/>
                      <a:pt x="366320" y="32231"/>
                      <a:pt x="358605" y="27564"/>
                    </a:cubicBezTo>
                    <a:cubicBezTo>
                      <a:pt x="358986" y="27564"/>
                      <a:pt x="359367" y="27659"/>
                      <a:pt x="359652" y="27659"/>
                    </a:cubicBezTo>
                    <a:cubicBezTo>
                      <a:pt x="359938" y="27659"/>
                      <a:pt x="360224" y="27754"/>
                      <a:pt x="360414" y="27659"/>
                    </a:cubicBezTo>
                    <a:cubicBezTo>
                      <a:pt x="360986" y="27564"/>
                      <a:pt x="361462" y="27278"/>
                      <a:pt x="361653" y="26897"/>
                    </a:cubicBezTo>
                    <a:cubicBezTo>
                      <a:pt x="362700" y="24992"/>
                      <a:pt x="360129" y="20325"/>
                      <a:pt x="356700" y="19753"/>
                    </a:cubicBezTo>
                    <a:cubicBezTo>
                      <a:pt x="352794" y="19182"/>
                      <a:pt x="349080" y="18705"/>
                      <a:pt x="345460" y="18420"/>
                    </a:cubicBezTo>
                    <a:cubicBezTo>
                      <a:pt x="342984" y="18134"/>
                      <a:pt x="340602" y="18039"/>
                      <a:pt x="338221" y="17943"/>
                    </a:cubicBezTo>
                    <a:cubicBezTo>
                      <a:pt x="324315" y="12990"/>
                      <a:pt x="310313" y="10609"/>
                      <a:pt x="298026" y="7942"/>
                    </a:cubicBezTo>
                    <a:cubicBezTo>
                      <a:pt x="259068" y="-630"/>
                      <a:pt x="220873" y="-2821"/>
                      <a:pt x="187821" y="4132"/>
                    </a:cubicBezTo>
                    <a:cubicBezTo>
                      <a:pt x="117622" y="20801"/>
                      <a:pt x="73807" y="71664"/>
                      <a:pt x="1608" y="79284"/>
                    </a:cubicBezTo>
                    <a:cubicBezTo>
                      <a:pt x="-678" y="79570"/>
                      <a:pt x="-297" y="82047"/>
                      <a:pt x="1322" y="82999"/>
                    </a:cubicBezTo>
                    <a:cubicBezTo>
                      <a:pt x="1608" y="83190"/>
                      <a:pt x="1989" y="83380"/>
                      <a:pt x="2370" y="83475"/>
                    </a:cubicBezTo>
                    <a:cubicBezTo>
                      <a:pt x="12561" y="85285"/>
                      <a:pt x="22467" y="86904"/>
                      <a:pt x="32278" y="88143"/>
                    </a:cubicBezTo>
                    <a:cubicBezTo>
                      <a:pt x="100287" y="91000"/>
                      <a:pt x="160199" y="37946"/>
                      <a:pt x="222397" y="18039"/>
                    </a:cubicBezTo>
                    <a:cubicBezTo>
                      <a:pt x="258878" y="6799"/>
                      <a:pt x="302407" y="4608"/>
                      <a:pt x="348889" y="21658"/>
                    </a:cubicBezTo>
                    <a:cubicBezTo>
                      <a:pt x="349461" y="21849"/>
                      <a:pt x="349937" y="22039"/>
                      <a:pt x="350508" y="22230"/>
                    </a:cubicBezTo>
                    <a:cubicBezTo>
                      <a:pt x="351270" y="23087"/>
                      <a:pt x="352032" y="23849"/>
                      <a:pt x="352794" y="24706"/>
                    </a:cubicBezTo>
                    <a:cubicBezTo>
                      <a:pt x="352318" y="24516"/>
                      <a:pt x="351937" y="24420"/>
                      <a:pt x="351556" y="24230"/>
                    </a:cubicBezTo>
                    <a:cubicBezTo>
                      <a:pt x="275451" y="-1964"/>
                      <a:pt x="213158" y="26802"/>
                      <a:pt x="161056" y="52710"/>
                    </a:cubicBezTo>
                    <a:cubicBezTo>
                      <a:pt x="130862" y="68045"/>
                      <a:pt x="95524" y="86047"/>
                      <a:pt x="59996" y="91191"/>
                    </a:cubicBezTo>
                    <a:cubicBezTo>
                      <a:pt x="99048" y="94239"/>
                      <a:pt x="136863" y="91667"/>
                      <a:pt x="174867" y="77856"/>
                    </a:cubicBezTo>
                    <a:cubicBezTo>
                      <a:pt x="230112" y="58615"/>
                      <a:pt x="275737" y="22039"/>
                      <a:pt x="344127" y="25754"/>
                    </a:cubicBezTo>
                    <a:cubicBezTo>
                      <a:pt x="350413" y="28230"/>
                      <a:pt x="356795" y="31374"/>
                      <a:pt x="362700" y="35374"/>
                    </a:cubicBezTo>
                    <a:cubicBezTo>
                      <a:pt x="362700" y="35374"/>
                      <a:pt x="362796" y="35374"/>
                      <a:pt x="362796" y="35469"/>
                    </a:cubicBezTo>
                    <a:cubicBezTo>
                      <a:pt x="362796" y="35469"/>
                      <a:pt x="362891" y="35469"/>
                      <a:pt x="362891" y="35565"/>
                    </a:cubicBezTo>
                    <a:cubicBezTo>
                      <a:pt x="368130" y="39089"/>
                      <a:pt x="372892" y="43089"/>
                      <a:pt x="377274" y="48138"/>
                    </a:cubicBezTo>
                    <a:cubicBezTo>
                      <a:pt x="379655" y="51186"/>
                      <a:pt x="382703" y="49376"/>
                      <a:pt x="380131" y="46233"/>
                    </a:cubicBezTo>
                    <a:close/>
                  </a:path>
                </a:pathLst>
              </a:custGeom>
              <a:grpFill/>
              <a:ln w="9525" cap="flat">
                <a:noFill/>
                <a:prstDash val="solid"/>
                <a:miter/>
              </a:ln>
            </p:spPr>
            <p:txBody>
              <a:bodyPr rtlCol="0" anchor="ctr"/>
              <a:lstStyle/>
              <a:p>
                <a:endParaRPr lang="th-TH"/>
              </a:p>
            </p:txBody>
          </p:sp>
          <p:sp>
            <p:nvSpPr>
              <p:cNvPr id="46" name="Freeform: Shape 45">
                <a:extLst>
                  <a:ext uri="{FF2B5EF4-FFF2-40B4-BE49-F238E27FC236}">
                    <a16:creationId xmlns:a16="http://schemas.microsoft.com/office/drawing/2014/main" id="{182E7C74-0811-4513-AF07-49F24A1E55BB}"/>
                  </a:ext>
                </a:extLst>
              </p:cNvPr>
              <p:cNvSpPr/>
              <p:nvPr/>
            </p:nvSpPr>
            <p:spPr>
              <a:xfrm>
                <a:off x="5791581" y="3274980"/>
                <a:ext cx="354234" cy="375951"/>
              </a:xfrm>
              <a:custGeom>
                <a:avLst/>
                <a:gdLst>
                  <a:gd name="connsiteX0" fmla="*/ 351854 w 354234"/>
                  <a:gd name="connsiteY0" fmla="*/ 374237 h 375951"/>
                  <a:gd name="connsiteX1" fmla="*/ 354235 w 354234"/>
                  <a:gd name="connsiteY1" fmla="*/ 375952 h 375951"/>
                  <a:gd name="connsiteX2" fmla="*/ 325088 w 354234"/>
                  <a:gd name="connsiteY2" fmla="*/ 282226 h 375951"/>
                  <a:gd name="connsiteX3" fmla="*/ 244031 w 354234"/>
                  <a:gd name="connsiteY3" fmla="*/ 158305 h 375951"/>
                  <a:gd name="connsiteX4" fmla="*/ 0 w 354234"/>
                  <a:gd name="connsiteY4" fmla="*/ 0 h 375951"/>
                  <a:gd name="connsiteX5" fmla="*/ 199263 w 354234"/>
                  <a:gd name="connsiteY5" fmla="*/ 132874 h 375951"/>
                  <a:gd name="connsiteX6" fmla="*/ 351854 w 354234"/>
                  <a:gd name="connsiteY6" fmla="*/ 374237 h 37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234" h="375951">
                    <a:moveTo>
                      <a:pt x="351854" y="374237"/>
                    </a:moveTo>
                    <a:cubicBezTo>
                      <a:pt x="352615" y="374809"/>
                      <a:pt x="353473" y="375380"/>
                      <a:pt x="354235" y="375952"/>
                    </a:cubicBezTo>
                    <a:cubicBezTo>
                      <a:pt x="344710" y="344234"/>
                      <a:pt x="337757" y="311944"/>
                      <a:pt x="325088" y="282226"/>
                    </a:cubicBezTo>
                    <a:cubicBezTo>
                      <a:pt x="306991" y="239744"/>
                      <a:pt x="280988" y="196691"/>
                      <a:pt x="244031" y="158305"/>
                    </a:cubicBezTo>
                    <a:cubicBezTo>
                      <a:pt x="178498" y="89725"/>
                      <a:pt x="88011" y="42100"/>
                      <a:pt x="0" y="0"/>
                    </a:cubicBezTo>
                    <a:cubicBezTo>
                      <a:pt x="70771" y="36862"/>
                      <a:pt x="143923" y="77724"/>
                      <a:pt x="199263" y="132874"/>
                    </a:cubicBezTo>
                    <a:cubicBezTo>
                      <a:pt x="272225" y="206502"/>
                      <a:pt x="304324" y="290227"/>
                      <a:pt x="351854" y="374237"/>
                    </a:cubicBezTo>
                    <a:close/>
                  </a:path>
                </a:pathLst>
              </a:custGeom>
              <a:grpFill/>
              <a:ln w="9525" cap="flat">
                <a:noFill/>
                <a:prstDash val="solid"/>
                <a:miter/>
              </a:ln>
            </p:spPr>
            <p:txBody>
              <a:bodyPr rtlCol="0" anchor="ctr"/>
              <a:lstStyle/>
              <a:p>
                <a:endParaRPr lang="th-TH"/>
              </a:p>
            </p:txBody>
          </p:sp>
          <p:sp>
            <p:nvSpPr>
              <p:cNvPr id="47" name="Freeform: Shape 46">
                <a:extLst>
                  <a:ext uri="{FF2B5EF4-FFF2-40B4-BE49-F238E27FC236}">
                    <a16:creationId xmlns:a16="http://schemas.microsoft.com/office/drawing/2014/main" id="{478C6942-4C7B-43DC-8EC0-B2DF8ED588DA}"/>
                  </a:ext>
                </a:extLst>
              </p:cNvPr>
              <p:cNvSpPr/>
              <p:nvPr/>
            </p:nvSpPr>
            <p:spPr>
              <a:xfrm>
                <a:off x="5741670" y="3255359"/>
                <a:ext cx="417290" cy="433673"/>
              </a:xfrm>
              <a:custGeom>
                <a:avLst/>
                <a:gdLst>
                  <a:gd name="connsiteX0" fmla="*/ 382143 w 417290"/>
                  <a:gd name="connsiteY0" fmla="*/ 382429 h 433673"/>
                  <a:gd name="connsiteX1" fmla="*/ 398812 w 417290"/>
                  <a:gd name="connsiteY1" fmla="*/ 409099 h 433673"/>
                  <a:gd name="connsiteX2" fmla="*/ 399574 w 417290"/>
                  <a:gd name="connsiteY2" fmla="*/ 411385 h 433673"/>
                  <a:gd name="connsiteX3" fmla="*/ 417290 w 417290"/>
                  <a:gd name="connsiteY3" fmla="*/ 433673 h 433673"/>
                  <a:gd name="connsiteX4" fmla="*/ 411004 w 417290"/>
                  <a:gd name="connsiteY4" fmla="*/ 417005 h 433673"/>
                  <a:gd name="connsiteX5" fmla="*/ 408718 w 417290"/>
                  <a:gd name="connsiteY5" fmla="*/ 413194 h 433673"/>
                  <a:gd name="connsiteX6" fmla="*/ 408718 w 417290"/>
                  <a:gd name="connsiteY6" fmla="*/ 413099 h 433673"/>
                  <a:gd name="connsiteX7" fmla="*/ 403384 w 417290"/>
                  <a:gd name="connsiteY7" fmla="*/ 403765 h 433673"/>
                  <a:gd name="connsiteX8" fmla="*/ 403479 w 417290"/>
                  <a:gd name="connsiteY8" fmla="*/ 403765 h 433673"/>
                  <a:gd name="connsiteX9" fmla="*/ 392335 w 417290"/>
                  <a:gd name="connsiteY9" fmla="*/ 383667 h 433673"/>
                  <a:gd name="connsiteX10" fmla="*/ 391954 w 417290"/>
                  <a:gd name="connsiteY10" fmla="*/ 383000 h 433673"/>
                  <a:gd name="connsiteX11" fmla="*/ 244411 w 417290"/>
                  <a:gd name="connsiteY11" fmla="*/ 154686 h 433673"/>
                  <a:gd name="connsiteX12" fmla="*/ 0 w 417290"/>
                  <a:gd name="connsiteY12" fmla="*/ 0 h 433673"/>
                  <a:gd name="connsiteX13" fmla="*/ 952 w 417290"/>
                  <a:gd name="connsiteY13" fmla="*/ 762 h 433673"/>
                  <a:gd name="connsiteX14" fmla="*/ 258890 w 417290"/>
                  <a:gd name="connsiteY14" fmla="*/ 212693 h 433673"/>
                  <a:gd name="connsiteX15" fmla="*/ 381095 w 417290"/>
                  <a:gd name="connsiteY15" fmla="*/ 380619 h 433673"/>
                  <a:gd name="connsiteX16" fmla="*/ 381953 w 417290"/>
                  <a:gd name="connsiteY16" fmla="*/ 382048 h 433673"/>
                  <a:gd name="connsiteX17" fmla="*/ 382143 w 417290"/>
                  <a:gd name="connsiteY17" fmla="*/ 382429 h 433673"/>
                  <a:gd name="connsiteX18" fmla="*/ 382143 w 417290"/>
                  <a:gd name="connsiteY18" fmla="*/ 382429 h 43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290" h="433673">
                    <a:moveTo>
                      <a:pt x="382143" y="382429"/>
                    </a:moveTo>
                    <a:cubicBezTo>
                      <a:pt x="387667" y="391287"/>
                      <a:pt x="393192" y="400145"/>
                      <a:pt x="398812" y="409099"/>
                    </a:cubicBezTo>
                    <a:cubicBezTo>
                      <a:pt x="399002" y="409861"/>
                      <a:pt x="399288" y="410623"/>
                      <a:pt x="399574" y="411385"/>
                    </a:cubicBezTo>
                    <a:cubicBezTo>
                      <a:pt x="405765" y="418814"/>
                      <a:pt x="411575" y="426244"/>
                      <a:pt x="417290" y="433673"/>
                    </a:cubicBezTo>
                    <a:cubicBezTo>
                      <a:pt x="415004" y="428054"/>
                      <a:pt x="412909" y="422529"/>
                      <a:pt x="411004" y="417005"/>
                    </a:cubicBezTo>
                    <a:cubicBezTo>
                      <a:pt x="410242" y="415671"/>
                      <a:pt x="409480" y="414528"/>
                      <a:pt x="408718" y="413194"/>
                    </a:cubicBezTo>
                    <a:cubicBezTo>
                      <a:pt x="408718" y="413194"/>
                      <a:pt x="408718" y="413099"/>
                      <a:pt x="408718" y="413099"/>
                    </a:cubicBezTo>
                    <a:cubicBezTo>
                      <a:pt x="406908" y="409956"/>
                      <a:pt x="405098" y="406813"/>
                      <a:pt x="403384" y="403765"/>
                    </a:cubicBezTo>
                    <a:cubicBezTo>
                      <a:pt x="403384" y="403765"/>
                      <a:pt x="403384" y="403765"/>
                      <a:pt x="403479" y="403765"/>
                    </a:cubicBezTo>
                    <a:cubicBezTo>
                      <a:pt x="399859" y="397002"/>
                      <a:pt x="396145" y="390334"/>
                      <a:pt x="392335" y="383667"/>
                    </a:cubicBezTo>
                    <a:cubicBezTo>
                      <a:pt x="392240" y="383476"/>
                      <a:pt x="392049" y="383286"/>
                      <a:pt x="391954" y="383000"/>
                    </a:cubicBezTo>
                    <a:cubicBezTo>
                      <a:pt x="347663" y="303562"/>
                      <a:pt x="315373" y="224218"/>
                      <a:pt x="244411" y="154686"/>
                    </a:cubicBezTo>
                    <a:cubicBezTo>
                      <a:pt x="177355" y="89440"/>
                      <a:pt x="82772" y="44196"/>
                      <a:pt x="0" y="0"/>
                    </a:cubicBezTo>
                    <a:cubicBezTo>
                      <a:pt x="190" y="286"/>
                      <a:pt x="476" y="476"/>
                      <a:pt x="952" y="762"/>
                    </a:cubicBezTo>
                    <a:cubicBezTo>
                      <a:pt x="100108" y="59150"/>
                      <a:pt x="186499" y="131159"/>
                      <a:pt x="258890" y="212693"/>
                    </a:cubicBezTo>
                    <a:cubicBezTo>
                      <a:pt x="304990" y="264795"/>
                      <a:pt x="343948" y="322040"/>
                      <a:pt x="381095" y="380619"/>
                    </a:cubicBezTo>
                    <a:cubicBezTo>
                      <a:pt x="381381" y="381095"/>
                      <a:pt x="381667" y="381571"/>
                      <a:pt x="381953" y="382048"/>
                    </a:cubicBezTo>
                    <a:cubicBezTo>
                      <a:pt x="381953" y="382238"/>
                      <a:pt x="381953" y="382238"/>
                      <a:pt x="382143" y="382429"/>
                    </a:cubicBezTo>
                    <a:cubicBezTo>
                      <a:pt x="382048" y="382429"/>
                      <a:pt x="382143" y="382429"/>
                      <a:pt x="382143" y="382429"/>
                    </a:cubicBezTo>
                    <a:close/>
                  </a:path>
                </a:pathLst>
              </a:custGeom>
              <a:grpFill/>
              <a:ln w="9525" cap="flat">
                <a:noFill/>
                <a:prstDash val="solid"/>
                <a:miter/>
              </a:ln>
            </p:spPr>
            <p:txBody>
              <a:bodyPr rtlCol="0" anchor="ctr"/>
              <a:lstStyle/>
              <a:p>
                <a:endParaRPr lang="th-TH"/>
              </a:p>
            </p:txBody>
          </p:sp>
          <p:sp>
            <p:nvSpPr>
              <p:cNvPr id="48" name="Freeform: Shape 47">
                <a:extLst>
                  <a:ext uri="{FF2B5EF4-FFF2-40B4-BE49-F238E27FC236}">
                    <a16:creationId xmlns:a16="http://schemas.microsoft.com/office/drawing/2014/main" id="{BFC72AAA-33E0-427C-8FDA-1A1BBEC3C0A3}"/>
                  </a:ext>
                </a:extLst>
              </p:cNvPr>
              <p:cNvSpPr/>
              <p:nvPr/>
            </p:nvSpPr>
            <p:spPr>
              <a:xfrm>
                <a:off x="6144291" y="3650646"/>
                <a:ext cx="3143" cy="5714"/>
              </a:xfrm>
              <a:custGeom>
                <a:avLst/>
                <a:gdLst>
                  <a:gd name="connsiteX0" fmla="*/ 3143 w 3143"/>
                  <a:gd name="connsiteY0" fmla="*/ 5715 h 5714"/>
                  <a:gd name="connsiteX1" fmla="*/ 1810 w 3143"/>
                  <a:gd name="connsiteY1" fmla="*/ 1333 h 5714"/>
                  <a:gd name="connsiteX2" fmla="*/ 0 w 3143"/>
                  <a:gd name="connsiteY2" fmla="*/ 0 h 5714"/>
                  <a:gd name="connsiteX3" fmla="*/ 3143 w 3143"/>
                  <a:gd name="connsiteY3" fmla="*/ 5715 h 5714"/>
                </a:gdLst>
                <a:ahLst/>
                <a:cxnLst>
                  <a:cxn ang="0">
                    <a:pos x="connsiteX0" y="connsiteY0"/>
                  </a:cxn>
                  <a:cxn ang="0">
                    <a:pos x="connsiteX1" y="connsiteY1"/>
                  </a:cxn>
                  <a:cxn ang="0">
                    <a:pos x="connsiteX2" y="connsiteY2"/>
                  </a:cxn>
                  <a:cxn ang="0">
                    <a:pos x="connsiteX3" y="connsiteY3"/>
                  </a:cxn>
                </a:cxnLst>
                <a:rect l="l" t="t" r="r" b="b"/>
                <a:pathLst>
                  <a:path w="3143" h="5714">
                    <a:moveTo>
                      <a:pt x="3143" y="5715"/>
                    </a:moveTo>
                    <a:cubicBezTo>
                      <a:pt x="2667" y="4286"/>
                      <a:pt x="2286" y="2762"/>
                      <a:pt x="1810" y="1333"/>
                    </a:cubicBezTo>
                    <a:cubicBezTo>
                      <a:pt x="1143" y="857"/>
                      <a:pt x="571" y="381"/>
                      <a:pt x="0" y="0"/>
                    </a:cubicBezTo>
                    <a:cubicBezTo>
                      <a:pt x="952" y="1810"/>
                      <a:pt x="2096" y="3810"/>
                      <a:pt x="3143" y="5715"/>
                    </a:cubicBezTo>
                    <a:close/>
                  </a:path>
                </a:pathLst>
              </a:custGeom>
              <a:grpFill/>
              <a:ln w="9525" cap="flat">
                <a:noFill/>
                <a:prstDash val="solid"/>
                <a:miter/>
              </a:ln>
            </p:spPr>
            <p:txBody>
              <a:bodyPr rtlCol="0" anchor="ctr"/>
              <a:lstStyle/>
              <a:p>
                <a:endParaRPr lang="th-TH"/>
              </a:p>
            </p:txBody>
          </p:sp>
          <p:sp>
            <p:nvSpPr>
              <p:cNvPr id="49" name="Freeform: Shape 48">
                <a:extLst>
                  <a:ext uri="{FF2B5EF4-FFF2-40B4-BE49-F238E27FC236}">
                    <a16:creationId xmlns:a16="http://schemas.microsoft.com/office/drawing/2014/main" id="{056A00F9-5B20-44CE-81DC-BD75FFA8DF32}"/>
                  </a:ext>
                </a:extLst>
              </p:cNvPr>
              <p:cNvSpPr/>
              <p:nvPr/>
            </p:nvSpPr>
            <p:spPr>
              <a:xfrm>
                <a:off x="5775102" y="3609456"/>
                <a:ext cx="320516" cy="81957"/>
              </a:xfrm>
              <a:custGeom>
                <a:avLst/>
                <a:gdLst>
                  <a:gd name="connsiteX0" fmla="*/ 319278 w 320516"/>
                  <a:gd name="connsiteY0" fmla="*/ 14997 h 81957"/>
                  <a:gd name="connsiteX1" fmla="*/ 320516 w 320516"/>
                  <a:gd name="connsiteY1" fmla="*/ 15473 h 81957"/>
                  <a:gd name="connsiteX2" fmla="*/ 318230 w 320516"/>
                  <a:gd name="connsiteY2" fmla="*/ 12996 h 81957"/>
                  <a:gd name="connsiteX3" fmla="*/ 316611 w 320516"/>
                  <a:gd name="connsiteY3" fmla="*/ 12425 h 81957"/>
                  <a:gd name="connsiteX4" fmla="*/ 190119 w 320516"/>
                  <a:gd name="connsiteY4" fmla="*/ 8805 h 81957"/>
                  <a:gd name="connsiteX5" fmla="*/ 0 w 320516"/>
                  <a:gd name="connsiteY5" fmla="*/ 78909 h 81957"/>
                  <a:gd name="connsiteX6" fmla="*/ 27623 w 320516"/>
                  <a:gd name="connsiteY6" fmla="*/ 81958 h 81957"/>
                  <a:gd name="connsiteX7" fmla="*/ 128683 w 320516"/>
                  <a:gd name="connsiteY7" fmla="*/ 43476 h 81957"/>
                  <a:gd name="connsiteX8" fmla="*/ 319278 w 320516"/>
                  <a:gd name="connsiteY8" fmla="*/ 14997 h 8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516" h="81957">
                    <a:moveTo>
                      <a:pt x="319278" y="14997"/>
                    </a:moveTo>
                    <a:cubicBezTo>
                      <a:pt x="319754" y="15187"/>
                      <a:pt x="320135" y="15283"/>
                      <a:pt x="320516" y="15473"/>
                    </a:cubicBezTo>
                    <a:cubicBezTo>
                      <a:pt x="319754" y="14616"/>
                      <a:pt x="318992" y="13854"/>
                      <a:pt x="318230" y="12996"/>
                    </a:cubicBezTo>
                    <a:cubicBezTo>
                      <a:pt x="317659" y="12806"/>
                      <a:pt x="317183" y="12616"/>
                      <a:pt x="316611" y="12425"/>
                    </a:cubicBezTo>
                    <a:cubicBezTo>
                      <a:pt x="270129" y="-4625"/>
                      <a:pt x="226695" y="-2434"/>
                      <a:pt x="190119" y="8805"/>
                    </a:cubicBezTo>
                    <a:cubicBezTo>
                      <a:pt x="128016" y="28808"/>
                      <a:pt x="68008" y="81862"/>
                      <a:pt x="0" y="78909"/>
                    </a:cubicBezTo>
                    <a:cubicBezTo>
                      <a:pt x="9335" y="80243"/>
                      <a:pt x="18479" y="81291"/>
                      <a:pt x="27623" y="81958"/>
                    </a:cubicBezTo>
                    <a:cubicBezTo>
                      <a:pt x="63151" y="76719"/>
                      <a:pt x="98489" y="58716"/>
                      <a:pt x="128683" y="43476"/>
                    </a:cubicBezTo>
                    <a:cubicBezTo>
                      <a:pt x="180785" y="17568"/>
                      <a:pt x="243173" y="-11197"/>
                      <a:pt x="319278" y="14997"/>
                    </a:cubicBezTo>
                    <a:close/>
                  </a:path>
                </a:pathLst>
              </a:custGeom>
              <a:grpFill/>
              <a:ln w="9525" cap="flat">
                <a:noFill/>
                <a:prstDash val="solid"/>
                <a:miter/>
              </a:ln>
            </p:spPr>
            <p:txBody>
              <a:bodyPr rtlCol="0" anchor="ctr"/>
              <a:lstStyle/>
              <a:p>
                <a:endParaRPr lang="th-TH"/>
              </a:p>
            </p:txBody>
          </p:sp>
          <p:sp>
            <p:nvSpPr>
              <p:cNvPr id="50" name="Freeform: Shape 49">
                <a:extLst>
                  <a:ext uri="{FF2B5EF4-FFF2-40B4-BE49-F238E27FC236}">
                    <a16:creationId xmlns:a16="http://schemas.microsoft.com/office/drawing/2014/main" id="{6FC91763-720E-4368-92DF-39FBFDDE3593}"/>
                  </a:ext>
                </a:extLst>
              </p:cNvPr>
              <p:cNvSpPr/>
              <p:nvPr/>
            </p:nvSpPr>
            <p:spPr>
              <a:xfrm>
                <a:off x="5740849" y="3252978"/>
                <a:ext cx="411729" cy="419480"/>
              </a:xfrm>
              <a:custGeom>
                <a:avLst/>
                <a:gdLst>
                  <a:gd name="connsiteX0" fmla="*/ 392679 w 411729"/>
                  <a:gd name="connsiteY0" fmla="*/ 385476 h 419480"/>
                  <a:gd name="connsiteX1" fmla="*/ 393060 w 411729"/>
                  <a:gd name="connsiteY1" fmla="*/ 386143 h 419480"/>
                  <a:gd name="connsiteX2" fmla="*/ 404204 w 411729"/>
                  <a:gd name="connsiteY2" fmla="*/ 406241 h 419480"/>
                  <a:gd name="connsiteX3" fmla="*/ 404109 w 411729"/>
                  <a:gd name="connsiteY3" fmla="*/ 406241 h 419480"/>
                  <a:gd name="connsiteX4" fmla="*/ 409443 w 411729"/>
                  <a:gd name="connsiteY4" fmla="*/ 415575 h 419480"/>
                  <a:gd name="connsiteX5" fmla="*/ 409443 w 411729"/>
                  <a:gd name="connsiteY5" fmla="*/ 415670 h 419480"/>
                  <a:gd name="connsiteX6" fmla="*/ 411729 w 411729"/>
                  <a:gd name="connsiteY6" fmla="*/ 419480 h 419480"/>
                  <a:gd name="connsiteX7" fmla="*/ 411062 w 411729"/>
                  <a:gd name="connsiteY7" fmla="*/ 417671 h 419480"/>
                  <a:gd name="connsiteX8" fmla="*/ 406395 w 411729"/>
                  <a:gd name="connsiteY8" fmla="*/ 403478 h 419480"/>
                  <a:gd name="connsiteX9" fmla="*/ 403157 w 411729"/>
                  <a:gd name="connsiteY9" fmla="*/ 397668 h 419480"/>
                  <a:gd name="connsiteX10" fmla="*/ 404966 w 411729"/>
                  <a:gd name="connsiteY10" fmla="*/ 399002 h 419480"/>
                  <a:gd name="connsiteX11" fmla="*/ 404681 w 411729"/>
                  <a:gd name="connsiteY11" fmla="*/ 398049 h 419480"/>
                  <a:gd name="connsiteX12" fmla="*/ 402299 w 411729"/>
                  <a:gd name="connsiteY12" fmla="*/ 396335 h 419480"/>
                  <a:gd name="connsiteX13" fmla="*/ 249709 w 411729"/>
                  <a:gd name="connsiteY13" fmla="*/ 154971 h 419480"/>
                  <a:gd name="connsiteX14" fmla="*/ 50446 w 411729"/>
                  <a:gd name="connsiteY14" fmla="*/ 22097 h 419480"/>
                  <a:gd name="connsiteX15" fmla="*/ 49874 w 411729"/>
                  <a:gd name="connsiteY15" fmla="*/ 21812 h 419480"/>
                  <a:gd name="connsiteX16" fmla="*/ 5774 w 411729"/>
                  <a:gd name="connsiteY16" fmla="*/ 666 h 419480"/>
                  <a:gd name="connsiteX17" fmla="*/ 440 w 411729"/>
                  <a:gd name="connsiteY17" fmla="*/ 2476 h 419480"/>
                  <a:gd name="connsiteX18" fmla="*/ 244851 w 411729"/>
                  <a:gd name="connsiteY18" fmla="*/ 157162 h 419480"/>
                  <a:gd name="connsiteX19" fmla="*/ 392679 w 411729"/>
                  <a:gd name="connsiteY19" fmla="*/ 385476 h 41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729" h="419480">
                    <a:moveTo>
                      <a:pt x="392679" y="385476"/>
                    </a:moveTo>
                    <a:cubicBezTo>
                      <a:pt x="392774" y="385667"/>
                      <a:pt x="392965" y="385857"/>
                      <a:pt x="393060" y="386143"/>
                    </a:cubicBezTo>
                    <a:cubicBezTo>
                      <a:pt x="396870" y="392810"/>
                      <a:pt x="400585" y="399478"/>
                      <a:pt x="404204" y="406241"/>
                    </a:cubicBezTo>
                    <a:cubicBezTo>
                      <a:pt x="404204" y="406241"/>
                      <a:pt x="404204" y="406241"/>
                      <a:pt x="404109" y="406241"/>
                    </a:cubicBezTo>
                    <a:cubicBezTo>
                      <a:pt x="405824" y="409289"/>
                      <a:pt x="407633" y="412432"/>
                      <a:pt x="409443" y="415575"/>
                    </a:cubicBezTo>
                    <a:cubicBezTo>
                      <a:pt x="409443" y="415575"/>
                      <a:pt x="409443" y="415670"/>
                      <a:pt x="409443" y="415670"/>
                    </a:cubicBezTo>
                    <a:cubicBezTo>
                      <a:pt x="410205" y="416908"/>
                      <a:pt x="410967" y="418147"/>
                      <a:pt x="411729" y="419480"/>
                    </a:cubicBezTo>
                    <a:cubicBezTo>
                      <a:pt x="411539" y="418909"/>
                      <a:pt x="411253" y="418242"/>
                      <a:pt x="411062" y="417671"/>
                    </a:cubicBezTo>
                    <a:cubicBezTo>
                      <a:pt x="409443" y="412908"/>
                      <a:pt x="407824" y="408146"/>
                      <a:pt x="406395" y="403478"/>
                    </a:cubicBezTo>
                    <a:cubicBezTo>
                      <a:pt x="405347" y="401573"/>
                      <a:pt x="404300" y="399573"/>
                      <a:pt x="403157" y="397668"/>
                    </a:cubicBezTo>
                    <a:cubicBezTo>
                      <a:pt x="403728" y="398049"/>
                      <a:pt x="404395" y="398525"/>
                      <a:pt x="404966" y="399002"/>
                    </a:cubicBezTo>
                    <a:cubicBezTo>
                      <a:pt x="404871" y="398716"/>
                      <a:pt x="404776" y="398335"/>
                      <a:pt x="404681" y="398049"/>
                    </a:cubicBezTo>
                    <a:cubicBezTo>
                      <a:pt x="403919" y="397478"/>
                      <a:pt x="403061" y="396906"/>
                      <a:pt x="402299" y="396335"/>
                    </a:cubicBezTo>
                    <a:cubicBezTo>
                      <a:pt x="354865" y="312324"/>
                      <a:pt x="322670" y="228599"/>
                      <a:pt x="249709" y="154971"/>
                    </a:cubicBezTo>
                    <a:cubicBezTo>
                      <a:pt x="194369" y="99821"/>
                      <a:pt x="121217" y="58959"/>
                      <a:pt x="50446" y="22097"/>
                    </a:cubicBezTo>
                    <a:cubicBezTo>
                      <a:pt x="50255" y="22002"/>
                      <a:pt x="50065" y="21907"/>
                      <a:pt x="49874" y="21812"/>
                    </a:cubicBezTo>
                    <a:cubicBezTo>
                      <a:pt x="35206" y="14763"/>
                      <a:pt x="20442" y="7810"/>
                      <a:pt x="5774" y="666"/>
                    </a:cubicBezTo>
                    <a:cubicBezTo>
                      <a:pt x="2345" y="-953"/>
                      <a:pt x="-1275" y="666"/>
                      <a:pt x="440" y="2476"/>
                    </a:cubicBezTo>
                    <a:cubicBezTo>
                      <a:pt x="83117" y="46672"/>
                      <a:pt x="177700" y="91916"/>
                      <a:pt x="244851" y="157162"/>
                    </a:cubicBezTo>
                    <a:cubicBezTo>
                      <a:pt x="316098" y="226694"/>
                      <a:pt x="348388" y="306037"/>
                      <a:pt x="392679" y="385476"/>
                    </a:cubicBezTo>
                    <a:close/>
                  </a:path>
                </a:pathLst>
              </a:custGeom>
              <a:grpFill/>
              <a:ln w="9525" cap="flat">
                <a:noFill/>
                <a:prstDash val="solid"/>
                <a:miter/>
              </a:ln>
            </p:spPr>
            <p:txBody>
              <a:bodyPr rtlCol="0" anchor="ctr"/>
              <a:lstStyle/>
              <a:p>
                <a:endParaRPr lang="th-TH"/>
              </a:p>
            </p:txBody>
          </p:sp>
          <p:sp>
            <p:nvSpPr>
              <p:cNvPr id="51" name="Freeform: Shape 50">
                <a:extLst>
                  <a:ext uri="{FF2B5EF4-FFF2-40B4-BE49-F238E27FC236}">
                    <a16:creationId xmlns:a16="http://schemas.microsoft.com/office/drawing/2014/main" id="{5A94A77F-37D9-4D27-9957-4F2A40E27E72}"/>
                  </a:ext>
                </a:extLst>
              </p:cNvPr>
              <p:cNvSpPr/>
              <p:nvPr/>
            </p:nvSpPr>
            <p:spPr>
              <a:xfrm>
                <a:off x="5491448" y="3263666"/>
                <a:ext cx="507150" cy="263161"/>
              </a:xfrm>
              <a:custGeom>
                <a:avLst/>
                <a:gdLst>
                  <a:gd name="connsiteX0" fmla="*/ 507111 w 507150"/>
                  <a:gd name="connsiteY0" fmla="*/ 262393 h 263161"/>
                  <a:gd name="connsiteX1" fmla="*/ 506825 w 507150"/>
                  <a:gd name="connsiteY1" fmla="*/ 261821 h 263161"/>
                  <a:gd name="connsiteX2" fmla="*/ 478727 w 507150"/>
                  <a:gd name="connsiteY2" fmla="*/ 229246 h 263161"/>
                  <a:gd name="connsiteX3" fmla="*/ 478727 w 507150"/>
                  <a:gd name="connsiteY3" fmla="*/ 229151 h 263161"/>
                  <a:gd name="connsiteX4" fmla="*/ 259366 w 507150"/>
                  <a:gd name="connsiteY4" fmla="*/ 80370 h 263161"/>
                  <a:gd name="connsiteX5" fmla="*/ 42291 w 507150"/>
                  <a:gd name="connsiteY5" fmla="*/ 4456 h 263161"/>
                  <a:gd name="connsiteX6" fmla="*/ 42196 w 507150"/>
                  <a:gd name="connsiteY6" fmla="*/ 4456 h 263161"/>
                  <a:gd name="connsiteX7" fmla="*/ 5715 w 507150"/>
                  <a:gd name="connsiteY7" fmla="*/ 74 h 263161"/>
                  <a:gd name="connsiteX8" fmla="*/ 0 w 507150"/>
                  <a:gd name="connsiteY8" fmla="*/ 1217 h 263161"/>
                  <a:gd name="connsiteX9" fmla="*/ 505301 w 507150"/>
                  <a:gd name="connsiteY9" fmla="*/ 262488 h 263161"/>
                  <a:gd name="connsiteX10" fmla="*/ 507111 w 507150"/>
                  <a:gd name="connsiteY10" fmla="*/ 262393 h 26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7150" h="263161">
                    <a:moveTo>
                      <a:pt x="507111" y="262393"/>
                    </a:moveTo>
                    <a:cubicBezTo>
                      <a:pt x="507016" y="262202"/>
                      <a:pt x="507016" y="262012"/>
                      <a:pt x="506825" y="261821"/>
                    </a:cubicBezTo>
                    <a:cubicBezTo>
                      <a:pt x="497967" y="250677"/>
                      <a:pt x="488633" y="239723"/>
                      <a:pt x="478727" y="229246"/>
                    </a:cubicBezTo>
                    <a:cubicBezTo>
                      <a:pt x="478727" y="229151"/>
                      <a:pt x="478727" y="229151"/>
                      <a:pt x="478727" y="229151"/>
                    </a:cubicBezTo>
                    <a:cubicBezTo>
                      <a:pt x="420338" y="166762"/>
                      <a:pt x="344329" y="116184"/>
                      <a:pt x="259366" y="80370"/>
                    </a:cubicBezTo>
                    <a:cubicBezTo>
                      <a:pt x="188309" y="50462"/>
                      <a:pt x="118015" y="23411"/>
                      <a:pt x="42291" y="4456"/>
                    </a:cubicBezTo>
                    <a:cubicBezTo>
                      <a:pt x="42291" y="4456"/>
                      <a:pt x="42196" y="4456"/>
                      <a:pt x="42196" y="4456"/>
                    </a:cubicBezTo>
                    <a:cubicBezTo>
                      <a:pt x="30194" y="2932"/>
                      <a:pt x="18002" y="1408"/>
                      <a:pt x="5715" y="74"/>
                    </a:cubicBezTo>
                    <a:cubicBezTo>
                      <a:pt x="3048" y="-211"/>
                      <a:pt x="1143" y="360"/>
                      <a:pt x="0" y="1217"/>
                    </a:cubicBezTo>
                    <a:cubicBezTo>
                      <a:pt x="196025" y="40651"/>
                      <a:pt x="382238" y="125138"/>
                      <a:pt x="505301" y="262488"/>
                    </a:cubicBezTo>
                    <a:cubicBezTo>
                      <a:pt x="506063" y="263536"/>
                      <a:pt x="507397" y="263250"/>
                      <a:pt x="507111" y="262393"/>
                    </a:cubicBezTo>
                    <a:close/>
                  </a:path>
                </a:pathLst>
              </a:custGeom>
              <a:grpFill/>
              <a:ln w="9525" cap="flat">
                <a:noFill/>
                <a:prstDash val="solid"/>
                <a:miter/>
              </a:ln>
            </p:spPr>
            <p:txBody>
              <a:bodyPr rtlCol="0" anchor="ctr"/>
              <a:lstStyle/>
              <a:p>
                <a:endParaRPr lang="th-TH"/>
              </a:p>
            </p:txBody>
          </p:sp>
          <p:sp>
            <p:nvSpPr>
              <p:cNvPr id="52" name="Freeform: Shape 51">
                <a:extLst>
                  <a:ext uri="{FF2B5EF4-FFF2-40B4-BE49-F238E27FC236}">
                    <a16:creationId xmlns:a16="http://schemas.microsoft.com/office/drawing/2014/main" id="{7041E1AA-1F06-4B2D-8D84-E17C792BC599}"/>
                  </a:ext>
                </a:extLst>
              </p:cNvPr>
              <p:cNvSpPr/>
              <p:nvPr/>
            </p:nvSpPr>
            <p:spPr>
              <a:xfrm>
                <a:off x="5301900" y="3342225"/>
                <a:ext cx="515771" cy="116423"/>
              </a:xfrm>
              <a:custGeom>
                <a:avLst/>
                <a:gdLst>
                  <a:gd name="connsiteX0" fmla="*/ 504444 w 515771"/>
                  <a:gd name="connsiteY0" fmla="*/ 108397 h 116423"/>
                  <a:gd name="connsiteX1" fmla="*/ 515207 w 515771"/>
                  <a:gd name="connsiteY1" fmla="*/ 116302 h 116423"/>
                  <a:gd name="connsiteX2" fmla="*/ 515683 w 515771"/>
                  <a:gd name="connsiteY2" fmla="*/ 116112 h 116423"/>
                  <a:gd name="connsiteX3" fmla="*/ 507968 w 515771"/>
                  <a:gd name="connsiteY3" fmla="*/ 109254 h 116423"/>
                  <a:gd name="connsiteX4" fmla="*/ 14097 w 515771"/>
                  <a:gd name="connsiteY4" fmla="*/ 9051 h 116423"/>
                  <a:gd name="connsiteX5" fmla="*/ 13811 w 515771"/>
                  <a:gd name="connsiteY5" fmla="*/ 9146 h 116423"/>
                  <a:gd name="connsiteX6" fmla="*/ 857 w 515771"/>
                  <a:gd name="connsiteY6" fmla="*/ 12385 h 116423"/>
                  <a:gd name="connsiteX7" fmla="*/ 0 w 515771"/>
                  <a:gd name="connsiteY7" fmla="*/ 12670 h 116423"/>
                  <a:gd name="connsiteX8" fmla="*/ 233839 w 515771"/>
                  <a:gd name="connsiteY8" fmla="*/ 9908 h 116423"/>
                  <a:gd name="connsiteX9" fmla="*/ 504444 w 515771"/>
                  <a:gd name="connsiteY9" fmla="*/ 108397 h 11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771" h="116423">
                    <a:moveTo>
                      <a:pt x="504444" y="108397"/>
                    </a:moveTo>
                    <a:cubicBezTo>
                      <a:pt x="508064" y="110968"/>
                      <a:pt x="511683" y="113635"/>
                      <a:pt x="515207" y="116302"/>
                    </a:cubicBezTo>
                    <a:cubicBezTo>
                      <a:pt x="515493" y="116588"/>
                      <a:pt x="515969" y="116302"/>
                      <a:pt x="515683" y="116112"/>
                    </a:cubicBezTo>
                    <a:cubicBezTo>
                      <a:pt x="513112" y="113826"/>
                      <a:pt x="510540" y="111540"/>
                      <a:pt x="507968" y="109254"/>
                    </a:cubicBezTo>
                    <a:cubicBezTo>
                      <a:pt x="389096" y="5908"/>
                      <a:pt x="192881" y="-15047"/>
                      <a:pt x="14097" y="9051"/>
                    </a:cubicBezTo>
                    <a:cubicBezTo>
                      <a:pt x="14002" y="9051"/>
                      <a:pt x="13906" y="9051"/>
                      <a:pt x="13811" y="9146"/>
                    </a:cubicBezTo>
                    <a:cubicBezTo>
                      <a:pt x="9525" y="10194"/>
                      <a:pt x="5143" y="11242"/>
                      <a:pt x="857" y="12385"/>
                    </a:cubicBezTo>
                    <a:cubicBezTo>
                      <a:pt x="571" y="12480"/>
                      <a:pt x="286" y="12575"/>
                      <a:pt x="0" y="12670"/>
                    </a:cubicBezTo>
                    <a:cubicBezTo>
                      <a:pt x="79439" y="4098"/>
                      <a:pt x="157163" y="1621"/>
                      <a:pt x="233839" y="9908"/>
                    </a:cubicBezTo>
                    <a:cubicBezTo>
                      <a:pt x="336042" y="20767"/>
                      <a:pt x="428530" y="54104"/>
                      <a:pt x="504444" y="108397"/>
                    </a:cubicBezTo>
                    <a:close/>
                  </a:path>
                </a:pathLst>
              </a:custGeom>
              <a:grpFill/>
              <a:ln w="9525" cap="flat">
                <a:noFill/>
                <a:prstDash val="solid"/>
                <a:miter/>
              </a:ln>
            </p:spPr>
            <p:txBody>
              <a:bodyPr rtlCol="0" anchor="ctr"/>
              <a:lstStyle/>
              <a:p>
                <a:endParaRPr lang="th-TH"/>
              </a:p>
            </p:txBody>
          </p:sp>
          <p:sp>
            <p:nvSpPr>
              <p:cNvPr id="53" name="Freeform: Shape 52">
                <a:extLst>
                  <a:ext uri="{FF2B5EF4-FFF2-40B4-BE49-F238E27FC236}">
                    <a16:creationId xmlns:a16="http://schemas.microsoft.com/office/drawing/2014/main" id="{C5D7D696-C79C-4547-A434-634E2A61BF1C}"/>
                  </a:ext>
                </a:extLst>
              </p:cNvPr>
              <p:cNvSpPr/>
              <p:nvPr/>
            </p:nvSpPr>
            <p:spPr>
              <a:xfrm>
                <a:off x="5581554" y="3515591"/>
                <a:ext cx="421505" cy="118290"/>
              </a:xfrm>
              <a:custGeom>
                <a:avLst/>
                <a:gdLst>
                  <a:gd name="connsiteX0" fmla="*/ 176784 w 421505"/>
                  <a:gd name="connsiteY0" fmla="*/ 75143 h 118290"/>
                  <a:gd name="connsiteX1" fmla="*/ 383858 w 421505"/>
                  <a:gd name="connsiteY1" fmla="*/ 10849 h 118290"/>
                  <a:gd name="connsiteX2" fmla="*/ 418719 w 421505"/>
                  <a:gd name="connsiteY2" fmla="*/ 23327 h 118290"/>
                  <a:gd name="connsiteX3" fmla="*/ 418719 w 421505"/>
                  <a:gd name="connsiteY3" fmla="*/ 18755 h 118290"/>
                  <a:gd name="connsiteX4" fmla="*/ 412337 w 421505"/>
                  <a:gd name="connsiteY4" fmla="*/ 15707 h 118290"/>
                  <a:gd name="connsiteX5" fmla="*/ 406813 w 421505"/>
                  <a:gd name="connsiteY5" fmla="*/ 13230 h 118290"/>
                  <a:gd name="connsiteX6" fmla="*/ 400241 w 421505"/>
                  <a:gd name="connsiteY6" fmla="*/ 10563 h 118290"/>
                  <a:gd name="connsiteX7" fmla="*/ 400145 w 421505"/>
                  <a:gd name="connsiteY7" fmla="*/ 10563 h 118290"/>
                  <a:gd name="connsiteX8" fmla="*/ 366903 w 421505"/>
                  <a:gd name="connsiteY8" fmla="*/ 1610 h 118290"/>
                  <a:gd name="connsiteX9" fmla="*/ 358807 w 421505"/>
                  <a:gd name="connsiteY9" fmla="*/ 657 h 118290"/>
                  <a:gd name="connsiteX10" fmla="*/ 358140 w 421505"/>
                  <a:gd name="connsiteY10" fmla="*/ 562 h 118290"/>
                  <a:gd name="connsiteX11" fmla="*/ 228219 w 421505"/>
                  <a:gd name="connsiteY11" fmla="*/ 42377 h 118290"/>
                  <a:gd name="connsiteX12" fmla="*/ 0 w 421505"/>
                  <a:gd name="connsiteY12" fmla="*/ 117243 h 118290"/>
                  <a:gd name="connsiteX13" fmla="*/ 1048 w 421505"/>
                  <a:gd name="connsiteY13" fmla="*/ 118291 h 118290"/>
                  <a:gd name="connsiteX14" fmla="*/ 176784 w 421505"/>
                  <a:gd name="connsiteY14" fmla="*/ 75143 h 1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1505" h="118290">
                    <a:moveTo>
                      <a:pt x="176784" y="75143"/>
                    </a:moveTo>
                    <a:cubicBezTo>
                      <a:pt x="240792" y="50949"/>
                      <a:pt x="292418" y="-9154"/>
                      <a:pt x="383858" y="10849"/>
                    </a:cubicBezTo>
                    <a:cubicBezTo>
                      <a:pt x="394907" y="13516"/>
                      <a:pt x="406622" y="17612"/>
                      <a:pt x="418719" y="23327"/>
                    </a:cubicBezTo>
                    <a:cubicBezTo>
                      <a:pt x="422529" y="25136"/>
                      <a:pt x="422339" y="20564"/>
                      <a:pt x="418719" y="18755"/>
                    </a:cubicBezTo>
                    <a:cubicBezTo>
                      <a:pt x="416624" y="17612"/>
                      <a:pt x="414528" y="16659"/>
                      <a:pt x="412337" y="15707"/>
                    </a:cubicBezTo>
                    <a:cubicBezTo>
                      <a:pt x="410528" y="14849"/>
                      <a:pt x="408623" y="13992"/>
                      <a:pt x="406813" y="13230"/>
                    </a:cubicBezTo>
                    <a:cubicBezTo>
                      <a:pt x="404622" y="12278"/>
                      <a:pt x="402431" y="11420"/>
                      <a:pt x="400241" y="10563"/>
                    </a:cubicBezTo>
                    <a:cubicBezTo>
                      <a:pt x="400241" y="10563"/>
                      <a:pt x="400241" y="10563"/>
                      <a:pt x="400145" y="10563"/>
                    </a:cubicBezTo>
                    <a:cubicBezTo>
                      <a:pt x="388525" y="6086"/>
                      <a:pt x="377476" y="3229"/>
                      <a:pt x="366903" y="1610"/>
                    </a:cubicBezTo>
                    <a:cubicBezTo>
                      <a:pt x="364141" y="1133"/>
                      <a:pt x="361379" y="847"/>
                      <a:pt x="358807" y="657"/>
                    </a:cubicBezTo>
                    <a:cubicBezTo>
                      <a:pt x="358521" y="562"/>
                      <a:pt x="358331" y="562"/>
                      <a:pt x="358140" y="562"/>
                    </a:cubicBezTo>
                    <a:cubicBezTo>
                      <a:pt x="304324" y="-4105"/>
                      <a:pt x="264986" y="21231"/>
                      <a:pt x="228219" y="42377"/>
                    </a:cubicBezTo>
                    <a:cubicBezTo>
                      <a:pt x="159353" y="81524"/>
                      <a:pt x="81534" y="111623"/>
                      <a:pt x="0" y="117243"/>
                    </a:cubicBezTo>
                    <a:cubicBezTo>
                      <a:pt x="191" y="117624"/>
                      <a:pt x="572" y="118005"/>
                      <a:pt x="1048" y="118291"/>
                    </a:cubicBezTo>
                    <a:cubicBezTo>
                      <a:pt x="62389" y="116195"/>
                      <a:pt x="119729" y="97907"/>
                      <a:pt x="176784" y="75143"/>
                    </a:cubicBezTo>
                    <a:close/>
                  </a:path>
                </a:pathLst>
              </a:custGeom>
              <a:grpFill/>
              <a:ln w="9525" cap="flat">
                <a:noFill/>
                <a:prstDash val="solid"/>
                <a:miter/>
              </a:ln>
            </p:spPr>
            <p:txBody>
              <a:bodyPr rtlCol="0" anchor="ctr"/>
              <a:lstStyle/>
              <a:p>
                <a:endParaRPr lang="th-TH"/>
              </a:p>
            </p:txBody>
          </p:sp>
          <p:sp>
            <p:nvSpPr>
              <p:cNvPr id="54" name="Freeform: Shape 53">
                <a:extLst>
                  <a:ext uri="{FF2B5EF4-FFF2-40B4-BE49-F238E27FC236}">
                    <a16:creationId xmlns:a16="http://schemas.microsoft.com/office/drawing/2014/main" id="{45959381-E735-4ECF-840A-7E1F4EFBDE78}"/>
                  </a:ext>
                </a:extLst>
              </p:cNvPr>
              <p:cNvSpPr/>
              <p:nvPr/>
            </p:nvSpPr>
            <p:spPr>
              <a:xfrm>
                <a:off x="5271706" y="3439649"/>
                <a:ext cx="374613" cy="158705"/>
              </a:xfrm>
              <a:custGeom>
                <a:avLst/>
                <a:gdLst>
                  <a:gd name="connsiteX0" fmla="*/ 303943 w 374613"/>
                  <a:gd name="connsiteY0" fmla="*/ 18021 h 158705"/>
                  <a:gd name="connsiteX1" fmla="*/ 372999 w 374613"/>
                  <a:gd name="connsiteY1" fmla="*/ 3353 h 158705"/>
                  <a:gd name="connsiteX2" fmla="*/ 371380 w 374613"/>
                  <a:gd name="connsiteY2" fmla="*/ 19 h 158705"/>
                  <a:gd name="connsiteX3" fmla="*/ 227648 w 374613"/>
                  <a:gd name="connsiteY3" fmla="*/ 31547 h 158705"/>
                  <a:gd name="connsiteX4" fmla="*/ 144875 w 374613"/>
                  <a:gd name="connsiteY4" fmla="*/ 67456 h 158705"/>
                  <a:gd name="connsiteX5" fmla="*/ 57531 w 374613"/>
                  <a:gd name="connsiteY5" fmla="*/ 116795 h 158705"/>
                  <a:gd name="connsiteX6" fmla="*/ 8287 w 374613"/>
                  <a:gd name="connsiteY6" fmla="*/ 146513 h 158705"/>
                  <a:gd name="connsiteX7" fmla="*/ 8287 w 374613"/>
                  <a:gd name="connsiteY7" fmla="*/ 146609 h 158705"/>
                  <a:gd name="connsiteX8" fmla="*/ 0 w 374613"/>
                  <a:gd name="connsiteY8" fmla="*/ 158705 h 158705"/>
                  <a:gd name="connsiteX9" fmla="*/ 2191 w 374613"/>
                  <a:gd name="connsiteY9" fmla="*/ 157658 h 158705"/>
                  <a:gd name="connsiteX10" fmla="*/ 6763 w 374613"/>
                  <a:gd name="connsiteY10" fmla="*/ 156515 h 158705"/>
                  <a:gd name="connsiteX11" fmla="*/ 139160 w 374613"/>
                  <a:gd name="connsiteY11" fmla="*/ 79076 h 158705"/>
                  <a:gd name="connsiteX12" fmla="*/ 303943 w 374613"/>
                  <a:gd name="connsiteY12" fmla="*/ 18021 h 15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613" h="158705">
                    <a:moveTo>
                      <a:pt x="303943" y="18021"/>
                    </a:moveTo>
                    <a:cubicBezTo>
                      <a:pt x="326708" y="12401"/>
                      <a:pt x="349853" y="7544"/>
                      <a:pt x="372999" y="3353"/>
                    </a:cubicBezTo>
                    <a:cubicBezTo>
                      <a:pt x="375952" y="2781"/>
                      <a:pt x="374523" y="-267"/>
                      <a:pt x="371380" y="19"/>
                    </a:cubicBezTo>
                    <a:cubicBezTo>
                      <a:pt x="320707" y="3829"/>
                      <a:pt x="272606" y="15354"/>
                      <a:pt x="227648" y="31547"/>
                    </a:cubicBezTo>
                    <a:cubicBezTo>
                      <a:pt x="198977" y="41834"/>
                      <a:pt x="171450" y="53930"/>
                      <a:pt x="144875" y="67456"/>
                    </a:cubicBezTo>
                    <a:cubicBezTo>
                      <a:pt x="114967" y="82505"/>
                      <a:pt x="86201" y="99460"/>
                      <a:pt x="57531" y="116795"/>
                    </a:cubicBezTo>
                    <a:cubicBezTo>
                      <a:pt x="41148" y="126701"/>
                      <a:pt x="24670" y="136322"/>
                      <a:pt x="8287" y="146513"/>
                    </a:cubicBezTo>
                    <a:cubicBezTo>
                      <a:pt x="8287" y="146609"/>
                      <a:pt x="8287" y="146609"/>
                      <a:pt x="8287" y="146609"/>
                    </a:cubicBezTo>
                    <a:cubicBezTo>
                      <a:pt x="5334" y="150609"/>
                      <a:pt x="2667" y="154610"/>
                      <a:pt x="0" y="158705"/>
                    </a:cubicBezTo>
                    <a:cubicBezTo>
                      <a:pt x="572" y="158229"/>
                      <a:pt x="1238" y="157848"/>
                      <a:pt x="2191" y="157658"/>
                    </a:cubicBezTo>
                    <a:cubicBezTo>
                      <a:pt x="3715" y="157277"/>
                      <a:pt x="5334" y="156896"/>
                      <a:pt x="6763" y="156515"/>
                    </a:cubicBezTo>
                    <a:cubicBezTo>
                      <a:pt x="51054" y="129654"/>
                      <a:pt x="94012" y="102603"/>
                      <a:pt x="139160" y="79076"/>
                    </a:cubicBezTo>
                    <a:cubicBezTo>
                      <a:pt x="189833" y="52502"/>
                      <a:pt x="245840" y="32499"/>
                      <a:pt x="303943" y="18021"/>
                    </a:cubicBezTo>
                    <a:close/>
                  </a:path>
                </a:pathLst>
              </a:custGeom>
              <a:grpFill/>
              <a:ln w="9525" cap="flat">
                <a:noFill/>
                <a:prstDash val="solid"/>
                <a:miter/>
              </a:ln>
            </p:spPr>
            <p:txBody>
              <a:bodyPr rtlCol="0" anchor="ctr"/>
              <a:lstStyle/>
              <a:p>
                <a:endParaRPr lang="th-TH"/>
              </a:p>
            </p:txBody>
          </p:sp>
        </p:grpSp>
        <p:sp>
          <p:nvSpPr>
            <p:cNvPr id="31" name="Freeform: Shape 30">
              <a:extLst>
                <a:ext uri="{FF2B5EF4-FFF2-40B4-BE49-F238E27FC236}">
                  <a16:creationId xmlns:a16="http://schemas.microsoft.com/office/drawing/2014/main" id="{B12495D0-CA1C-42D3-8884-C05B554E37DF}"/>
                </a:ext>
              </a:extLst>
            </p:cNvPr>
            <p:cNvSpPr/>
            <p:nvPr/>
          </p:nvSpPr>
          <p:spPr>
            <a:xfrm>
              <a:off x="5721939" y="3898393"/>
              <a:ext cx="1454298" cy="1597805"/>
            </a:xfrm>
            <a:custGeom>
              <a:avLst/>
              <a:gdLst>
                <a:gd name="connsiteX0" fmla="*/ 726062 w 1053826"/>
                <a:gd name="connsiteY0" fmla="*/ 19759 h 1074520"/>
                <a:gd name="connsiteX1" fmla="*/ 301247 w 1053826"/>
                <a:gd name="connsiteY1" fmla="*/ 7662 h 1074520"/>
                <a:gd name="connsiteX2" fmla="*/ 273053 w 1053826"/>
                <a:gd name="connsiteY2" fmla="*/ 184065 h 1074520"/>
                <a:gd name="connsiteX3" fmla="*/ 137988 w 1053826"/>
                <a:gd name="connsiteY3" fmla="*/ 298841 h 1074520"/>
                <a:gd name="connsiteX4" fmla="*/ 6639 w 1053826"/>
                <a:gd name="connsiteY4" fmla="*/ 679651 h 1074520"/>
                <a:gd name="connsiteX5" fmla="*/ 55502 w 1053826"/>
                <a:gd name="connsiteY5" fmla="*/ 977021 h 1074520"/>
                <a:gd name="connsiteX6" fmla="*/ 343633 w 1053826"/>
                <a:gd name="connsiteY6" fmla="*/ 1073509 h 1074520"/>
                <a:gd name="connsiteX7" fmla="*/ 720061 w 1053826"/>
                <a:gd name="connsiteY7" fmla="*/ 1061032 h 1074520"/>
                <a:gd name="connsiteX8" fmla="*/ 964377 w 1053826"/>
                <a:gd name="connsiteY8" fmla="*/ 974831 h 1074520"/>
                <a:gd name="connsiteX9" fmla="*/ 1046769 w 1053826"/>
                <a:gd name="connsiteY9" fmla="*/ 720227 h 1074520"/>
                <a:gd name="connsiteX10" fmla="*/ 1046864 w 1053826"/>
                <a:gd name="connsiteY10" fmla="*/ 504010 h 1074520"/>
                <a:gd name="connsiteX11" fmla="*/ 944851 w 1053826"/>
                <a:gd name="connsiteY11" fmla="*/ 318653 h 1074520"/>
                <a:gd name="connsiteX12" fmla="*/ 818264 w 1053826"/>
                <a:gd name="connsiteY12" fmla="*/ 254740 h 1074520"/>
                <a:gd name="connsiteX13" fmla="*/ 712632 w 1053826"/>
                <a:gd name="connsiteY13" fmla="*/ 163967 h 1074520"/>
                <a:gd name="connsiteX14" fmla="*/ 726062 w 1053826"/>
                <a:gd name="connsiteY14" fmla="*/ 19759 h 107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3826" h="1074520">
                  <a:moveTo>
                    <a:pt x="726062" y="19759"/>
                  </a:moveTo>
                  <a:cubicBezTo>
                    <a:pt x="585663" y="-1577"/>
                    <a:pt x="442693" y="-5673"/>
                    <a:pt x="301247" y="7662"/>
                  </a:cubicBezTo>
                  <a:cubicBezTo>
                    <a:pt x="343443" y="49191"/>
                    <a:pt x="311248" y="138821"/>
                    <a:pt x="273053" y="184065"/>
                  </a:cubicBezTo>
                  <a:cubicBezTo>
                    <a:pt x="234858" y="229214"/>
                    <a:pt x="180375" y="257503"/>
                    <a:pt x="137988" y="298841"/>
                  </a:cubicBezTo>
                  <a:cubicBezTo>
                    <a:pt x="39690" y="394568"/>
                    <a:pt x="20450" y="543062"/>
                    <a:pt x="6639" y="679651"/>
                  </a:cubicBezTo>
                  <a:cubicBezTo>
                    <a:pt x="-3744" y="782425"/>
                    <a:pt x="-10602" y="897583"/>
                    <a:pt x="55502" y="977021"/>
                  </a:cubicBezTo>
                  <a:cubicBezTo>
                    <a:pt x="122367" y="1057412"/>
                    <a:pt x="239049" y="1070938"/>
                    <a:pt x="343633" y="1073509"/>
                  </a:cubicBezTo>
                  <a:cubicBezTo>
                    <a:pt x="469173" y="1076653"/>
                    <a:pt x="594903" y="1072462"/>
                    <a:pt x="720061" y="1061032"/>
                  </a:cubicBezTo>
                  <a:cubicBezTo>
                    <a:pt x="807977" y="1053031"/>
                    <a:pt x="902751" y="1038076"/>
                    <a:pt x="964377" y="974831"/>
                  </a:cubicBezTo>
                  <a:cubicBezTo>
                    <a:pt x="1028004" y="909584"/>
                    <a:pt x="1039053" y="811000"/>
                    <a:pt x="1046769" y="720227"/>
                  </a:cubicBezTo>
                  <a:cubicBezTo>
                    <a:pt x="1052865" y="648218"/>
                    <a:pt x="1058961" y="575352"/>
                    <a:pt x="1046864" y="504010"/>
                  </a:cubicBezTo>
                  <a:cubicBezTo>
                    <a:pt x="1034862" y="432763"/>
                    <a:pt x="1002477" y="362182"/>
                    <a:pt x="944851" y="318653"/>
                  </a:cubicBezTo>
                  <a:cubicBezTo>
                    <a:pt x="907037" y="290078"/>
                    <a:pt x="861126" y="274838"/>
                    <a:pt x="818264" y="254740"/>
                  </a:cubicBezTo>
                  <a:cubicBezTo>
                    <a:pt x="775306" y="234643"/>
                    <a:pt x="732729" y="206925"/>
                    <a:pt x="712632" y="163967"/>
                  </a:cubicBezTo>
                  <a:cubicBezTo>
                    <a:pt x="692629" y="121009"/>
                    <a:pt x="682628" y="38618"/>
                    <a:pt x="726062" y="19759"/>
                  </a:cubicBezTo>
                  <a:close/>
                </a:path>
              </a:pathLst>
            </a:custGeom>
            <a:solidFill>
              <a:srgbClr val="D3B9A1"/>
            </a:solidFill>
            <a:ln w="9525" cap="flat">
              <a:noFill/>
              <a:prstDash val="solid"/>
              <a:miter/>
            </a:ln>
          </p:spPr>
          <p:txBody>
            <a:bodyPr rtlCol="0" anchor="ctr"/>
            <a:lstStyle/>
            <a:p>
              <a:endParaRPr lang="th-TH"/>
            </a:p>
          </p:txBody>
        </p:sp>
      </p:grpSp>
      <p:grpSp>
        <p:nvGrpSpPr>
          <p:cNvPr id="150" name="Group 149">
            <a:extLst>
              <a:ext uri="{FF2B5EF4-FFF2-40B4-BE49-F238E27FC236}">
                <a16:creationId xmlns:a16="http://schemas.microsoft.com/office/drawing/2014/main" id="{AAC9CEAA-D152-48C9-9519-3A58D6858FA5}"/>
              </a:ext>
            </a:extLst>
          </p:cNvPr>
          <p:cNvGrpSpPr/>
          <p:nvPr/>
        </p:nvGrpSpPr>
        <p:grpSpPr>
          <a:xfrm>
            <a:off x="10465225" y="-16017"/>
            <a:ext cx="1726775" cy="2373952"/>
            <a:chOff x="7784669" y="0"/>
            <a:chExt cx="1726775" cy="2373952"/>
          </a:xfrm>
        </p:grpSpPr>
        <p:grpSp>
          <p:nvGrpSpPr>
            <p:cNvPr id="151" name="Graphic 1">
              <a:extLst>
                <a:ext uri="{FF2B5EF4-FFF2-40B4-BE49-F238E27FC236}">
                  <a16:creationId xmlns:a16="http://schemas.microsoft.com/office/drawing/2014/main" id="{B4CF1EDE-B518-4BB5-95C9-6CD73C3CCB8D}"/>
                </a:ext>
              </a:extLst>
            </p:cNvPr>
            <p:cNvGrpSpPr/>
            <p:nvPr/>
          </p:nvGrpSpPr>
          <p:grpSpPr>
            <a:xfrm>
              <a:off x="7784669" y="958"/>
              <a:ext cx="748144" cy="1766862"/>
              <a:chOff x="5714963" y="2719958"/>
              <a:chExt cx="331317" cy="1053131"/>
            </a:xfrm>
          </p:grpSpPr>
          <p:sp>
            <p:nvSpPr>
              <p:cNvPr id="192" name="Freeform: Shape 191">
                <a:extLst>
                  <a:ext uri="{FF2B5EF4-FFF2-40B4-BE49-F238E27FC236}">
                    <a16:creationId xmlns:a16="http://schemas.microsoft.com/office/drawing/2014/main" id="{5CCD07CD-59B1-4022-A21A-1FF3B11EF4AD}"/>
                  </a:ext>
                </a:extLst>
              </p:cNvPr>
              <p:cNvSpPr/>
              <p:nvPr/>
            </p:nvSpPr>
            <p:spPr>
              <a:xfrm>
                <a:off x="5817793" y="3377845"/>
                <a:ext cx="119202" cy="297571"/>
              </a:xfrm>
              <a:custGeom>
                <a:avLst/>
                <a:gdLst>
                  <a:gd name="connsiteX0" fmla="*/ 117806 w 119202"/>
                  <a:gd name="connsiteY0" fmla="*/ 150309 h 297571"/>
                  <a:gd name="connsiteX1" fmla="*/ 98089 w 119202"/>
                  <a:gd name="connsiteY1" fmla="*/ 85158 h 297571"/>
                  <a:gd name="connsiteX2" fmla="*/ 94755 w 119202"/>
                  <a:gd name="connsiteY2" fmla="*/ 54869 h 297571"/>
                  <a:gd name="connsiteX3" fmla="*/ 58941 w 119202"/>
                  <a:gd name="connsiteY3" fmla="*/ 5 h 297571"/>
                  <a:gd name="connsiteX4" fmla="*/ 22461 w 119202"/>
                  <a:gd name="connsiteY4" fmla="*/ 53250 h 297571"/>
                  <a:gd name="connsiteX5" fmla="*/ 19794 w 119202"/>
                  <a:gd name="connsiteY5" fmla="*/ 90873 h 297571"/>
                  <a:gd name="connsiteX6" fmla="*/ 2649 w 119202"/>
                  <a:gd name="connsiteY6" fmla="*/ 147833 h 297571"/>
                  <a:gd name="connsiteX7" fmla="*/ 59322 w 119202"/>
                  <a:gd name="connsiteY7" fmla="*/ 297566 h 297571"/>
                  <a:gd name="connsiteX8" fmla="*/ 117806 w 119202"/>
                  <a:gd name="connsiteY8" fmla="*/ 150309 h 29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02" h="297571">
                    <a:moveTo>
                      <a:pt x="117806" y="150309"/>
                    </a:moveTo>
                    <a:cubicBezTo>
                      <a:pt x="114853" y="122592"/>
                      <a:pt x="107900" y="101637"/>
                      <a:pt x="98089" y="85158"/>
                    </a:cubicBezTo>
                    <a:cubicBezTo>
                      <a:pt x="97327" y="74109"/>
                      <a:pt x="96279" y="62394"/>
                      <a:pt x="94755" y="54869"/>
                    </a:cubicBezTo>
                    <a:cubicBezTo>
                      <a:pt x="88564" y="24198"/>
                      <a:pt x="76848" y="386"/>
                      <a:pt x="58941" y="5"/>
                    </a:cubicBezTo>
                    <a:cubicBezTo>
                      <a:pt x="42273" y="-376"/>
                      <a:pt x="27318" y="22198"/>
                      <a:pt x="22461" y="53250"/>
                    </a:cubicBezTo>
                    <a:cubicBezTo>
                      <a:pt x="20460" y="65918"/>
                      <a:pt x="19984" y="78396"/>
                      <a:pt x="19794" y="90873"/>
                    </a:cubicBezTo>
                    <a:cubicBezTo>
                      <a:pt x="12078" y="106018"/>
                      <a:pt x="6554" y="124306"/>
                      <a:pt x="2649" y="147833"/>
                    </a:cubicBezTo>
                    <a:cubicBezTo>
                      <a:pt x="-9448" y="220794"/>
                      <a:pt x="21699" y="296709"/>
                      <a:pt x="59322" y="297566"/>
                    </a:cubicBezTo>
                    <a:cubicBezTo>
                      <a:pt x="99232" y="298328"/>
                      <a:pt x="125712" y="224414"/>
                      <a:pt x="117806" y="150309"/>
                    </a:cubicBezTo>
                    <a:close/>
                  </a:path>
                </a:pathLst>
              </a:custGeom>
              <a:solidFill>
                <a:srgbClr val="81B3A1"/>
              </a:solidFill>
              <a:ln w="9525" cap="flat">
                <a:noFill/>
                <a:prstDash val="solid"/>
                <a:miter/>
              </a:ln>
            </p:spPr>
            <p:txBody>
              <a:bodyPr rtlCol="0" anchor="ctr"/>
              <a:lstStyle/>
              <a:p>
                <a:endParaRPr lang="th-TH"/>
              </a:p>
            </p:txBody>
          </p:sp>
          <p:sp>
            <p:nvSpPr>
              <p:cNvPr id="193" name="Freeform: Shape 192">
                <a:extLst>
                  <a:ext uri="{FF2B5EF4-FFF2-40B4-BE49-F238E27FC236}">
                    <a16:creationId xmlns:a16="http://schemas.microsoft.com/office/drawing/2014/main" id="{79DFFDCD-866A-4395-A373-B629B20820EB}"/>
                  </a:ext>
                </a:extLst>
              </p:cNvPr>
              <p:cNvSpPr/>
              <p:nvPr/>
            </p:nvSpPr>
            <p:spPr>
              <a:xfrm>
                <a:off x="5870683" y="3310941"/>
                <a:ext cx="19382" cy="9474"/>
              </a:xfrm>
              <a:custGeom>
                <a:avLst/>
                <a:gdLst>
                  <a:gd name="connsiteX0" fmla="*/ 18528 w 19382"/>
                  <a:gd name="connsiteY0" fmla="*/ 4329 h 9474"/>
                  <a:gd name="connsiteX1" fmla="*/ 3193 w 19382"/>
                  <a:gd name="connsiteY1" fmla="*/ 424 h 9474"/>
                  <a:gd name="connsiteX2" fmla="*/ 4241 w 19382"/>
                  <a:gd name="connsiteY2" fmla="*/ 9092 h 9474"/>
                  <a:gd name="connsiteX3" fmla="*/ 10432 w 19382"/>
                  <a:gd name="connsiteY3" fmla="*/ 8997 h 9474"/>
                  <a:gd name="connsiteX4" fmla="*/ 16338 w 19382"/>
                  <a:gd name="connsiteY4" fmla="*/ 9473 h 9474"/>
                  <a:gd name="connsiteX5" fmla="*/ 18528 w 19382"/>
                  <a:gd name="connsiteY5" fmla="*/ 4329 h 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82" h="9474">
                    <a:moveTo>
                      <a:pt x="18528" y="4329"/>
                    </a:moveTo>
                    <a:cubicBezTo>
                      <a:pt x="14623" y="710"/>
                      <a:pt x="8337" y="-814"/>
                      <a:pt x="3193" y="424"/>
                    </a:cubicBezTo>
                    <a:cubicBezTo>
                      <a:pt x="-1665" y="1567"/>
                      <a:pt x="-712" y="8997"/>
                      <a:pt x="4241" y="9092"/>
                    </a:cubicBezTo>
                    <a:cubicBezTo>
                      <a:pt x="6336" y="9092"/>
                      <a:pt x="8337" y="8806"/>
                      <a:pt x="10432" y="8997"/>
                    </a:cubicBezTo>
                    <a:cubicBezTo>
                      <a:pt x="12432" y="9187"/>
                      <a:pt x="14337" y="9378"/>
                      <a:pt x="16338" y="9473"/>
                    </a:cubicBezTo>
                    <a:cubicBezTo>
                      <a:pt x="18909" y="9568"/>
                      <a:pt x="20433" y="6139"/>
                      <a:pt x="18528" y="4329"/>
                    </a:cubicBezTo>
                    <a:close/>
                  </a:path>
                </a:pathLst>
              </a:custGeom>
              <a:solidFill>
                <a:srgbClr val="323232"/>
              </a:solidFill>
              <a:ln w="9525" cap="flat">
                <a:noFill/>
                <a:prstDash val="solid"/>
                <a:miter/>
              </a:ln>
            </p:spPr>
            <p:txBody>
              <a:bodyPr rtlCol="0" anchor="ctr"/>
              <a:lstStyle/>
              <a:p>
                <a:endParaRPr lang="th-TH"/>
              </a:p>
            </p:txBody>
          </p:sp>
          <p:grpSp>
            <p:nvGrpSpPr>
              <p:cNvPr id="194" name="Graphic 1">
                <a:extLst>
                  <a:ext uri="{FF2B5EF4-FFF2-40B4-BE49-F238E27FC236}">
                    <a16:creationId xmlns:a16="http://schemas.microsoft.com/office/drawing/2014/main" id="{B493AF81-9FF1-47F2-8480-82FF9080288C}"/>
                  </a:ext>
                </a:extLst>
              </p:cNvPr>
              <p:cNvGrpSpPr/>
              <p:nvPr/>
            </p:nvGrpSpPr>
            <p:grpSpPr>
              <a:xfrm>
                <a:off x="5714963" y="3309942"/>
                <a:ext cx="331317" cy="463147"/>
                <a:chOff x="5714963" y="3309942"/>
                <a:chExt cx="331317" cy="463147"/>
              </a:xfrm>
              <a:solidFill>
                <a:srgbClr val="323232"/>
              </a:solidFill>
            </p:grpSpPr>
            <p:sp>
              <p:nvSpPr>
                <p:cNvPr id="196" name="Freeform: Shape 195">
                  <a:extLst>
                    <a:ext uri="{FF2B5EF4-FFF2-40B4-BE49-F238E27FC236}">
                      <a16:creationId xmlns:a16="http://schemas.microsoft.com/office/drawing/2014/main" id="{0FC560A2-4AEB-4023-A7A2-6F35E5A02C97}"/>
                    </a:ext>
                  </a:extLst>
                </p:cNvPr>
                <p:cNvSpPr/>
                <p:nvPr/>
              </p:nvSpPr>
              <p:spPr>
                <a:xfrm>
                  <a:off x="5714963" y="3389160"/>
                  <a:ext cx="112856" cy="280160"/>
                </a:xfrm>
                <a:custGeom>
                  <a:avLst/>
                  <a:gdLst>
                    <a:gd name="connsiteX0" fmla="*/ 103478 w 112856"/>
                    <a:gd name="connsiteY0" fmla="*/ 4310 h 280160"/>
                    <a:gd name="connsiteX1" fmla="*/ 77474 w 112856"/>
                    <a:gd name="connsiteY1" fmla="*/ 76700 h 280160"/>
                    <a:gd name="connsiteX2" fmla="*/ 49566 w 112856"/>
                    <a:gd name="connsiteY2" fmla="*/ 151281 h 280160"/>
                    <a:gd name="connsiteX3" fmla="*/ 18991 w 112856"/>
                    <a:gd name="connsiteY3" fmla="*/ 225195 h 280160"/>
                    <a:gd name="connsiteX4" fmla="*/ 36 w 112856"/>
                    <a:gd name="connsiteY4" fmla="*/ 277678 h 280160"/>
                    <a:gd name="connsiteX5" fmla="*/ 4989 w 112856"/>
                    <a:gd name="connsiteY5" fmla="*/ 278440 h 280160"/>
                    <a:gd name="connsiteX6" fmla="*/ 35945 w 112856"/>
                    <a:gd name="connsiteY6" fmla="*/ 211193 h 280160"/>
                    <a:gd name="connsiteX7" fmla="*/ 62330 w 112856"/>
                    <a:gd name="connsiteY7" fmla="*/ 142232 h 280160"/>
                    <a:gd name="connsiteX8" fmla="*/ 90428 w 112856"/>
                    <a:gd name="connsiteY8" fmla="*/ 68318 h 280160"/>
                    <a:gd name="connsiteX9" fmla="*/ 112812 w 112856"/>
                    <a:gd name="connsiteY9" fmla="*/ 4406 h 280160"/>
                    <a:gd name="connsiteX10" fmla="*/ 103478 w 112856"/>
                    <a:gd name="connsiteY10" fmla="*/ 4310 h 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856" h="280160">
                      <a:moveTo>
                        <a:pt x="103478" y="4310"/>
                      </a:moveTo>
                      <a:cubicBezTo>
                        <a:pt x="100049" y="29647"/>
                        <a:pt x="86333" y="52983"/>
                        <a:pt x="77474" y="76700"/>
                      </a:cubicBezTo>
                      <a:cubicBezTo>
                        <a:pt x="68235" y="101656"/>
                        <a:pt x="58139" y="126135"/>
                        <a:pt x="49566" y="151281"/>
                      </a:cubicBezTo>
                      <a:cubicBezTo>
                        <a:pt x="40803" y="176713"/>
                        <a:pt x="31469" y="201287"/>
                        <a:pt x="18991" y="225195"/>
                      </a:cubicBezTo>
                      <a:cubicBezTo>
                        <a:pt x="10704" y="240911"/>
                        <a:pt x="-726" y="259390"/>
                        <a:pt x="36" y="277678"/>
                      </a:cubicBezTo>
                      <a:cubicBezTo>
                        <a:pt x="131" y="280535"/>
                        <a:pt x="3941" y="281107"/>
                        <a:pt x="4989" y="278440"/>
                      </a:cubicBezTo>
                      <a:cubicBezTo>
                        <a:pt x="13657" y="254913"/>
                        <a:pt x="25087" y="233768"/>
                        <a:pt x="35945" y="211193"/>
                      </a:cubicBezTo>
                      <a:cubicBezTo>
                        <a:pt x="46613" y="189000"/>
                        <a:pt x="54043" y="165378"/>
                        <a:pt x="62330" y="142232"/>
                      </a:cubicBezTo>
                      <a:cubicBezTo>
                        <a:pt x="71188" y="117467"/>
                        <a:pt x="80903" y="92893"/>
                        <a:pt x="90428" y="68318"/>
                      </a:cubicBezTo>
                      <a:cubicBezTo>
                        <a:pt x="98715" y="47078"/>
                        <a:pt x="109669" y="27266"/>
                        <a:pt x="112812" y="4406"/>
                      </a:cubicBezTo>
                      <a:cubicBezTo>
                        <a:pt x="113574" y="-1405"/>
                        <a:pt x="104335" y="-1500"/>
                        <a:pt x="103478" y="4310"/>
                      </a:cubicBezTo>
                      <a:close/>
                    </a:path>
                  </a:pathLst>
                </a:custGeom>
                <a:solidFill>
                  <a:srgbClr val="323232"/>
                </a:solidFill>
                <a:ln w="9525" cap="flat">
                  <a:noFill/>
                  <a:prstDash val="solid"/>
                  <a:miter/>
                </a:ln>
              </p:spPr>
              <p:txBody>
                <a:bodyPr rtlCol="0" anchor="ctr"/>
                <a:lstStyle/>
                <a:p>
                  <a:endParaRPr lang="th-TH"/>
                </a:p>
              </p:txBody>
            </p:sp>
            <p:sp>
              <p:nvSpPr>
                <p:cNvPr id="197" name="Freeform: Shape 196">
                  <a:extLst>
                    <a:ext uri="{FF2B5EF4-FFF2-40B4-BE49-F238E27FC236}">
                      <a16:creationId xmlns:a16="http://schemas.microsoft.com/office/drawing/2014/main" id="{6BBA632B-6377-4AE9-A3EE-0682914EE6D7}"/>
                    </a:ext>
                  </a:extLst>
                </p:cNvPr>
                <p:cNvSpPr/>
                <p:nvPr/>
              </p:nvSpPr>
              <p:spPr>
                <a:xfrm>
                  <a:off x="5820193" y="3309942"/>
                  <a:ext cx="118485" cy="88936"/>
                </a:xfrm>
                <a:custGeom>
                  <a:avLst/>
                  <a:gdLst>
                    <a:gd name="connsiteX0" fmla="*/ 114548 w 118485"/>
                    <a:gd name="connsiteY0" fmla="*/ 78671 h 88936"/>
                    <a:gd name="connsiteX1" fmla="*/ 97499 w 118485"/>
                    <a:gd name="connsiteY1" fmla="*/ 45714 h 88936"/>
                    <a:gd name="connsiteX2" fmla="*/ 72829 w 118485"/>
                    <a:gd name="connsiteY2" fmla="*/ 5042 h 88936"/>
                    <a:gd name="connsiteX3" fmla="*/ 69400 w 118485"/>
                    <a:gd name="connsiteY3" fmla="*/ 2566 h 88936"/>
                    <a:gd name="connsiteX4" fmla="*/ 66828 w 118485"/>
                    <a:gd name="connsiteY4" fmla="*/ 566 h 88936"/>
                    <a:gd name="connsiteX5" fmla="*/ 24823 w 118485"/>
                    <a:gd name="connsiteY5" fmla="*/ 36761 h 88936"/>
                    <a:gd name="connsiteX6" fmla="*/ 725 w 118485"/>
                    <a:gd name="connsiteY6" fmla="*/ 81052 h 88936"/>
                    <a:gd name="connsiteX7" fmla="*/ 4344 w 118485"/>
                    <a:gd name="connsiteY7" fmla="*/ 88196 h 88936"/>
                    <a:gd name="connsiteX8" fmla="*/ 113310 w 118485"/>
                    <a:gd name="connsiteY8" fmla="*/ 88672 h 88936"/>
                    <a:gd name="connsiteX9" fmla="*/ 114548 w 118485"/>
                    <a:gd name="connsiteY9" fmla="*/ 78671 h 8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485" h="88936">
                      <a:moveTo>
                        <a:pt x="114548" y="78671"/>
                      </a:moveTo>
                      <a:cubicBezTo>
                        <a:pt x="106833" y="68574"/>
                        <a:pt x="103214" y="57144"/>
                        <a:pt x="97499" y="45714"/>
                      </a:cubicBezTo>
                      <a:cubicBezTo>
                        <a:pt x="90450" y="31522"/>
                        <a:pt x="80258" y="19139"/>
                        <a:pt x="72829" y="5042"/>
                      </a:cubicBezTo>
                      <a:cubicBezTo>
                        <a:pt x="71972" y="3518"/>
                        <a:pt x="70733" y="2756"/>
                        <a:pt x="69400" y="2566"/>
                      </a:cubicBezTo>
                      <a:cubicBezTo>
                        <a:pt x="68828" y="1613"/>
                        <a:pt x="68066" y="947"/>
                        <a:pt x="66828" y="566"/>
                      </a:cubicBezTo>
                      <a:cubicBezTo>
                        <a:pt x="49493" y="-4483"/>
                        <a:pt x="32348" y="25616"/>
                        <a:pt x="24823" y="36761"/>
                      </a:cubicBezTo>
                      <a:cubicBezTo>
                        <a:pt x="22537" y="40190"/>
                        <a:pt x="534" y="71908"/>
                        <a:pt x="725" y="81052"/>
                      </a:cubicBezTo>
                      <a:cubicBezTo>
                        <a:pt x="-895" y="83719"/>
                        <a:pt x="153" y="88005"/>
                        <a:pt x="4344" y="88196"/>
                      </a:cubicBezTo>
                      <a:cubicBezTo>
                        <a:pt x="40634" y="89434"/>
                        <a:pt x="77020" y="88767"/>
                        <a:pt x="113310" y="88672"/>
                      </a:cubicBezTo>
                      <a:cubicBezTo>
                        <a:pt x="119787" y="88672"/>
                        <a:pt x="120168" y="79623"/>
                        <a:pt x="114548" y="78671"/>
                      </a:cubicBezTo>
                      <a:close/>
                    </a:path>
                  </a:pathLst>
                </a:custGeom>
                <a:solidFill>
                  <a:srgbClr val="323232"/>
                </a:solidFill>
                <a:ln w="9525" cap="flat">
                  <a:noFill/>
                  <a:prstDash val="solid"/>
                  <a:miter/>
                </a:ln>
              </p:spPr>
              <p:txBody>
                <a:bodyPr rtlCol="0" anchor="ctr"/>
                <a:lstStyle/>
                <a:p>
                  <a:endParaRPr lang="th-TH"/>
                </a:p>
              </p:txBody>
            </p:sp>
            <p:sp>
              <p:nvSpPr>
                <p:cNvPr id="198" name="Freeform: Shape 197">
                  <a:extLst>
                    <a:ext uri="{FF2B5EF4-FFF2-40B4-BE49-F238E27FC236}">
                      <a16:creationId xmlns:a16="http://schemas.microsoft.com/office/drawing/2014/main" id="{4642F0B4-E87F-45C7-A8BB-41875DEFE062}"/>
                    </a:ext>
                  </a:extLst>
                </p:cNvPr>
                <p:cNvSpPr/>
                <p:nvPr/>
              </p:nvSpPr>
              <p:spPr>
                <a:xfrm>
                  <a:off x="5717693" y="3662447"/>
                  <a:ext cx="71873" cy="105491"/>
                </a:xfrm>
                <a:custGeom>
                  <a:avLst/>
                  <a:gdLst>
                    <a:gd name="connsiteX0" fmla="*/ 71602 w 71873"/>
                    <a:gd name="connsiteY0" fmla="*/ 100974 h 105491"/>
                    <a:gd name="connsiteX1" fmla="*/ 39407 w 71873"/>
                    <a:gd name="connsiteY1" fmla="*/ 51254 h 105491"/>
                    <a:gd name="connsiteX2" fmla="*/ 3879 w 71873"/>
                    <a:gd name="connsiteY2" fmla="*/ 962 h 105491"/>
                    <a:gd name="connsiteX3" fmla="*/ 69 w 71873"/>
                    <a:gd name="connsiteY3" fmla="*/ 2486 h 105491"/>
                    <a:gd name="connsiteX4" fmla="*/ 33597 w 71873"/>
                    <a:gd name="connsiteY4" fmla="*/ 58207 h 105491"/>
                    <a:gd name="connsiteX5" fmla="*/ 67506 w 71873"/>
                    <a:gd name="connsiteY5" fmla="*/ 104975 h 105491"/>
                    <a:gd name="connsiteX6" fmla="*/ 71602 w 71873"/>
                    <a:gd name="connsiteY6" fmla="*/ 100974 h 1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73" h="105491">
                      <a:moveTo>
                        <a:pt x="71602" y="100974"/>
                      </a:moveTo>
                      <a:cubicBezTo>
                        <a:pt x="63505" y="83925"/>
                        <a:pt x="49789" y="67256"/>
                        <a:pt x="39407" y="51254"/>
                      </a:cubicBezTo>
                      <a:cubicBezTo>
                        <a:pt x="28168" y="34109"/>
                        <a:pt x="15118" y="18202"/>
                        <a:pt x="3879" y="962"/>
                      </a:cubicBezTo>
                      <a:cubicBezTo>
                        <a:pt x="2641" y="-943"/>
                        <a:pt x="-503" y="200"/>
                        <a:pt x="69" y="2486"/>
                      </a:cubicBezTo>
                      <a:cubicBezTo>
                        <a:pt x="5593" y="23727"/>
                        <a:pt x="22357" y="39824"/>
                        <a:pt x="33597" y="58207"/>
                      </a:cubicBezTo>
                      <a:cubicBezTo>
                        <a:pt x="43122" y="73638"/>
                        <a:pt x="51980" y="94688"/>
                        <a:pt x="67506" y="104975"/>
                      </a:cubicBezTo>
                      <a:cubicBezTo>
                        <a:pt x="70078" y="106785"/>
                        <a:pt x="72745" y="103451"/>
                        <a:pt x="71602" y="100974"/>
                      </a:cubicBezTo>
                      <a:close/>
                    </a:path>
                  </a:pathLst>
                </a:custGeom>
                <a:solidFill>
                  <a:srgbClr val="323232"/>
                </a:solidFill>
                <a:ln w="9525" cap="flat">
                  <a:noFill/>
                  <a:prstDash val="solid"/>
                  <a:miter/>
                </a:ln>
              </p:spPr>
              <p:txBody>
                <a:bodyPr rtlCol="0" anchor="ctr"/>
                <a:lstStyle/>
                <a:p>
                  <a:endParaRPr lang="th-TH"/>
                </a:p>
              </p:txBody>
            </p:sp>
            <p:sp>
              <p:nvSpPr>
                <p:cNvPr id="199" name="Freeform: Shape 198">
                  <a:extLst>
                    <a:ext uri="{FF2B5EF4-FFF2-40B4-BE49-F238E27FC236}">
                      <a16:creationId xmlns:a16="http://schemas.microsoft.com/office/drawing/2014/main" id="{EED167C5-A6C4-4E05-A2AB-1EF142496DF5}"/>
                    </a:ext>
                  </a:extLst>
                </p:cNvPr>
                <p:cNvSpPr/>
                <p:nvPr/>
              </p:nvSpPr>
              <p:spPr>
                <a:xfrm>
                  <a:off x="5783117" y="3760349"/>
                  <a:ext cx="187506" cy="12739"/>
                </a:xfrm>
                <a:custGeom>
                  <a:avLst/>
                  <a:gdLst>
                    <a:gd name="connsiteX0" fmla="*/ 182581 w 187506"/>
                    <a:gd name="connsiteY0" fmla="*/ 2406 h 12739"/>
                    <a:gd name="connsiteX1" fmla="*/ 138861 w 187506"/>
                    <a:gd name="connsiteY1" fmla="*/ 786 h 12739"/>
                    <a:gd name="connsiteX2" fmla="*/ 88950 w 187506"/>
                    <a:gd name="connsiteY2" fmla="*/ 1834 h 12739"/>
                    <a:gd name="connsiteX3" fmla="*/ 3606 w 187506"/>
                    <a:gd name="connsiteY3" fmla="*/ 24 h 12739"/>
                    <a:gd name="connsiteX4" fmla="*/ 2558 w 187506"/>
                    <a:gd name="connsiteY4" fmla="*/ 7168 h 12739"/>
                    <a:gd name="connsiteX5" fmla="*/ 93427 w 187506"/>
                    <a:gd name="connsiteY5" fmla="*/ 10788 h 12739"/>
                    <a:gd name="connsiteX6" fmla="*/ 146576 w 187506"/>
                    <a:gd name="connsiteY6" fmla="*/ 10311 h 12739"/>
                    <a:gd name="connsiteX7" fmla="*/ 184676 w 187506"/>
                    <a:gd name="connsiteY7" fmla="*/ 10311 h 12739"/>
                    <a:gd name="connsiteX8" fmla="*/ 182581 w 187506"/>
                    <a:gd name="connsiteY8" fmla="*/ 2406 h 1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06" h="12739">
                      <a:moveTo>
                        <a:pt x="182581" y="2406"/>
                      </a:moveTo>
                      <a:cubicBezTo>
                        <a:pt x="167912" y="5073"/>
                        <a:pt x="153625" y="1072"/>
                        <a:pt x="138861" y="786"/>
                      </a:cubicBezTo>
                      <a:cubicBezTo>
                        <a:pt x="122192" y="405"/>
                        <a:pt x="105523" y="1358"/>
                        <a:pt x="88950" y="1834"/>
                      </a:cubicBezTo>
                      <a:cubicBezTo>
                        <a:pt x="60946" y="2501"/>
                        <a:pt x="31419" y="2977"/>
                        <a:pt x="3606" y="24"/>
                      </a:cubicBezTo>
                      <a:cubicBezTo>
                        <a:pt x="-490" y="-452"/>
                        <a:pt x="-1442" y="6216"/>
                        <a:pt x="2558" y="7168"/>
                      </a:cubicBezTo>
                      <a:cubicBezTo>
                        <a:pt x="30466" y="14217"/>
                        <a:pt x="64852" y="11454"/>
                        <a:pt x="93427" y="10788"/>
                      </a:cubicBezTo>
                      <a:cubicBezTo>
                        <a:pt x="110953" y="10311"/>
                        <a:pt x="129050" y="9073"/>
                        <a:pt x="146576" y="10311"/>
                      </a:cubicBezTo>
                      <a:cubicBezTo>
                        <a:pt x="159721" y="11264"/>
                        <a:pt x="172103" y="15264"/>
                        <a:pt x="184676" y="10311"/>
                      </a:cubicBezTo>
                      <a:cubicBezTo>
                        <a:pt x="189439" y="8311"/>
                        <a:pt x="187819" y="1453"/>
                        <a:pt x="182581" y="2406"/>
                      </a:cubicBezTo>
                      <a:close/>
                    </a:path>
                  </a:pathLst>
                </a:custGeom>
                <a:solidFill>
                  <a:srgbClr val="323232"/>
                </a:solidFill>
                <a:ln w="9525" cap="flat">
                  <a:noFill/>
                  <a:prstDash val="solid"/>
                  <a:miter/>
                </a:ln>
              </p:spPr>
              <p:txBody>
                <a:bodyPr rtlCol="0" anchor="ctr"/>
                <a:lstStyle/>
                <a:p>
                  <a:endParaRPr lang="th-TH"/>
                </a:p>
              </p:txBody>
            </p:sp>
            <p:sp>
              <p:nvSpPr>
                <p:cNvPr id="200" name="Freeform: Shape 199">
                  <a:extLst>
                    <a:ext uri="{FF2B5EF4-FFF2-40B4-BE49-F238E27FC236}">
                      <a16:creationId xmlns:a16="http://schemas.microsoft.com/office/drawing/2014/main" id="{212B6198-B9E1-4CC4-BB1D-DC6579CE314E}"/>
                    </a:ext>
                  </a:extLst>
                </p:cNvPr>
                <p:cNvSpPr/>
                <p:nvPr/>
              </p:nvSpPr>
              <p:spPr>
                <a:xfrm>
                  <a:off x="5963302" y="3661397"/>
                  <a:ext cx="82536" cy="107830"/>
                </a:xfrm>
                <a:custGeom>
                  <a:avLst/>
                  <a:gdLst>
                    <a:gd name="connsiteX0" fmla="*/ 74214 w 82536"/>
                    <a:gd name="connsiteY0" fmla="*/ 1345 h 107830"/>
                    <a:gd name="connsiteX1" fmla="*/ 37352 w 82536"/>
                    <a:gd name="connsiteY1" fmla="*/ 51732 h 107830"/>
                    <a:gd name="connsiteX2" fmla="*/ 776 w 82536"/>
                    <a:gd name="connsiteY2" fmla="*/ 101453 h 107830"/>
                    <a:gd name="connsiteX3" fmla="*/ 7348 w 82536"/>
                    <a:gd name="connsiteY3" fmla="*/ 106692 h 107830"/>
                    <a:gd name="connsiteX4" fmla="*/ 39352 w 82536"/>
                    <a:gd name="connsiteY4" fmla="*/ 65258 h 107830"/>
                    <a:gd name="connsiteX5" fmla="*/ 80976 w 82536"/>
                    <a:gd name="connsiteY5" fmla="*/ 8298 h 107830"/>
                    <a:gd name="connsiteX6" fmla="*/ 74214 w 82536"/>
                    <a:gd name="connsiteY6" fmla="*/ 1345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36" h="107830">
                      <a:moveTo>
                        <a:pt x="74214" y="1345"/>
                      </a:moveTo>
                      <a:cubicBezTo>
                        <a:pt x="58878" y="15537"/>
                        <a:pt x="50020" y="35254"/>
                        <a:pt x="37352" y="51732"/>
                      </a:cubicBezTo>
                      <a:cubicBezTo>
                        <a:pt x="24779" y="68115"/>
                        <a:pt x="13063" y="84975"/>
                        <a:pt x="776" y="101453"/>
                      </a:cubicBezTo>
                      <a:cubicBezTo>
                        <a:pt x="-2177" y="105358"/>
                        <a:pt x="4014" y="110025"/>
                        <a:pt x="7348" y="106692"/>
                      </a:cubicBezTo>
                      <a:cubicBezTo>
                        <a:pt x="19445" y="94404"/>
                        <a:pt x="28779" y="78783"/>
                        <a:pt x="39352" y="65258"/>
                      </a:cubicBezTo>
                      <a:cubicBezTo>
                        <a:pt x="53640" y="47065"/>
                        <a:pt x="64212" y="24110"/>
                        <a:pt x="80976" y="8298"/>
                      </a:cubicBezTo>
                      <a:cubicBezTo>
                        <a:pt x="85644" y="4012"/>
                        <a:pt x="78786" y="-2941"/>
                        <a:pt x="74214" y="1345"/>
                      </a:cubicBezTo>
                      <a:close/>
                    </a:path>
                  </a:pathLst>
                </a:custGeom>
                <a:solidFill>
                  <a:srgbClr val="323232"/>
                </a:solidFill>
                <a:ln w="9525" cap="flat">
                  <a:noFill/>
                  <a:prstDash val="solid"/>
                  <a:miter/>
                </a:ln>
              </p:spPr>
              <p:txBody>
                <a:bodyPr rtlCol="0" anchor="ctr"/>
                <a:lstStyle/>
                <a:p>
                  <a:endParaRPr lang="th-TH"/>
                </a:p>
              </p:txBody>
            </p:sp>
            <p:sp>
              <p:nvSpPr>
                <p:cNvPr id="201" name="Freeform: Shape 200">
                  <a:extLst>
                    <a:ext uri="{FF2B5EF4-FFF2-40B4-BE49-F238E27FC236}">
                      <a16:creationId xmlns:a16="http://schemas.microsoft.com/office/drawing/2014/main" id="{BC3D6B3D-24EF-4CA0-86C2-5193C5B2CBA5}"/>
                    </a:ext>
                  </a:extLst>
                </p:cNvPr>
                <p:cNvSpPr/>
                <p:nvPr/>
              </p:nvSpPr>
              <p:spPr>
                <a:xfrm>
                  <a:off x="5924516" y="3384386"/>
                  <a:ext cx="119007" cy="284533"/>
                </a:xfrm>
                <a:custGeom>
                  <a:avLst/>
                  <a:gdLst>
                    <a:gd name="connsiteX0" fmla="*/ 94998 w 119007"/>
                    <a:gd name="connsiteY0" fmla="*/ 212634 h 284533"/>
                    <a:gd name="connsiteX1" fmla="*/ 64232 w 119007"/>
                    <a:gd name="connsiteY1" fmla="*/ 135386 h 284533"/>
                    <a:gd name="connsiteX2" fmla="*/ 35562 w 119007"/>
                    <a:gd name="connsiteY2" fmla="*/ 72521 h 284533"/>
                    <a:gd name="connsiteX3" fmla="*/ 9559 w 119007"/>
                    <a:gd name="connsiteY3" fmla="*/ 2513 h 284533"/>
                    <a:gd name="connsiteX4" fmla="*/ 701 w 119007"/>
                    <a:gd name="connsiteY4" fmla="*/ 7561 h 284533"/>
                    <a:gd name="connsiteX5" fmla="*/ 23656 w 119007"/>
                    <a:gd name="connsiteY5" fmla="*/ 70616 h 284533"/>
                    <a:gd name="connsiteX6" fmla="*/ 56136 w 119007"/>
                    <a:gd name="connsiteY6" fmla="*/ 142149 h 284533"/>
                    <a:gd name="connsiteX7" fmla="*/ 113762 w 119007"/>
                    <a:gd name="connsiteY7" fmla="*/ 282643 h 284533"/>
                    <a:gd name="connsiteX8" fmla="*/ 119001 w 119007"/>
                    <a:gd name="connsiteY8" fmla="*/ 281976 h 284533"/>
                    <a:gd name="connsiteX9" fmla="*/ 94998 w 119007"/>
                    <a:gd name="connsiteY9" fmla="*/ 212634 h 28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07" h="284533">
                      <a:moveTo>
                        <a:pt x="94998" y="212634"/>
                      </a:moveTo>
                      <a:cubicBezTo>
                        <a:pt x="84521" y="186917"/>
                        <a:pt x="73948" y="161390"/>
                        <a:pt x="64232" y="135386"/>
                      </a:cubicBezTo>
                      <a:cubicBezTo>
                        <a:pt x="56041" y="113574"/>
                        <a:pt x="45182" y="93667"/>
                        <a:pt x="35562" y="72521"/>
                      </a:cubicBezTo>
                      <a:cubicBezTo>
                        <a:pt x="25180" y="49757"/>
                        <a:pt x="22037" y="24420"/>
                        <a:pt x="9559" y="2513"/>
                      </a:cubicBezTo>
                      <a:cubicBezTo>
                        <a:pt x="6320" y="-3202"/>
                        <a:pt x="-2538" y="1846"/>
                        <a:pt x="701" y="7561"/>
                      </a:cubicBezTo>
                      <a:cubicBezTo>
                        <a:pt x="11940" y="27182"/>
                        <a:pt x="14988" y="49852"/>
                        <a:pt x="23656" y="70616"/>
                      </a:cubicBezTo>
                      <a:cubicBezTo>
                        <a:pt x="33848" y="94905"/>
                        <a:pt x="46802" y="117384"/>
                        <a:pt x="56136" y="142149"/>
                      </a:cubicBezTo>
                      <a:cubicBezTo>
                        <a:pt x="73948" y="189488"/>
                        <a:pt x="97284" y="234923"/>
                        <a:pt x="113762" y="282643"/>
                      </a:cubicBezTo>
                      <a:cubicBezTo>
                        <a:pt x="114715" y="285310"/>
                        <a:pt x="119192" y="285215"/>
                        <a:pt x="119001" y="281976"/>
                      </a:cubicBezTo>
                      <a:cubicBezTo>
                        <a:pt x="117477" y="257973"/>
                        <a:pt x="103952" y="234542"/>
                        <a:pt x="94998" y="212634"/>
                      </a:cubicBezTo>
                      <a:close/>
                    </a:path>
                  </a:pathLst>
                </a:custGeom>
                <a:solidFill>
                  <a:srgbClr val="323232"/>
                </a:solidFill>
                <a:ln w="9525" cap="flat">
                  <a:noFill/>
                  <a:prstDash val="solid"/>
                  <a:miter/>
                </a:ln>
              </p:spPr>
              <p:txBody>
                <a:bodyPr rtlCol="0" anchor="ctr"/>
                <a:lstStyle/>
                <a:p>
                  <a:endParaRPr lang="th-TH"/>
                </a:p>
              </p:txBody>
            </p:sp>
            <p:sp>
              <p:nvSpPr>
                <p:cNvPr id="202" name="Freeform: Shape 201">
                  <a:extLst>
                    <a:ext uri="{FF2B5EF4-FFF2-40B4-BE49-F238E27FC236}">
                      <a16:creationId xmlns:a16="http://schemas.microsoft.com/office/drawing/2014/main" id="{416560D2-8664-4D9D-98D6-FDC79F828CCA}"/>
                    </a:ext>
                  </a:extLst>
                </p:cNvPr>
                <p:cNvSpPr/>
                <p:nvPr/>
              </p:nvSpPr>
              <p:spPr>
                <a:xfrm>
                  <a:off x="5715487" y="3647397"/>
                  <a:ext cx="96420" cy="23037"/>
                </a:xfrm>
                <a:custGeom>
                  <a:avLst/>
                  <a:gdLst>
                    <a:gd name="connsiteX0" fmla="*/ 92952 w 96420"/>
                    <a:gd name="connsiteY0" fmla="*/ 10 h 23037"/>
                    <a:gd name="connsiteX1" fmla="*/ 1798 w 96420"/>
                    <a:gd name="connsiteY1" fmla="*/ 16488 h 23037"/>
                    <a:gd name="connsiteX2" fmla="*/ 1703 w 96420"/>
                    <a:gd name="connsiteY2" fmla="*/ 21251 h 23037"/>
                    <a:gd name="connsiteX3" fmla="*/ 60282 w 96420"/>
                    <a:gd name="connsiteY3" fmla="*/ 14869 h 23037"/>
                    <a:gd name="connsiteX4" fmla="*/ 96191 w 96420"/>
                    <a:gd name="connsiteY4" fmla="*/ 4487 h 23037"/>
                    <a:gd name="connsiteX5" fmla="*/ 92952 w 96420"/>
                    <a:gd name="connsiteY5" fmla="*/ 10 h 2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420" h="23037">
                      <a:moveTo>
                        <a:pt x="92952" y="10"/>
                      </a:moveTo>
                      <a:cubicBezTo>
                        <a:pt x="63044" y="1820"/>
                        <a:pt x="30659" y="8868"/>
                        <a:pt x="1798" y="16488"/>
                      </a:cubicBezTo>
                      <a:cubicBezTo>
                        <a:pt x="-583" y="17155"/>
                        <a:pt x="-583" y="20489"/>
                        <a:pt x="1703" y="21251"/>
                      </a:cubicBezTo>
                      <a:cubicBezTo>
                        <a:pt x="19229" y="26775"/>
                        <a:pt x="42756" y="18012"/>
                        <a:pt x="60282" y="14869"/>
                      </a:cubicBezTo>
                      <a:cubicBezTo>
                        <a:pt x="69616" y="13154"/>
                        <a:pt x="91619" y="15060"/>
                        <a:pt x="96191" y="4487"/>
                      </a:cubicBezTo>
                      <a:cubicBezTo>
                        <a:pt x="97143" y="2391"/>
                        <a:pt x="94953" y="-180"/>
                        <a:pt x="92952" y="10"/>
                      </a:cubicBezTo>
                      <a:close/>
                    </a:path>
                  </a:pathLst>
                </a:custGeom>
                <a:solidFill>
                  <a:srgbClr val="323232"/>
                </a:solidFill>
                <a:ln w="9525" cap="flat">
                  <a:noFill/>
                  <a:prstDash val="solid"/>
                  <a:miter/>
                </a:ln>
              </p:spPr>
              <p:txBody>
                <a:bodyPr rtlCol="0" anchor="ctr"/>
                <a:lstStyle/>
                <a:p>
                  <a:endParaRPr lang="th-TH"/>
                </a:p>
              </p:txBody>
            </p:sp>
            <p:sp>
              <p:nvSpPr>
                <p:cNvPr id="203" name="Freeform: Shape 202">
                  <a:extLst>
                    <a:ext uri="{FF2B5EF4-FFF2-40B4-BE49-F238E27FC236}">
                      <a16:creationId xmlns:a16="http://schemas.microsoft.com/office/drawing/2014/main" id="{70F33144-46F0-4CCC-AFB9-48C8A8D1BA11}"/>
                    </a:ext>
                  </a:extLst>
                </p:cNvPr>
                <p:cNvSpPr/>
                <p:nvPr/>
              </p:nvSpPr>
              <p:spPr>
                <a:xfrm>
                  <a:off x="5801861" y="3647033"/>
                  <a:ext cx="32069" cy="124414"/>
                </a:xfrm>
                <a:custGeom>
                  <a:avLst/>
                  <a:gdLst>
                    <a:gd name="connsiteX0" fmla="*/ 23153 w 32069"/>
                    <a:gd name="connsiteY0" fmla="*/ 67431 h 124414"/>
                    <a:gd name="connsiteX1" fmla="*/ 8865 w 32069"/>
                    <a:gd name="connsiteY1" fmla="*/ 5042 h 124414"/>
                    <a:gd name="connsiteX2" fmla="*/ 7 w 32069"/>
                    <a:gd name="connsiteY2" fmla="*/ 4280 h 124414"/>
                    <a:gd name="connsiteX3" fmla="*/ 13628 w 32069"/>
                    <a:gd name="connsiteY3" fmla="*/ 65812 h 124414"/>
                    <a:gd name="connsiteX4" fmla="*/ 28963 w 32069"/>
                    <a:gd name="connsiteY4" fmla="*/ 123819 h 124414"/>
                    <a:gd name="connsiteX5" fmla="*/ 31820 w 32069"/>
                    <a:gd name="connsiteY5" fmla="*/ 122771 h 124414"/>
                    <a:gd name="connsiteX6" fmla="*/ 23153 w 32069"/>
                    <a:gd name="connsiteY6" fmla="*/ 67431 h 12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69" h="124414">
                      <a:moveTo>
                        <a:pt x="23153" y="67431"/>
                      </a:moveTo>
                      <a:cubicBezTo>
                        <a:pt x="18676" y="46571"/>
                        <a:pt x="9913" y="26473"/>
                        <a:pt x="8865" y="5042"/>
                      </a:cubicBezTo>
                      <a:cubicBezTo>
                        <a:pt x="8579" y="-1149"/>
                        <a:pt x="-279" y="-1911"/>
                        <a:pt x="7" y="4280"/>
                      </a:cubicBezTo>
                      <a:cubicBezTo>
                        <a:pt x="959" y="25616"/>
                        <a:pt x="8770" y="45142"/>
                        <a:pt x="13628" y="65812"/>
                      </a:cubicBezTo>
                      <a:cubicBezTo>
                        <a:pt x="17914" y="83909"/>
                        <a:pt x="17152" y="109055"/>
                        <a:pt x="28963" y="123819"/>
                      </a:cubicBezTo>
                      <a:cubicBezTo>
                        <a:pt x="30011" y="125057"/>
                        <a:pt x="31725" y="124200"/>
                        <a:pt x="31820" y="122771"/>
                      </a:cubicBezTo>
                      <a:cubicBezTo>
                        <a:pt x="33440" y="105626"/>
                        <a:pt x="26772" y="84195"/>
                        <a:pt x="23153" y="67431"/>
                      </a:cubicBezTo>
                      <a:close/>
                    </a:path>
                  </a:pathLst>
                </a:custGeom>
                <a:solidFill>
                  <a:srgbClr val="323232"/>
                </a:solidFill>
                <a:ln w="9525" cap="flat">
                  <a:noFill/>
                  <a:prstDash val="solid"/>
                  <a:miter/>
                </a:ln>
              </p:spPr>
              <p:txBody>
                <a:bodyPr rtlCol="0" anchor="ctr"/>
                <a:lstStyle/>
                <a:p>
                  <a:endParaRPr lang="th-TH"/>
                </a:p>
              </p:txBody>
            </p:sp>
            <p:sp>
              <p:nvSpPr>
                <p:cNvPr id="204" name="Freeform: Shape 203">
                  <a:extLst>
                    <a:ext uri="{FF2B5EF4-FFF2-40B4-BE49-F238E27FC236}">
                      <a16:creationId xmlns:a16="http://schemas.microsoft.com/office/drawing/2014/main" id="{EA1E9131-3978-43AD-9F32-8DC9B75FFF4A}"/>
                    </a:ext>
                  </a:extLst>
                </p:cNvPr>
                <p:cNvSpPr/>
                <p:nvPr/>
              </p:nvSpPr>
              <p:spPr>
                <a:xfrm>
                  <a:off x="5800944" y="3644041"/>
                  <a:ext cx="192091" cy="13852"/>
                </a:xfrm>
                <a:custGeom>
                  <a:avLst/>
                  <a:gdLst>
                    <a:gd name="connsiteX0" fmla="*/ 187518 w 192091"/>
                    <a:gd name="connsiteY0" fmla="*/ 2890 h 13852"/>
                    <a:gd name="connsiteX1" fmla="*/ 141608 w 192091"/>
                    <a:gd name="connsiteY1" fmla="*/ 4129 h 13852"/>
                    <a:gd name="connsiteX2" fmla="*/ 88934 w 192091"/>
                    <a:gd name="connsiteY2" fmla="*/ 1462 h 13852"/>
                    <a:gd name="connsiteX3" fmla="*/ 2066 w 192091"/>
                    <a:gd name="connsiteY3" fmla="*/ 4795 h 13852"/>
                    <a:gd name="connsiteX4" fmla="*/ 2733 w 192091"/>
                    <a:gd name="connsiteY4" fmla="*/ 10510 h 13852"/>
                    <a:gd name="connsiteX5" fmla="*/ 92649 w 192091"/>
                    <a:gd name="connsiteY5" fmla="*/ 10510 h 13852"/>
                    <a:gd name="connsiteX6" fmla="*/ 141322 w 192091"/>
                    <a:gd name="connsiteY6" fmla="*/ 13558 h 13852"/>
                    <a:gd name="connsiteX7" fmla="*/ 187232 w 192091"/>
                    <a:gd name="connsiteY7" fmla="*/ 12320 h 13852"/>
                    <a:gd name="connsiteX8" fmla="*/ 187518 w 192091"/>
                    <a:gd name="connsiteY8" fmla="*/ 2890 h 1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091" h="13852">
                      <a:moveTo>
                        <a:pt x="187518" y="2890"/>
                      </a:moveTo>
                      <a:cubicBezTo>
                        <a:pt x="172088" y="2700"/>
                        <a:pt x="157038" y="5272"/>
                        <a:pt x="141608" y="4129"/>
                      </a:cubicBezTo>
                      <a:cubicBezTo>
                        <a:pt x="123796" y="2890"/>
                        <a:pt x="106937" y="319"/>
                        <a:pt x="88934" y="1462"/>
                      </a:cubicBezTo>
                      <a:cubicBezTo>
                        <a:pt x="61502" y="3176"/>
                        <a:pt x="28070" y="-4730"/>
                        <a:pt x="2066" y="4795"/>
                      </a:cubicBezTo>
                      <a:cubicBezTo>
                        <a:pt x="-791" y="5843"/>
                        <a:pt x="-791" y="10701"/>
                        <a:pt x="2733" y="10510"/>
                      </a:cubicBezTo>
                      <a:cubicBezTo>
                        <a:pt x="32737" y="8701"/>
                        <a:pt x="62645" y="11939"/>
                        <a:pt x="92649" y="10510"/>
                      </a:cubicBezTo>
                      <a:cubicBezTo>
                        <a:pt x="109223" y="9748"/>
                        <a:pt x="124939" y="12415"/>
                        <a:pt x="141322" y="13558"/>
                      </a:cubicBezTo>
                      <a:cubicBezTo>
                        <a:pt x="156752" y="14701"/>
                        <a:pt x="171802" y="12130"/>
                        <a:pt x="187232" y="12320"/>
                      </a:cubicBezTo>
                      <a:cubicBezTo>
                        <a:pt x="193614" y="12606"/>
                        <a:pt x="193709" y="2986"/>
                        <a:pt x="187518" y="2890"/>
                      </a:cubicBezTo>
                      <a:close/>
                    </a:path>
                  </a:pathLst>
                </a:custGeom>
                <a:solidFill>
                  <a:srgbClr val="323232"/>
                </a:solidFill>
                <a:ln w="9525" cap="flat">
                  <a:noFill/>
                  <a:prstDash val="solid"/>
                  <a:miter/>
                </a:ln>
              </p:spPr>
              <p:txBody>
                <a:bodyPr rtlCol="0" anchor="ctr"/>
                <a:lstStyle/>
                <a:p>
                  <a:endParaRPr lang="th-TH"/>
                </a:p>
              </p:txBody>
            </p:sp>
            <p:sp>
              <p:nvSpPr>
                <p:cNvPr id="205" name="Freeform: Shape 204">
                  <a:extLst>
                    <a:ext uri="{FF2B5EF4-FFF2-40B4-BE49-F238E27FC236}">
                      <a16:creationId xmlns:a16="http://schemas.microsoft.com/office/drawing/2014/main" id="{18CB2887-7E9C-4177-8897-BFC829DD7473}"/>
                    </a:ext>
                  </a:extLst>
                </p:cNvPr>
                <p:cNvSpPr/>
                <p:nvPr/>
              </p:nvSpPr>
              <p:spPr>
                <a:xfrm>
                  <a:off x="5958217" y="3646371"/>
                  <a:ext cx="28929" cy="125690"/>
                </a:xfrm>
                <a:custGeom>
                  <a:avLst/>
                  <a:gdLst>
                    <a:gd name="connsiteX0" fmla="*/ 27483 w 28929"/>
                    <a:gd name="connsiteY0" fmla="*/ 1322 h 125690"/>
                    <a:gd name="connsiteX1" fmla="*/ 23958 w 28929"/>
                    <a:gd name="connsiteY1" fmla="*/ 1322 h 125690"/>
                    <a:gd name="connsiteX2" fmla="*/ 336 w 28929"/>
                    <a:gd name="connsiteY2" fmla="*/ 119908 h 125690"/>
                    <a:gd name="connsiteX3" fmla="*/ 9385 w 28929"/>
                    <a:gd name="connsiteY3" fmla="*/ 122480 h 125690"/>
                    <a:gd name="connsiteX4" fmla="*/ 27483 w 28929"/>
                    <a:gd name="connsiteY4" fmla="*/ 1322 h 125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29" h="125690">
                      <a:moveTo>
                        <a:pt x="27483" y="1322"/>
                      </a:moveTo>
                      <a:cubicBezTo>
                        <a:pt x="27292" y="-393"/>
                        <a:pt x="24244" y="-488"/>
                        <a:pt x="23958" y="1322"/>
                      </a:cubicBezTo>
                      <a:cubicBezTo>
                        <a:pt x="18053" y="41898"/>
                        <a:pt x="15005" y="81237"/>
                        <a:pt x="336" y="119908"/>
                      </a:cubicBezTo>
                      <a:cubicBezTo>
                        <a:pt x="-1854" y="125623"/>
                        <a:pt x="7290" y="128195"/>
                        <a:pt x="9385" y="122480"/>
                      </a:cubicBezTo>
                      <a:cubicBezTo>
                        <a:pt x="23863" y="84570"/>
                        <a:pt x="32531" y="41898"/>
                        <a:pt x="27483" y="1322"/>
                      </a:cubicBezTo>
                      <a:close/>
                    </a:path>
                  </a:pathLst>
                </a:custGeom>
                <a:solidFill>
                  <a:srgbClr val="323232"/>
                </a:solidFill>
                <a:ln w="9525" cap="flat">
                  <a:noFill/>
                  <a:prstDash val="solid"/>
                  <a:miter/>
                </a:ln>
              </p:spPr>
              <p:txBody>
                <a:bodyPr rtlCol="0" anchor="ctr"/>
                <a:lstStyle/>
                <a:p>
                  <a:endParaRPr lang="th-TH"/>
                </a:p>
              </p:txBody>
            </p:sp>
            <p:sp>
              <p:nvSpPr>
                <p:cNvPr id="206" name="Freeform: Shape 205">
                  <a:extLst>
                    <a:ext uri="{FF2B5EF4-FFF2-40B4-BE49-F238E27FC236}">
                      <a16:creationId xmlns:a16="http://schemas.microsoft.com/office/drawing/2014/main" id="{2E82365A-AE0B-4768-A8DF-BE037ADB979D}"/>
                    </a:ext>
                  </a:extLst>
                </p:cNvPr>
                <p:cNvSpPr/>
                <p:nvPr/>
              </p:nvSpPr>
              <p:spPr>
                <a:xfrm>
                  <a:off x="5986122" y="3651747"/>
                  <a:ext cx="60158" cy="19653"/>
                </a:xfrm>
                <a:custGeom>
                  <a:avLst/>
                  <a:gdLst>
                    <a:gd name="connsiteX0" fmla="*/ 54061 w 60158"/>
                    <a:gd name="connsiteY0" fmla="*/ 11852 h 19653"/>
                    <a:gd name="connsiteX1" fmla="*/ 54252 w 60158"/>
                    <a:gd name="connsiteY1" fmla="*/ 11471 h 19653"/>
                    <a:gd name="connsiteX2" fmla="*/ 42821 w 60158"/>
                    <a:gd name="connsiteY2" fmla="*/ 8138 h 19653"/>
                    <a:gd name="connsiteX3" fmla="*/ 26629 w 60158"/>
                    <a:gd name="connsiteY3" fmla="*/ 3661 h 19653"/>
                    <a:gd name="connsiteX4" fmla="*/ 1769 w 60158"/>
                    <a:gd name="connsiteY4" fmla="*/ 422 h 19653"/>
                    <a:gd name="connsiteX5" fmla="*/ 1674 w 60158"/>
                    <a:gd name="connsiteY5" fmla="*/ 5090 h 19653"/>
                    <a:gd name="connsiteX6" fmla="*/ 27867 w 60158"/>
                    <a:gd name="connsiteY6" fmla="*/ 12614 h 19653"/>
                    <a:gd name="connsiteX7" fmla="*/ 54633 w 60158"/>
                    <a:gd name="connsiteY7" fmla="*/ 19568 h 19653"/>
                    <a:gd name="connsiteX8" fmla="*/ 60157 w 60158"/>
                    <a:gd name="connsiteY8" fmla="*/ 15472 h 19653"/>
                    <a:gd name="connsiteX9" fmla="*/ 60157 w 60158"/>
                    <a:gd name="connsiteY9" fmla="*/ 14996 h 19653"/>
                    <a:gd name="connsiteX10" fmla="*/ 54061 w 60158"/>
                    <a:gd name="connsiteY10" fmla="*/ 11852 h 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58" h="19653">
                      <a:moveTo>
                        <a:pt x="54061" y="11852"/>
                      </a:moveTo>
                      <a:cubicBezTo>
                        <a:pt x="54156" y="11757"/>
                        <a:pt x="54156" y="11567"/>
                        <a:pt x="54252" y="11471"/>
                      </a:cubicBezTo>
                      <a:cubicBezTo>
                        <a:pt x="53490" y="11852"/>
                        <a:pt x="44441" y="8519"/>
                        <a:pt x="42821" y="8138"/>
                      </a:cubicBezTo>
                      <a:cubicBezTo>
                        <a:pt x="37392" y="6709"/>
                        <a:pt x="31963" y="5090"/>
                        <a:pt x="26629" y="3661"/>
                      </a:cubicBezTo>
                      <a:cubicBezTo>
                        <a:pt x="18533" y="1470"/>
                        <a:pt x="10151" y="-1006"/>
                        <a:pt x="1769" y="422"/>
                      </a:cubicBezTo>
                      <a:cubicBezTo>
                        <a:pt x="-898" y="899"/>
                        <a:pt x="-231" y="4328"/>
                        <a:pt x="1674" y="5090"/>
                      </a:cubicBezTo>
                      <a:cubicBezTo>
                        <a:pt x="9960" y="8519"/>
                        <a:pt x="19200" y="10043"/>
                        <a:pt x="27867" y="12614"/>
                      </a:cubicBezTo>
                      <a:cubicBezTo>
                        <a:pt x="36726" y="15281"/>
                        <a:pt x="45584" y="18044"/>
                        <a:pt x="54633" y="19568"/>
                      </a:cubicBezTo>
                      <a:cubicBezTo>
                        <a:pt x="57395" y="20044"/>
                        <a:pt x="60062" y="18520"/>
                        <a:pt x="60157" y="15472"/>
                      </a:cubicBezTo>
                      <a:cubicBezTo>
                        <a:pt x="60157" y="15281"/>
                        <a:pt x="60157" y="15091"/>
                        <a:pt x="60157" y="14996"/>
                      </a:cubicBezTo>
                      <a:cubicBezTo>
                        <a:pt x="60252" y="11281"/>
                        <a:pt x="56538" y="10328"/>
                        <a:pt x="54061" y="11852"/>
                      </a:cubicBezTo>
                      <a:close/>
                    </a:path>
                  </a:pathLst>
                </a:custGeom>
                <a:solidFill>
                  <a:srgbClr val="323232"/>
                </a:solidFill>
                <a:ln w="9525" cap="flat">
                  <a:noFill/>
                  <a:prstDash val="solid"/>
                  <a:miter/>
                </a:ln>
              </p:spPr>
              <p:txBody>
                <a:bodyPr rtlCol="0" anchor="ctr"/>
                <a:lstStyle/>
                <a:p>
                  <a:endParaRPr lang="th-TH"/>
                </a:p>
              </p:txBody>
            </p:sp>
            <p:sp>
              <p:nvSpPr>
                <p:cNvPr id="207" name="Freeform: Shape 206">
                  <a:extLst>
                    <a:ext uri="{FF2B5EF4-FFF2-40B4-BE49-F238E27FC236}">
                      <a16:creationId xmlns:a16="http://schemas.microsoft.com/office/drawing/2014/main" id="{4CEC1698-E536-4B72-A2FB-CCBAA8542B0A}"/>
                    </a:ext>
                  </a:extLst>
                </p:cNvPr>
                <p:cNvSpPr/>
                <p:nvPr/>
              </p:nvSpPr>
              <p:spPr>
                <a:xfrm>
                  <a:off x="5900876" y="3385938"/>
                  <a:ext cx="88321" cy="273635"/>
                </a:xfrm>
                <a:custGeom>
                  <a:avLst/>
                  <a:gdLst>
                    <a:gd name="connsiteX0" fmla="*/ 73870 w 88321"/>
                    <a:gd name="connsiteY0" fmla="*/ 205081 h 273635"/>
                    <a:gd name="connsiteX1" fmla="*/ 50343 w 88321"/>
                    <a:gd name="connsiteY1" fmla="*/ 124880 h 273635"/>
                    <a:gd name="connsiteX2" fmla="*/ 23483 w 88321"/>
                    <a:gd name="connsiteY2" fmla="*/ 54205 h 273635"/>
                    <a:gd name="connsiteX3" fmla="*/ 8148 w 88321"/>
                    <a:gd name="connsiteY3" fmla="*/ 2198 h 273635"/>
                    <a:gd name="connsiteX4" fmla="*/ 528 w 88321"/>
                    <a:gd name="connsiteY4" fmla="*/ 6485 h 273635"/>
                    <a:gd name="connsiteX5" fmla="*/ 16244 w 88321"/>
                    <a:gd name="connsiteY5" fmla="*/ 60396 h 273635"/>
                    <a:gd name="connsiteX6" fmla="*/ 43200 w 88321"/>
                    <a:gd name="connsiteY6" fmla="*/ 131071 h 273635"/>
                    <a:gd name="connsiteX7" fmla="*/ 64440 w 88321"/>
                    <a:gd name="connsiteY7" fmla="*/ 202795 h 273635"/>
                    <a:gd name="connsiteX8" fmla="*/ 83300 w 88321"/>
                    <a:gd name="connsiteY8" fmla="*/ 271851 h 273635"/>
                    <a:gd name="connsiteX9" fmla="*/ 88062 w 88321"/>
                    <a:gd name="connsiteY9" fmla="*/ 271280 h 273635"/>
                    <a:gd name="connsiteX10" fmla="*/ 73870 w 88321"/>
                    <a:gd name="connsiteY10" fmla="*/ 205081 h 27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321" h="273635">
                      <a:moveTo>
                        <a:pt x="73870" y="205081"/>
                      </a:moveTo>
                      <a:cubicBezTo>
                        <a:pt x="67298" y="177935"/>
                        <a:pt x="60154" y="151074"/>
                        <a:pt x="50343" y="124880"/>
                      </a:cubicBezTo>
                      <a:cubicBezTo>
                        <a:pt x="41485" y="101258"/>
                        <a:pt x="31293" y="78208"/>
                        <a:pt x="23483" y="54205"/>
                      </a:cubicBezTo>
                      <a:cubicBezTo>
                        <a:pt x="17863" y="37155"/>
                        <a:pt x="16720" y="18010"/>
                        <a:pt x="8148" y="2198"/>
                      </a:cubicBezTo>
                      <a:cubicBezTo>
                        <a:pt x="5481" y="-2755"/>
                        <a:pt x="-2044" y="1532"/>
                        <a:pt x="528" y="6485"/>
                      </a:cubicBezTo>
                      <a:cubicBezTo>
                        <a:pt x="9195" y="22677"/>
                        <a:pt x="10434" y="43061"/>
                        <a:pt x="16244" y="60396"/>
                      </a:cubicBezTo>
                      <a:cubicBezTo>
                        <a:pt x="24340" y="84304"/>
                        <a:pt x="34341" y="107450"/>
                        <a:pt x="43200" y="131071"/>
                      </a:cubicBezTo>
                      <a:cubicBezTo>
                        <a:pt x="51963" y="154503"/>
                        <a:pt x="58344" y="178506"/>
                        <a:pt x="64440" y="202795"/>
                      </a:cubicBezTo>
                      <a:cubicBezTo>
                        <a:pt x="70251" y="225845"/>
                        <a:pt x="79490" y="248515"/>
                        <a:pt x="83300" y="271851"/>
                      </a:cubicBezTo>
                      <a:cubicBezTo>
                        <a:pt x="83776" y="274709"/>
                        <a:pt x="87872" y="273851"/>
                        <a:pt x="88062" y="271280"/>
                      </a:cubicBezTo>
                      <a:cubicBezTo>
                        <a:pt x="90158" y="249658"/>
                        <a:pt x="79014" y="226036"/>
                        <a:pt x="73870" y="205081"/>
                      </a:cubicBezTo>
                      <a:close/>
                    </a:path>
                  </a:pathLst>
                </a:custGeom>
                <a:solidFill>
                  <a:srgbClr val="323232"/>
                </a:solidFill>
                <a:ln w="9525" cap="flat">
                  <a:noFill/>
                  <a:prstDash val="solid"/>
                  <a:miter/>
                </a:ln>
              </p:spPr>
              <p:txBody>
                <a:bodyPr rtlCol="0" anchor="ctr"/>
                <a:lstStyle/>
                <a:p>
                  <a:endParaRPr lang="th-TH"/>
                </a:p>
              </p:txBody>
            </p:sp>
            <p:sp>
              <p:nvSpPr>
                <p:cNvPr id="208" name="Freeform: Shape 207">
                  <a:extLst>
                    <a:ext uri="{FF2B5EF4-FFF2-40B4-BE49-F238E27FC236}">
                      <a16:creationId xmlns:a16="http://schemas.microsoft.com/office/drawing/2014/main" id="{D9FD769E-8D56-4DBA-99D6-BB6E3F03BD7B}"/>
                    </a:ext>
                  </a:extLst>
                </p:cNvPr>
                <p:cNvSpPr/>
                <p:nvPr/>
              </p:nvSpPr>
              <p:spPr>
                <a:xfrm>
                  <a:off x="5801672" y="3390267"/>
                  <a:ext cx="62132" cy="258210"/>
                </a:xfrm>
                <a:custGeom>
                  <a:avLst/>
                  <a:gdLst>
                    <a:gd name="connsiteX0" fmla="*/ 52678 w 62132"/>
                    <a:gd name="connsiteY0" fmla="*/ 4442 h 258210"/>
                    <a:gd name="connsiteX1" fmla="*/ 5 w 62132"/>
                    <a:gd name="connsiteY1" fmla="*/ 255140 h 258210"/>
                    <a:gd name="connsiteX2" fmla="*/ 6101 w 62132"/>
                    <a:gd name="connsiteY2" fmla="*/ 255997 h 258210"/>
                    <a:gd name="connsiteX3" fmla="*/ 36581 w 62132"/>
                    <a:gd name="connsiteY3" fmla="*/ 121504 h 258210"/>
                    <a:gd name="connsiteX4" fmla="*/ 62108 w 62132"/>
                    <a:gd name="connsiteY4" fmla="*/ 4632 h 258210"/>
                    <a:gd name="connsiteX5" fmla="*/ 52678 w 62132"/>
                    <a:gd name="connsiteY5" fmla="*/ 4442 h 2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32" h="258210">
                      <a:moveTo>
                        <a:pt x="52678" y="4442"/>
                      </a:moveTo>
                      <a:cubicBezTo>
                        <a:pt x="44963" y="89405"/>
                        <a:pt x="4958" y="169605"/>
                        <a:pt x="5" y="255140"/>
                      </a:cubicBezTo>
                      <a:cubicBezTo>
                        <a:pt x="-186" y="258664"/>
                        <a:pt x="5244" y="259426"/>
                        <a:pt x="6101" y="255997"/>
                      </a:cubicBezTo>
                      <a:cubicBezTo>
                        <a:pt x="17531" y="211610"/>
                        <a:pt x="25627" y="166081"/>
                        <a:pt x="36581" y="121504"/>
                      </a:cubicBezTo>
                      <a:cubicBezTo>
                        <a:pt x="46106" y="82737"/>
                        <a:pt x="58393" y="44447"/>
                        <a:pt x="62108" y="4632"/>
                      </a:cubicBezTo>
                      <a:cubicBezTo>
                        <a:pt x="62679" y="-1464"/>
                        <a:pt x="53250" y="-1559"/>
                        <a:pt x="52678" y="4442"/>
                      </a:cubicBezTo>
                      <a:close/>
                    </a:path>
                  </a:pathLst>
                </a:custGeom>
                <a:solidFill>
                  <a:srgbClr val="323232"/>
                </a:solidFill>
                <a:ln w="9525" cap="flat">
                  <a:noFill/>
                  <a:prstDash val="solid"/>
                  <a:miter/>
                </a:ln>
              </p:spPr>
              <p:txBody>
                <a:bodyPr rtlCol="0" anchor="ctr"/>
                <a:lstStyle/>
                <a:p>
                  <a:endParaRPr lang="th-TH"/>
                </a:p>
              </p:txBody>
            </p:sp>
            <p:sp>
              <p:nvSpPr>
                <p:cNvPr id="209" name="Freeform: Shape 208">
                  <a:extLst>
                    <a:ext uri="{FF2B5EF4-FFF2-40B4-BE49-F238E27FC236}">
                      <a16:creationId xmlns:a16="http://schemas.microsoft.com/office/drawing/2014/main" id="{7ECA07A5-39B6-4574-A37A-57F1B8B1EFD6}"/>
                    </a:ext>
                  </a:extLst>
                </p:cNvPr>
                <p:cNvSpPr/>
                <p:nvPr/>
              </p:nvSpPr>
              <p:spPr>
                <a:xfrm>
                  <a:off x="5806490" y="3648048"/>
                  <a:ext cx="88737" cy="118388"/>
                </a:xfrm>
                <a:custGeom>
                  <a:avLst/>
                  <a:gdLst>
                    <a:gd name="connsiteX0" fmla="*/ 75959 w 88737"/>
                    <a:gd name="connsiteY0" fmla="*/ 92324 h 118388"/>
                    <a:gd name="connsiteX1" fmla="*/ 50813 w 88737"/>
                    <a:gd name="connsiteY1" fmla="*/ 49937 h 118388"/>
                    <a:gd name="connsiteX2" fmla="*/ 2521 w 88737"/>
                    <a:gd name="connsiteY2" fmla="*/ 26 h 118388"/>
                    <a:gd name="connsiteX3" fmla="*/ 616 w 88737"/>
                    <a:gd name="connsiteY3" fmla="*/ 3170 h 118388"/>
                    <a:gd name="connsiteX4" fmla="*/ 47193 w 88737"/>
                    <a:gd name="connsiteY4" fmla="*/ 61653 h 118388"/>
                    <a:gd name="connsiteX5" fmla="*/ 82721 w 88737"/>
                    <a:gd name="connsiteY5" fmla="*/ 117374 h 118388"/>
                    <a:gd name="connsiteX6" fmla="*/ 88627 w 88737"/>
                    <a:gd name="connsiteY6" fmla="*/ 114993 h 118388"/>
                    <a:gd name="connsiteX7" fmla="*/ 75959 w 88737"/>
                    <a:gd name="connsiteY7" fmla="*/ 92324 h 11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37" h="118388">
                      <a:moveTo>
                        <a:pt x="75959" y="92324"/>
                      </a:moveTo>
                      <a:cubicBezTo>
                        <a:pt x="66719" y="78798"/>
                        <a:pt x="59576" y="63749"/>
                        <a:pt x="50813" y="49937"/>
                      </a:cubicBezTo>
                      <a:cubicBezTo>
                        <a:pt x="39287" y="31649"/>
                        <a:pt x="25857" y="4694"/>
                        <a:pt x="2521" y="26"/>
                      </a:cubicBezTo>
                      <a:cubicBezTo>
                        <a:pt x="902" y="-259"/>
                        <a:pt x="-1003" y="1836"/>
                        <a:pt x="616" y="3170"/>
                      </a:cubicBezTo>
                      <a:cubicBezTo>
                        <a:pt x="20904" y="19838"/>
                        <a:pt x="33572" y="39460"/>
                        <a:pt x="47193" y="61653"/>
                      </a:cubicBezTo>
                      <a:cubicBezTo>
                        <a:pt x="58147" y="79465"/>
                        <a:pt x="67005" y="103087"/>
                        <a:pt x="82721" y="117374"/>
                      </a:cubicBezTo>
                      <a:cubicBezTo>
                        <a:pt x="85103" y="119565"/>
                        <a:pt x="88246" y="117946"/>
                        <a:pt x="88627" y="114993"/>
                      </a:cubicBezTo>
                      <a:cubicBezTo>
                        <a:pt x="89865" y="106325"/>
                        <a:pt x="80435" y="98991"/>
                        <a:pt x="75959" y="92324"/>
                      </a:cubicBezTo>
                      <a:close/>
                    </a:path>
                  </a:pathLst>
                </a:custGeom>
                <a:solidFill>
                  <a:srgbClr val="323232"/>
                </a:solidFill>
                <a:ln w="9525" cap="flat">
                  <a:noFill/>
                  <a:prstDash val="solid"/>
                  <a:miter/>
                </a:ln>
              </p:spPr>
              <p:txBody>
                <a:bodyPr rtlCol="0" anchor="ctr"/>
                <a:lstStyle/>
                <a:p>
                  <a:endParaRPr lang="th-TH"/>
                </a:p>
              </p:txBody>
            </p:sp>
            <p:sp>
              <p:nvSpPr>
                <p:cNvPr id="210" name="Freeform: Shape 209">
                  <a:extLst>
                    <a:ext uri="{FF2B5EF4-FFF2-40B4-BE49-F238E27FC236}">
                      <a16:creationId xmlns:a16="http://schemas.microsoft.com/office/drawing/2014/main" id="{A86EAB6D-454F-4804-B447-EA6CB3734677}"/>
                    </a:ext>
                  </a:extLst>
                </p:cNvPr>
                <p:cNvSpPr/>
                <p:nvPr/>
              </p:nvSpPr>
              <p:spPr>
                <a:xfrm>
                  <a:off x="5887146" y="3643374"/>
                  <a:ext cx="104044" cy="122224"/>
                </a:xfrm>
                <a:custGeom>
                  <a:avLst/>
                  <a:gdLst>
                    <a:gd name="connsiteX0" fmla="*/ 94172 w 104044"/>
                    <a:gd name="connsiteY0" fmla="*/ 2128 h 122224"/>
                    <a:gd name="connsiteX1" fmla="*/ 37594 w 104044"/>
                    <a:gd name="connsiteY1" fmla="*/ 67755 h 122224"/>
                    <a:gd name="connsiteX2" fmla="*/ 446 w 104044"/>
                    <a:gd name="connsiteY2" fmla="*/ 118333 h 122224"/>
                    <a:gd name="connsiteX3" fmla="*/ 3304 w 104044"/>
                    <a:gd name="connsiteY3" fmla="*/ 122143 h 122224"/>
                    <a:gd name="connsiteX4" fmla="*/ 45309 w 104044"/>
                    <a:gd name="connsiteY4" fmla="*/ 74518 h 122224"/>
                    <a:gd name="connsiteX5" fmla="*/ 103030 w 104044"/>
                    <a:gd name="connsiteY5" fmla="*/ 7367 h 122224"/>
                    <a:gd name="connsiteX6" fmla="*/ 94172 w 104044"/>
                    <a:gd name="connsiteY6" fmla="*/ 2128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44" h="122224">
                      <a:moveTo>
                        <a:pt x="94172" y="2128"/>
                      </a:moveTo>
                      <a:cubicBezTo>
                        <a:pt x="76551" y="24798"/>
                        <a:pt x="55405" y="44991"/>
                        <a:pt x="37594" y="67755"/>
                      </a:cubicBezTo>
                      <a:cubicBezTo>
                        <a:pt x="24640" y="84234"/>
                        <a:pt x="13114" y="101664"/>
                        <a:pt x="446" y="118333"/>
                      </a:cubicBezTo>
                      <a:cubicBezTo>
                        <a:pt x="-983" y="120143"/>
                        <a:pt x="1303" y="122715"/>
                        <a:pt x="3304" y="122143"/>
                      </a:cubicBezTo>
                      <a:cubicBezTo>
                        <a:pt x="20830" y="117095"/>
                        <a:pt x="35022" y="87472"/>
                        <a:pt x="45309" y="74518"/>
                      </a:cubicBezTo>
                      <a:cubicBezTo>
                        <a:pt x="63692" y="51372"/>
                        <a:pt x="85028" y="30513"/>
                        <a:pt x="103030" y="7367"/>
                      </a:cubicBezTo>
                      <a:cubicBezTo>
                        <a:pt x="107031" y="2128"/>
                        <a:pt x="98173" y="-3015"/>
                        <a:pt x="94172" y="2128"/>
                      </a:cubicBezTo>
                      <a:close/>
                    </a:path>
                  </a:pathLst>
                </a:custGeom>
                <a:solidFill>
                  <a:srgbClr val="323232"/>
                </a:solidFill>
                <a:ln w="9525" cap="flat">
                  <a:noFill/>
                  <a:prstDash val="solid"/>
                  <a:miter/>
                </a:ln>
              </p:spPr>
              <p:txBody>
                <a:bodyPr rtlCol="0" anchor="ctr"/>
                <a:lstStyle/>
                <a:p>
                  <a:endParaRPr lang="th-TH"/>
                </a:p>
              </p:txBody>
            </p:sp>
          </p:grpSp>
          <p:sp>
            <p:nvSpPr>
              <p:cNvPr id="195" name="Freeform: Shape 194">
                <a:extLst>
                  <a:ext uri="{FF2B5EF4-FFF2-40B4-BE49-F238E27FC236}">
                    <a16:creationId xmlns:a16="http://schemas.microsoft.com/office/drawing/2014/main" id="{E3036CED-09CB-473F-8AFF-E501ED814153}"/>
                  </a:ext>
                </a:extLst>
              </p:cNvPr>
              <p:cNvSpPr/>
              <p:nvPr/>
            </p:nvSpPr>
            <p:spPr>
              <a:xfrm>
                <a:off x="5868964" y="2719958"/>
                <a:ext cx="16999" cy="625781"/>
              </a:xfrm>
              <a:custGeom>
                <a:avLst/>
                <a:gdLst>
                  <a:gd name="connsiteX0" fmla="*/ 16819 w 16999"/>
                  <a:gd name="connsiteY0" fmla="*/ 0 h 625781"/>
                  <a:gd name="connsiteX1" fmla="*/ 150 w 16999"/>
                  <a:gd name="connsiteY1" fmla="*/ 0 h 625781"/>
                  <a:gd name="connsiteX2" fmla="*/ 1770 w 16999"/>
                  <a:gd name="connsiteY2" fmla="*/ 116967 h 625781"/>
                  <a:gd name="connsiteX3" fmla="*/ 1674 w 16999"/>
                  <a:gd name="connsiteY3" fmla="*/ 285464 h 625781"/>
                  <a:gd name="connsiteX4" fmla="*/ 1674 w 16999"/>
                  <a:gd name="connsiteY4" fmla="*/ 449294 h 625781"/>
                  <a:gd name="connsiteX5" fmla="*/ 5199 w 16999"/>
                  <a:gd name="connsiteY5" fmla="*/ 622554 h 625781"/>
                  <a:gd name="connsiteX6" fmla="*/ 11866 w 16999"/>
                  <a:gd name="connsiteY6" fmla="*/ 622649 h 625781"/>
                  <a:gd name="connsiteX7" fmla="*/ 15295 w 16999"/>
                  <a:gd name="connsiteY7" fmla="*/ 454152 h 625781"/>
                  <a:gd name="connsiteX8" fmla="*/ 15295 w 16999"/>
                  <a:gd name="connsiteY8" fmla="*/ 285655 h 625781"/>
                  <a:gd name="connsiteX9" fmla="*/ 15200 w 16999"/>
                  <a:gd name="connsiteY9" fmla="*/ 121825 h 625781"/>
                  <a:gd name="connsiteX10" fmla="*/ 16819 w 16999"/>
                  <a:gd name="connsiteY10" fmla="*/ 0 h 6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99" h="625781">
                    <a:moveTo>
                      <a:pt x="16819" y="0"/>
                    </a:moveTo>
                    <a:lnTo>
                      <a:pt x="150" y="0"/>
                    </a:lnTo>
                    <a:cubicBezTo>
                      <a:pt x="-612" y="39053"/>
                      <a:pt x="1770" y="78677"/>
                      <a:pt x="1770" y="116967"/>
                    </a:cubicBezTo>
                    <a:lnTo>
                      <a:pt x="1674" y="285464"/>
                    </a:lnTo>
                    <a:cubicBezTo>
                      <a:pt x="1674" y="340042"/>
                      <a:pt x="1484" y="394716"/>
                      <a:pt x="1674" y="449294"/>
                    </a:cubicBezTo>
                    <a:cubicBezTo>
                      <a:pt x="1770" y="506635"/>
                      <a:pt x="-1564" y="565499"/>
                      <a:pt x="5199" y="622554"/>
                    </a:cubicBezTo>
                    <a:cubicBezTo>
                      <a:pt x="5675" y="626745"/>
                      <a:pt x="11295" y="626936"/>
                      <a:pt x="11866" y="622649"/>
                    </a:cubicBezTo>
                    <a:cubicBezTo>
                      <a:pt x="18438" y="567214"/>
                      <a:pt x="15200" y="509969"/>
                      <a:pt x="15295" y="454152"/>
                    </a:cubicBezTo>
                    <a:cubicBezTo>
                      <a:pt x="15486" y="397955"/>
                      <a:pt x="15295" y="341852"/>
                      <a:pt x="15295" y="285655"/>
                    </a:cubicBezTo>
                    <a:cubicBezTo>
                      <a:pt x="15295" y="231077"/>
                      <a:pt x="15295" y="176403"/>
                      <a:pt x="15200" y="121825"/>
                    </a:cubicBezTo>
                    <a:cubicBezTo>
                      <a:pt x="15200" y="81915"/>
                      <a:pt x="17676" y="40577"/>
                      <a:pt x="16819" y="0"/>
                    </a:cubicBezTo>
                    <a:close/>
                  </a:path>
                </a:pathLst>
              </a:custGeom>
              <a:solidFill>
                <a:srgbClr val="323232"/>
              </a:solidFill>
              <a:ln w="9525" cap="flat">
                <a:noFill/>
                <a:prstDash val="solid"/>
                <a:miter/>
              </a:ln>
            </p:spPr>
            <p:txBody>
              <a:bodyPr rtlCol="0" anchor="ctr"/>
              <a:lstStyle/>
              <a:p>
                <a:endParaRPr lang="th-TH"/>
              </a:p>
            </p:txBody>
          </p:sp>
        </p:grpSp>
        <p:grpSp>
          <p:nvGrpSpPr>
            <p:cNvPr id="152" name="Graphic 1">
              <a:extLst>
                <a:ext uri="{FF2B5EF4-FFF2-40B4-BE49-F238E27FC236}">
                  <a16:creationId xmlns:a16="http://schemas.microsoft.com/office/drawing/2014/main" id="{29F08C64-876A-43C4-96E5-34727426DF4B}"/>
                </a:ext>
              </a:extLst>
            </p:cNvPr>
            <p:cNvGrpSpPr/>
            <p:nvPr/>
          </p:nvGrpSpPr>
          <p:grpSpPr>
            <a:xfrm>
              <a:off x="8269662" y="958"/>
              <a:ext cx="748165" cy="2372994"/>
              <a:chOff x="5929743" y="2719958"/>
              <a:chExt cx="331326" cy="1414414"/>
            </a:xfrm>
          </p:grpSpPr>
          <p:sp>
            <p:nvSpPr>
              <p:cNvPr id="173" name="Freeform: Shape 172">
                <a:extLst>
                  <a:ext uri="{FF2B5EF4-FFF2-40B4-BE49-F238E27FC236}">
                    <a16:creationId xmlns:a16="http://schemas.microsoft.com/office/drawing/2014/main" id="{C984E863-2F4C-4D03-B170-669C0F81B19B}"/>
                  </a:ext>
                </a:extLst>
              </p:cNvPr>
              <p:cNvSpPr/>
              <p:nvPr/>
            </p:nvSpPr>
            <p:spPr>
              <a:xfrm>
                <a:off x="6032581" y="3739128"/>
                <a:ext cx="119202" cy="297571"/>
              </a:xfrm>
              <a:custGeom>
                <a:avLst/>
                <a:gdLst>
                  <a:gd name="connsiteX0" fmla="*/ 117806 w 119202"/>
                  <a:gd name="connsiteY0" fmla="*/ 150309 h 297571"/>
                  <a:gd name="connsiteX1" fmla="*/ 98089 w 119202"/>
                  <a:gd name="connsiteY1" fmla="*/ 85158 h 297571"/>
                  <a:gd name="connsiteX2" fmla="*/ 94756 w 119202"/>
                  <a:gd name="connsiteY2" fmla="*/ 54869 h 297571"/>
                  <a:gd name="connsiteX3" fmla="*/ 58941 w 119202"/>
                  <a:gd name="connsiteY3" fmla="*/ 5 h 297571"/>
                  <a:gd name="connsiteX4" fmla="*/ 22461 w 119202"/>
                  <a:gd name="connsiteY4" fmla="*/ 53250 h 297571"/>
                  <a:gd name="connsiteX5" fmla="*/ 19794 w 119202"/>
                  <a:gd name="connsiteY5" fmla="*/ 90873 h 297571"/>
                  <a:gd name="connsiteX6" fmla="*/ 2649 w 119202"/>
                  <a:gd name="connsiteY6" fmla="*/ 147833 h 297571"/>
                  <a:gd name="connsiteX7" fmla="*/ 59322 w 119202"/>
                  <a:gd name="connsiteY7" fmla="*/ 297566 h 297571"/>
                  <a:gd name="connsiteX8" fmla="*/ 117806 w 119202"/>
                  <a:gd name="connsiteY8" fmla="*/ 150309 h 29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02" h="297571">
                    <a:moveTo>
                      <a:pt x="117806" y="150309"/>
                    </a:moveTo>
                    <a:cubicBezTo>
                      <a:pt x="114853" y="122592"/>
                      <a:pt x="107900" y="101637"/>
                      <a:pt x="98089" y="85158"/>
                    </a:cubicBezTo>
                    <a:cubicBezTo>
                      <a:pt x="97327" y="74109"/>
                      <a:pt x="96280" y="62394"/>
                      <a:pt x="94756" y="54869"/>
                    </a:cubicBezTo>
                    <a:cubicBezTo>
                      <a:pt x="88564" y="24198"/>
                      <a:pt x="76849" y="386"/>
                      <a:pt x="58941" y="5"/>
                    </a:cubicBezTo>
                    <a:cubicBezTo>
                      <a:pt x="42273" y="-376"/>
                      <a:pt x="27318" y="22198"/>
                      <a:pt x="22461" y="53250"/>
                    </a:cubicBezTo>
                    <a:cubicBezTo>
                      <a:pt x="20461" y="65918"/>
                      <a:pt x="19984" y="78396"/>
                      <a:pt x="19794" y="90873"/>
                    </a:cubicBezTo>
                    <a:cubicBezTo>
                      <a:pt x="12079" y="106018"/>
                      <a:pt x="6554" y="124306"/>
                      <a:pt x="2649" y="147833"/>
                    </a:cubicBezTo>
                    <a:cubicBezTo>
                      <a:pt x="-9448" y="220794"/>
                      <a:pt x="21699" y="296709"/>
                      <a:pt x="59322" y="297566"/>
                    </a:cubicBezTo>
                    <a:cubicBezTo>
                      <a:pt x="99232" y="298328"/>
                      <a:pt x="125712" y="224414"/>
                      <a:pt x="117806" y="150309"/>
                    </a:cubicBezTo>
                    <a:close/>
                  </a:path>
                </a:pathLst>
              </a:custGeom>
              <a:solidFill>
                <a:srgbClr val="849DA9"/>
              </a:solidFill>
              <a:ln w="9525" cap="flat">
                <a:noFill/>
                <a:prstDash val="solid"/>
                <a:miter/>
              </a:ln>
            </p:spPr>
            <p:txBody>
              <a:bodyPr rtlCol="0" anchor="ctr"/>
              <a:lstStyle/>
              <a:p>
                <a:endParaRPr lang="th-TH"/>
              </a:p>
            </p:txBody>
          </p:sp>
          <p:sp>
            <p:nvSpPr>
              <p:cNvPr id="174" name="Freeform: Shape 173">
                <a:extLst>
                  <a:ext uri="{FF2B5EF4-FFF2-40B4-BE49-F238E27FC236}">
                    <a16:creationId xmlns:a16="http://schemas.microsoft.com/office/drawing/2014/main" id="{118DECC8-BD35-4FD2-9135-C51219CA5E32}"/>
                  </a:ext>
                </a:extLst>
              </p:cNvPr>
              <p:cNvSpPr/>
              <p:nvPr/>
            </p:nvSpPr>
            <p:spPr>
              <a:xfrm>
                <a:off x="6085472" y="3672320"/>
                <a:ext cx="19382" cy="9472"/>
              </a:xfrm>
              <a:custGeom>
                <a:avLst/>
                <a:gdLst>
                  <a:gd name="connsiteX0" fmla="*/ 18528 w 19382"/>
                  <a:gd name="connsiteY0" fmla="*/ 4329 h 9472"/>
                  <a:gd name="connsiteX1" fmla="*/ 3193 w 19382"/>
                  <a:gd name="connsiteY1" fmla="*/ 424 h 9472"/>
                  <a:gd name="connsiteX2" fmla="*/ 4241 w 19382"/>
                  <a:gd name="connsiteY2" fmla="*/ 9092 h 9472"/>
                  <a:gd name="connsiteX3" fmla="*/ 10432 w 19382"/>
                  <a:gd name="connsiteY3" fmla="*/ 8997 h 9472"/>
                  <a:gd name="connsiteX4" fmla="*/ 16338 w 19382"/>
                  <a:gd name="connsiteY4" fmla="*/ 9473 h 9472"/>
                  <a:gd name="connsiteX5" fmla="*/ 18528 w 19382"/>
                  <a:gd name="connsiteY5" fmla="*/ 4329 h 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82" h="9472">
                    <a:moveTo>
                      <a:pt x="18528" y="4329"/>
                    </a:moveTo>
                    <a:cubicBezTo>
                      <a:pt x="14623" y="710"/>
                      <a:pt x="8337" y="-814"/>
                      <a:pt x="3193" y="424"/>
                    </a:cubicBezTo>
                    <a:cubicBezTo>
                      <a:pt x="-1665" y="1567"/>
                      <a:pt x="-712" y="8997"/>
                      <a:pt x="4241" y="9092"/>
                    </a:cubicBezTo>
                    <a:cubicBezTo>
                      <a:pt x="6336" y="9092"/>
                      <a:pt x="8337" y="8806"/>
                      <a:pt x="10432" y="8997"/>
                    </a:cubicBezTo>
                    <a:cubicBezTo>
                      <a:pt x="12432" y="9187"/>
                      <a:pt x="14337" y="9378"/>
                      <a:pt x="16338" y="9473"/>
                    </a:cubicBezTo>
                    <a:cubicBezTo>
                      <a:pt x="18909" y="9473"/>
                      <a:pt x="20433" y="6044"/>
                      <a:pt x="18528" y="4329"/>
                    </a:cubicBezTo>
                    <a:close/>
                  </a:path>
                </a:pathLst>
              </a:custGeom>
              <a:solidFill>
                <a:srgbClr val="323232"/>
              </a:solidFill>
              <a:ln w="9525" cap="flat">
                <a:noFill/>
                <a:prstDash val="solid"/>
                <a:miter/>
              </a:ln>
            </p:spPr>
            <p:txBody>
              <a:bodyPr rtlCol="0" anchor="ctr"/>
              <a:lstStyle/>
              <a:p>
                <a:endParaRPr lang="th-TH"/>
              </a:p>
            </p:txBody>
          </p:sp>
          <p:grpSp>
            <p:nvGrpSpPr>
              <p:cNvPr id="175" name="Graphic 1">
                <a:extLst>
                  <a:ext uri="{FF2B5EF4-FFF2-40B4-BE49-F238E27FC236}">
                    <a16:creationId xmlns:a16="http://schemas.microsoft.com/office/drawing/2014/main" id="{6C83E4A7-D889-4154-B3FD-314E5495CEC8}"/>
                  </a:ext>
                </a:extLst>
              </p:cNvPr>
              <p:cNvGrpSpPr/>
              <p:nvPr/>
            </p:nvGrpSpPr>
            <p:grpSpPr>
              <a:xfrm>
                <a:off x="5929743" y="3671226"/>
                <a:ext cx="331326" cy="463147"/>
                <a:chOff x="5929743" y="3671226"/>
                <a:chExt cx="331326" cy="463147"/>
              </a:xfrm>
              <a:solidFill>
                <a:srgbClr val="323232"/>
              </a:solidFill>
            </p:grpSpPr>
            <p:sp>
              <p:nvSpPr>
                <p:cNvPr id="177" name="Freeform: Shape 176">
                  <a:extLst>
                    <a:ext uri="{FF2B5EF4-FFF2-40B4-BE49-F238E27FC236}">
                      <a16:creationId xmlns:a16="http://schemas.microsoft.com/office/drawing/2014/main" id="{9227D855-42C2-4B8D-A5F5-B8D27BD97B73}"/>
                    </a:ext>
                  </a:extLst>
                </p:cNvPr>
                <p:cNvSpPr/>
                <p:nvPr/>
              </p:nvSpPr>
              <p:spPr>
                <a:xfrm>
                  <a:off x="5929743" y="3750444"/>
                  <a:ext cx="112865" cy="280160"/>
                </a:xfrm>
                <a:custGeom>
                  <a:avLst/>
                  <a:gdLst>
                    <a:gd name="connsiteX0" fmla="*/ 103487 w 112865"/>
                    <a:gd name="connsiteY0" fmla="*/ 4310 h 280160"/>
                    <a:gd name="connsiteX1" fmla="*/ 77483 w 112865"/>
                    <a:gd name="connsiteY1" fmla="*/ 76700 h 280160"/>
                    <a:gd name="connsiteX2" fmla="*/ 49480 w 112865"/>
                    <a:gd name="connsiteY2" fmla="*/ 151281 h 280160"/>
                    <a:gd name="connsiteX3" fmla="*/ 18905 w 112865"/>
                    <a:gd name="connsiteY3" fmla="*/ 225195 h 280160"/>
                    <a:gd name="connsiteX4" fmla="*/ 45 w 112865"/>
                    <a:gd name="connsiteY4" fmla="*/ 277678 h 280160"/>
                    <a:gd name="connsiteX5" fmla="*/ 4998 w 112865"/>
                    <a:gd name="connsiteY5" fmla="*/ 278440 h 280160"/>
                    <a:gd name="connsiteX6" fmla="*/ 35954 w 112865"/>
                    <a:gd name="connsiteY6" fmla="*/ 211193 h 280160"/>
                    <a:gd name="connsiteX7" fmla="*/ 62339 w 112865"/>
                    <a:gd name="connsiteY7" fmla="*/ 142232 h 280160"/>
                    <a:gd name="connsiteX8" fmla="*/ 90437 w 112865"/>
                    <a:gd name="connsiteY8" fmla="*/ 68318 h 280160"/>
                    <a:gd name="connsiteX9" fmla="*/ 112821 w 112865"/>
                    <a:gd name="connsiteY9" fmla="*/ 4406 h 280160"/>
                    <a:gd name="connsiteX10" fmla="*/ 103487 w 112865"/>
                    <a:gd name="connsiteY10" fmla="*/ 4310 h 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865" h="280160">
                      <a:moveTo>
                        <a:pt x="103487" y="4310"/>
                      </a:moveTo>
                      <a:cubicBezTo>
                        <a:pt x="100058" y="29647"/>
                        <a:pt x="86342" y="52983"/>
                        <a:pt x="77483" y="76700"/>
                      </a:cubicBezTo>
                      <a:cubicBezTo>
                        <a:pt x="68244" y="101656"/>
                        <a:pt x="58148" y="126135"/>
                        <a:pt x="49480" y="151281"/>
                      </a:cubicBezTo>
                      <a:cubicBezTo>
                        <a:pt x="40717" y="176713"/>
                        <a:pt x="31382" y="201287"/>
                        <a:pt x="18905" y="225195"/>
                      </a:cubicBezTo>
                      <a:cubicBezTo>
                        <a:pt x="10713" y="240911"/>
                        <a:pt x="-812" y="259295"/>
                        <a:pt x="45" y="277678"/>
                      </a:cubicBezTo>
                      <a:cubicBezTo>
                        <a:pt x="140" y="280535"/>
                        <a:pt x="3950" y="281107"/>
                        <a:pt x="4998" y="278440"/>
                      </a:cubicBezTo>
                      <a:cubicBezTo>
                        <a:pt x="13666" y="254913"/>
                        <a:pt x="25096" y="233768"/>
                        <a:pt x="35954" y="211193"/>
                      </a:cubicBezTo>
                      <a:cubicBezTo>
                        <a:pt x="46622" y="189000"/>
                        <a:pt x="54052" y="165378"/>
                        <a:pt x="62339" y="142232"/>
                      </a:cubicBezTo>
                      <a:cubicBezTo>
                        <a:pt x="71197" y="117467"/>
                        <a:pt x="80912" y="92893"/>
                        <a:pt x="90437" y="68318"/>
                      </a:cubicBezTo>
                      <a:cubicBezTo>
                        <a:pt x="98724" y="47078"/>
                        <a:pt x="109678" y="27266"/>
                        <a:pt x="112821" y="4406"/>
                      </a:cubicBezTo>
                      <a:cubicBezTo>
                        <a:pt x="113583" y="-1405"/>
                        <a:pt x="104344" y="-1500"/>
                        <a:pt x="103487" y="4310"/>
                      </a:cubicBezTo>
                      <a:close/>
                    </a:path>
                  </a:pathLst>
                </a:custGeom>
                <a:solidFill>
                  <a:srgbClr val="323232"/>
                </a:solidFill>
                <a:ln w="9525" cap="flat">
                  <a:noFill/>
                  <a:prstDash val="solid"/>
                  <a:miter/>
                </a:ln>
              </p:spPr>
              <p:txBody>
                <a:bodyPr rtlCol="0" anchor="ctr"/>
                <a:lstStyle/>
                <a:p>
                  <a:endParaRPr lang="th-TH"/>
                </a:p>
              </p:txBody>
            </p:sp>
            <p:sp>
              <p:nvSpPr>
                <p:cNvPr id="178" name="Freeform: Shape 177">
                  <a:extLst>
                    <a:ext uri="{FF2B5EF4-FFF2-40B4-BE49-F238E27FC236}">
                      <a16:creationId xmlns:a16="http://schemas.microsoft.com/office/drawing/2014/main" id="{4259E59E-91CA-4E99-ACF4-430F1F1ECF94}"/>
                    </a:ext>
                  </a:extLst>
                </p:cNvPr>
                <p:cNvSpPr/>
                <p:nvPr/>
              </p:nvSpPr>
              <p:spPr>
                <a:xfrm>
                  <a:off x="6034982" y="3671226"/>
                  <a:ext cx="118485" cy="88936"/>
                </a:xfrm>
                <a:custGeom>
                  <a:avLst/>
                  <a:gdLst>
                    <a:gd name="connsiteX0" fmla="*/ 114548 w 118485"/>
                    <a:gd name="connsiteY0" fmla="*/ 78671 h 88936"/>
                    <a:gd name="connsiteX1" fmla="*/ 97499 w 118485"/>
                    <a:gd name="connsiteY1" fmla="*/ 45714 h 88936"/>
                    <a:gd name="connsiteX2" fmla="*/ 72829 w 118485"/>
                    <a:gd name="connsiteY2" fmla="*/ 5042 h 88936"/>
                    <a:gd name="connsiteX3" fmla="*/ 69400 w 118485"/>
                    <a:gd name="connsiteY3" fmla="*/ 2566 h 88936"/>
                    <a:gd name="connsiteX4" fmla="*/ 66828 w 118485"/>
                    <a:gd name="connsiteY4" fmla="*/ 566 h 88936"/>
                    <a:gd name="connsiteX5" fmla="*/ 24823 w 118485"/>
                    <a:gd name="connsiteY5" fmla="*/ 36761 h 88936"/>
                    <a:gd name="connsiteX6" fmla="*/ 725 w 118485"/>
                    <a:gd name="connsiteY6" fmla="*/ 81052 h 88936"/>
                    <a:gd name="connsiteX7" fmla="*/ 4344 w 118485"/>
                    <a:gd name="connsiteY7" fmla="*/ 88196 h 88936"/>
                    <a:gd name="connsiteX8" fmla="*/ 113310 w 118485"/>
                    <a:gd name="connsiteY8" fmla="*/ 88672 h 88936"/>
                    <a:gd name="connsiteX9" fmla="*/ 114548 w 118485"/>
                    <a:gd name="connsiteY9" fmla="*/ 78671 h 8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485" h="88936">
                      <a:moveTo>
                        <a:pt x="114548" y="78671"/>
                      </a:moveTo>
                      <a:cubicBezTo>
                        <a:pt x="106833" y="68574"/>
                        <a:pt x="103214" y="57144"/>
                        <a:pt x="97499" y="45714"/>
                      </a:cubicBezTo>
                      <a:cubicBezTo>
                        <a:pt x="90450" y="31522"/>
                        <a:pt x="80258" y="19140"/>
                        <a:pt x="72829" y="5042"/>
                      </a:cubicBezTo>
                      <a:cubicBezTo>
                        <a:pt x="71972" y="3519"/>
                        <a:pt x="70733" y="2757"/>
                        <a:pt x="69400" y="2566"/>
                      </a:cubicBezTo>
                      <a:cubicBezTo>
                        <a:pt x="68828" y="1613"/>
                        <a:pt x="68066" y="947"/>
                        <a:pt x="66828" y="566"/>
                      </a:cubicBezTo>
                      <a:cubicBezTo>
                        <a:pt x="49493" y="-4483"/>
                        <a:pt x="32348" y="25617"/>
                        <a:pt x="24823" y="36761"/>
                      </a:cubicBezTo>
                      <a:cubicBezTo>
                        <a:pt x="22537" y="40190"/>
                        <a:pt x="534" y="71908"/>
                        <a:pt x="725" y="81052"/>
                      </a:cubicBezTo>
                      <a:cubicBezTo>
                        <a:pt x="-895" y="83719"/>
                        <a:pt x="153" y="88005"/>
                        <a:pt x="4344" y="88196"/>
                      </a:cubicBezTo>
                      <a:cubicBezTo>
                        <a:pt x="40634" y="89434"/>
                        <a:pt x="77020" y="88767"/>
                        <a:pt x="113310" y="88672"/>
                      </a:cubicBezTo>
                      <a:cubicBezTo>
                        <a:pt x="119787" y="88767"/>
                        <a:pt x="120168" y="79623"/>
                        <a:pt x="114548" y="78671"/>
                      </a:cubicBezTo>
                      <a:close/>
                    </a:path>
                  </a:pathLst>
                </a:custGeom>
                <a:solidFill>
                  <a:srgbClr val="323232"/>
                </a:solidFill>
                <a:ln w="9525" cap="flat">
                  <a:noFill/>
                  <a:prstDash val="solid"/>
                  <a:miter/>
                </a:ln>
              </p:spPr>
              <p:txBody>
                <a:bodyPr rtlCol="0" anchor="ctr"/>
                <a:lstStyle/>
                <a:p>
                  <a:endParaRPr lang="th-TH"/>
                </a:p>
              </p:txBody>
            </p:sp>
            <p:sp>
              <p:nvSpPr>
                <p:cNvPr id="179" name="Freeform: Shape 178">
                  <a:extLst>
                    <a:ext uri="{FF2B5EF4-FFF2-40B4-BE49-F238E27FC236}">
                      <a16:creationId xmlns:a16="http://schemas.microsoft.com/office/drawing/2014/main" id="{9A031278-2AD0-4B23-8362-74A9C4173FB5}"/>
                    </a:ext>
                  </a:extLst>
                </p:cNvPr>
                <p:cNvSpPr/>
                <p:nvPr/>
              </p:nvSpPr>
              <p:spPr>
                <a:xfrm>
                  <a:off x="5932482" y="4023731"/>
                  <a:ext cx="71873" cy="105491"/>
                </a:xfrm>
                <a:custGeom>
                  <a:avLst/>
                  <a:gdLst>
                    <a:gd name="connsiteX0" fmla="*/ 71602 w 71873"/>
                    <a:gd name="connsiteY0" fmla="*/ 100974 h 105491"/>
                    <a:gd name="connsiteX1" fmla="*/ 39407 w 71873"/>
                    <a:gd name="connsiteY1" fmla="*/ 51254 h 105491"/>
                    <a:gd name="connsiteX2" fmla="*/ 3879 w 71873"/>
                    <a:gd name="connsiteY2" fmla="*/ 962 h 105491"/>
                    <a:gd name="connsiteX3" fmla="*/ 69 w 71873"/>
                    <a:gd name="connsiteY3" fmla="*/ 2486 h 105491"/>
                    <a:gd name="connsiteX4" fmla="*/ 33597 w 71873"/>
                    <a:gd name="connsiteY4" fmla="*/ 58207 h 105491"/>
                    <a:gd name="connsiteX5" fmla="*/ 67506 w 71873"/>
                    <a:gd name="connsiteY5" fmla="*/ 104975 h 105491"/>
                    <a:gd name="connsiteX6" fmla="*/ 71602 w 71873"/>
                    <a:gd name="connsiteY6" fmla="*/ 100974 h 1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73" h="105491">
                      <a:moveTo>
                        <a:pt x="71602" y="100974"/>
                      </a:moveTo>
                      <a:cubicBezTo>
                        <a:pt x="63505" y="83925"/>
                        <a:pt x="49789" y="67256"/>
                        <a:pt x="39407" y="51254"/>
                      </a:cubicBezTo>
                      <a:cubicBezTo>
                        <a:pt x="28168" y="34109"/>
                        <a:pt x="15118" y="18202"/>
                        <a:pt x="3879" y="962"/>
                      </a:cubicBezTo>
                      <a:cubicBezTo>
                        <a:pt x="2641" y="-943"/>
                        <a:pt x="-503" y="200"/>
                        <a:pt x="69" y="2486"/>
                      </a:cubicBezTo>
                      <a:cubicBezTo>
                        <a:pt x="5593" y="23726"/>
                        <a:pt x="22357" y="39824"/>
                        <a:pt x="33597" y="58207"/>
                      </a:cubicBezTo>
                      <a:cubicBezTo>
                        <a:pt x="43122" y="73638"/>
                        <a:pt x="51980" y="94688"/>
                        <a:pt x="67506" y="104975"/>
                      </a:cubicBezTo>
                      <a:cubicBezTo>
                        <a:pt x="70078" y="106785"/>
                        <a:pt x="72744" y="103451"/>
                        <a:pt x="71602" y="100974"/>
                      </a:cubicBezTo>
                      <a:close/>
                    </a:path>
                  </a:pathLst>
                </a:custGeom>
                <a:solidFill>
                  <a:srgbClr val="323232"/>
                </a:solidFill>
                <a:ln w="9525" cap="flat">
                  <a:noFill/>
                  <a:prstDash val="solid"/>
                  <a:miter/>
                </a:ln>
              </p:spPr>
              <p:txBody>
                <a:bodyPr rtlCol="0" anchor="ctr"/>
                <a:lstStyle/>
                <a:p>
                  <a:endParaRPr lang="th-TH"/>
                </a:p>
              </p:txBody>
            </p:sp>
            <p:sp>
              <p:nvSpPr>
                <p:cNvPr id="180" name="Freeform: Shape 179">
                  <a:extLst>
                    <a:ext uri="{FF2B5EF4-FFF2-40B4-BE49-F238E27FC236}">
                      <a16:creationId xmlns:a16="http://schemas.microsoft.com/office/drawing/2014/main" id="{FAC195A8-CB12-4294-B38F-4DCCBB8E069D}"/>
                    </a:ext>
                  </a:extLst>
                </p:cNvPr>
                <p:cNvSpPr/>
                <p:nvPr/>
              </p:nvSpPr>
              <p:spPr>
                <a:xfrm>
                  <a:off x="5997945" y="4121633"/>
                  <a:ext cx="187466" cy="12740"/>
                </a:xfrm>
                <a:custGeom>
                  <a:avLst/>
                  <a:gdLst>
                    <a:gd name="connsiteX0" fmla="*/ 182541 w 187466"/>
                    <a:gd name="connsiteY0" fmla="*/ 2406 h 12740"/>
                    <a:gd name="connsiteX1" fmla="*/ 138821 w 187466"/>
                    <a:gd name="connsiteY1" fmla="*/ 786 h 12740"/>
                    <a:gd name="connsiteX2" fmla="*/ 88910 w 187466"/>
                    <a:gd name="connsiteY2" fmla="*/ 1834 h 12740"/>
                    <a:gd name="connsiteX3" fmla="*/ 3566 w 187466"/>
                    <a:gd name="connsiteY3" fmla="*/ 24 h 12740"/>
                    <a:gd name="connsiteX4" fmla="*/ 2519 w 187466"/>
                    <a:gd name="connsiteY4" fmla="*/ 7168 h 12740"/>
                    <a:gd name="connsiteX5" fmla="*/ 93387 w 187466"/>
                    <a:gd name="connsiteY5" fmla="*/ 10788 h 12740"/>
                    <a:gd name="connsiteX6" fmla="*/ 146537 w 187466"/>
                    <a:gd name="connsiteY6" fmla="*/ 10311 h 12740"/>
                    <a:gd name="connsiteX7" fmla="*/ 184637 w 187466"/>
                    <a:gd name="connsiteY7" fmla="*/ 10311 h 12740"/>
                    <a:gd name="connsiteX8" fmla="*/ 182541 w 187466"/>
                    <a:gd name="connsiteY8" fmla="*/ 2406 h 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466" h="12740">
                      <a:moveTo>
                        <a:pt x="182541" y="2406"/>
                      </a:moveTo>
                      <a:cubicBezTo>
                        <a:pt x="167873" y="5073"/>
                        <a:pt x="153585" y="1072"/>
                        <a:pt x="138821" y="786"/>
                      </a:cubicBezTo>
                      <a:cubicBezTo>
                        <a:pt x="122153" y="405"/>
                        <a:pt x="105484" y="1358"/>
                        <a:pt x="88910" y="1834"/>
                      </a:cubicBezTo>
                      <a:cubicBezTo>
                        <a:pt x="60907" y="2501"/>
                        <a:pt x="31379" y="2977"/>
                        <a:pt x="3566" y="24"/>
                      </a:cubicBezTo>
                      <a:cubicBezTo>
                        <a:pt x="-529" y="-452"/>
                        <a:pt x="-1387" y="6216"/>
                        <a:pt x="2519" y="7168"/>
                      </a:cubicBezTo>
                      <a:cubicBezTo>
                        <a:pt x="30427" y="14217"/>
                        <a:pt x="64812" y="11454"/>
                        <a:pt x="93387" y="10788"/>
                      </a:cubicBezTo>
                      <a:cubicBezTo>
                        <a:pt x="110913" y="10311"/>
                        <a:pt x="129011" y="9073"/>
                        <a:pt x="146537" y="10311"/>
                      </a:cubicBezTo>
                      <a:cubicBezTo>
                        <a:pt x="159681" y="11264"/>
                        <a:pt x="172064" y="15264"/>
                        <a:pt x="184637" y="10311"/>
                      </a:cubicBezTo>
                      <a:cubicBezTo>
                        <a:pt x="189399" y="8406"/>
                        <a:pt x="187780" y="1453"/>
                        <a:pt x="182541" y="2406"/>
                      </a:cubicBezTo>
                      <a:close/>
                    </a:path>
                  </a:pathLst>
                </a:custGeom>
                <a:solidFill>
                  <a:srgbClr val="323232"/>
                </a:solidFill>
                <a:ln w="9525" cap="flat">
                  <a:noFill/>
                  <a:prstDash val="solid"/>
                  <a:miter/>
                </a:ln>
              </p:spPr>
              <p:txBody>
                <a:bodyPr rtlCol="0" anchor="ctr"/>
                <a:lstStyle/>
                <a:p>
                  <a:endParaRPr lang="th-TH"/>
                </a:p>
              </p:txBody>
            </p:sp>
            <p:sp>
              <p:nvSpPr>
                <p:cNvPr id="181" name="Freeform: Shape 180">
                  <a:extLst>
                    <a:ext uri="{FF2B5EF4-FFF2-40B4-BE49-F238E27FC236}">
                      <a16:creationId xmlns:a16="http://schemas.microsoft.com/office/drawing/2014/main" id="{44C2CE28-7401-44D4-85D2-88483EE7FE8D}"/>
                    </a:ext>
                  </a:extLst>
                </p:cNvPr>
                <p:cNvSpPr/>
                <p:nvPr/>
              </p:nvSpPr>
              <p:spPr>
                <a:xfrm>
                  <a:off x="6178091" y="4022681"/>
                  <a:ext cx="82536" cy="107830"/>
                </a:xfrm>
                <a:custGeom>
                  <a:avLst/>
                  <a:gdLst>
                    <a:gd name="connsiteX0" fmla="*/ 74214 w 82536"/>
                    <a:gd name="connsiteY0" fmla="*/ 1345 h 107830"/>
                    <a:gd name="connsiteX1" fmla="*/ 37352 w 82536"/>
                    <a:gd name="connsiteY1" fmla="*/ 51732 h 107830"/>
                    <a:gd name="connsiteX2" fmla="*/ 776 w 82536"/>
                    <a:gd name="connsiteY2" fmla="*/ 101453 h 107830"/>
                    <a:gd name="connsiteX3" fmla="*/ 7348 w 82536"/>
                    <a:gd name="connsiteY3" fmla="*/ 106692 h 107830"/>
                    <a:gd name="connsiteX4" fmla="*/ 39352 w 82536"/>
                    <a:gd name="connsiteY4" fmla="*/ 65258 h 107830"/>
                    <a:gd name="connsiteX5" fmla="*/ 80976 w 82536"/>
                    <a:gd name="connsiteY5" fmla="*/ 8298 h 107830"/>
                    <a:gd name="connsiteX6" fmla="*/ 74214 w 82536"/>
                    <a:gd name="connsiteY6" fmla="*/ 1345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36" h="107830">
                      <a:moveTo>
                        <a:pt x="74214" y="1345"/>
                      </a:moveTo>
                      <a:cubicBezTo>
                        <a:pt x="58878" y="15537"/>
                        <a:pt x="50020" y="35254"/>
                        <a:pt x="37352" y="51732"/>
                      </a:cubicBezTo>
                      <a:cubicBezTo>
                        <a:pt x="24779" y="68115"/>
                        <a:pt x="13063" y="84975"/>
                        <a:pt x="776" y="101453"/>
                      </a:cubicBezTo>
                      <a:cubicBezTo>
                        <a:pt x="-2177" y="105358"/>
                        <a:pt x="4014" y="110025"/>
                        <a:pt x="7348" y="106692"/>
                      </a:cubicBezTo>
                      <a:cubicBezTo>
                        <a:pt x="19445" y="94404"/>
                        <a:pt x="28779" y="78783"/>
                        <a:pt x="39352" y="65258"/>
                      </a:cubicBezTo>
                      <a:cubicBezTo>
                        <a:pt x="53640" y="47065"/>
                        <a:pt x="64212" y="24110"/>
                        <a:pt x="80976" y="8298"/>
                      </a:cubicBezTo>
                      <a:cubicBezTo>
                        <a:pt x="85644" y="4012"/>
                        <a:pt x="78786" y="-2941"/>
                        <a:pt x="74214" y="1345"/>
                      </a:cubicBezTo>
                      <a:close/>
                    </a:path>
                  </a:pathLst>
                </a:custGeom>
                <a:solidFill>
                  <a:srgbClr val="323232"/>
                </a:solidFill>
                <a:ln w="9525" cap="flat">
                  <a:noFill/>
                  <a:prstDash val="solid"/>
                  <a:miter/>
                </a:ln>
              </p:spPr>
              <p:txBody>
                <a:bodyPr rtlCol="0" anchor="ctr"/>
                <a:lstStyle/>
                <a:p>
                  <a:endParaRPr lang="th-TH"/>
                </a:p>
              </p:txBody>
            </p:sp>
            <p:sp>
              <p:nvSpPr>
                <p:cNvPr id="182" name="Freeform: Shape 181">
                  <a:extLst>
                    <a:ext uri="{FF2B5EF4-FFF2-40B4-BE49-F238E27FC236}">
                      <a16:creationId xmlns:a16="http://schemas.microsoft.com/office/drawing/2014/main" id="{E48EE793-E53E-4CC6-9B68-A390E120E729}"/>
                    </a:ext>
                  </a:extLst>
                </p:cNvPr>
                <p:cNvSpPr/>
                <p:nvPr/>
              </p:nvSpPr>
              <p:spPr>
                <a:xfrm>
                  <a:off x="6139304" y="3745669"/>
                  <a:ext cx="119007" cy="284533"/>
                </a:xfrm>
                <a:custGeom>
                  <a:avLst/>
                  <a:gdLst>
                    <a:gd name="connsiteX0" fmla="*/ 94998 w 119007"/>
                    <a:gd name="connsiteY0" fmla="*/ 212634 h 284533"/>
                    <a:gd name="connsiteX1" fmla="*/ 64232 w 119007"/>
                    <a:gd name="connsiteY1" fmla="*/ 135386 h 284533"/>
                    <a:gd name="connsiteX2" fmla="*/ 35562 w 119007"/>
                    <a:gd name="connsiteY2" fmla="*/ 72521 h 284533"/>
                    <a:gd name="connsiteX3" fmla="*/ 9559 w 119007"/>
                    <a:gd name="connsiteY3" fmla="*/ 2513 h 284533"/>
                    <a:gd name="connsiteX4" fmla="*/ 701 w 119007"/>
                    <a:gd name="connsiteY4" fmla="*/ 7561 h 284533"/>
                    <a:gd name="connsiteX5" fmla="*/ 23656 w 119007"/>
                    <a:gd name="connsiteY5" fmla="*/ 70616 h 284533"/>
                    <a:gd name="connsiteX6" fmla="*/ 56136 w 119007"/>
                    <a:gd name="connsiteY6" fmla="*/ 142149 h 284533"/>
                    <a:gd name="connsiteX7" fmla="*/ 113762 w 119007"/>
                    <a:gd name="connsiteY7" fmla="*/ 282643 h 284533"/>
                    <a:gd name="connsiteX8" fmla="*/ 119001 w 119007"/>
                    <a:gd name="connsiteY8" fmla="*/ 281976 h 284533"/>
                    <a:gd name="connsiteX9" fmla="*/ 94998 w 119007"/>
                    <a:gd name="connsiteY9" fmla="*/ 212634 h 28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07" h="284533">
                      <a:moveTo>
                        <a:pt x="94998" y="212634"/>
                      </a:moveTo>
                      <a:cubicBezTo>
                        <a:pt x="84521" y="186917"/>
                        <a:pt x="73948" y="161390"/>
                        <a:pt x="64232" y="135386"/>
                      </a:cubicBezTo>
                      <a:cubicBezTo>
                        <a:pt x="56041" y="113574"/>
                        <a:pt x="45182" y="93667"/>
                        <a:pt x="35562" y="72521"/>
                      </a:cubicBezTo>
                      <a:cubicBezTo>
                        <a:pt x="25180" y="49757"/>
                        <a:pt x="22037" y="24420"/>
                        <a:pt x="9559" y="2513"/>
                      </a:cubicBezTo>
                      <a:cubicBezTo>
                        <a:pt x="6320" y="-3202"/>
                        <a:pt x="-2538" y="1846"/>
                        <a:pt x="701" y="7561"/>
                      </a:cubicBezTo>
                      <a:cubicBezTo>
                        <a:pt x="11940" y="27182"/>
                        <a:pt x="14988" y="49852"/>
                        <a:pt x="23656" y="70616"/>
                      </a:cubicBezTo>
                      <a:cubicBezTo>
                        <a:pt x="33848" y="94905"/>
                        <a:pt x="46802" y="117384"/>
                        <a:pt x="56136" y="142149"/>
                      </a:cubicBezTo>
                      <a:cubicBezTo>
                        <a:pt x="73948" y="189488"/>
                        <a:pt x="97284" y="234923"/>
                        <a:pt x="113762" y="282643"/>
                      </a:cubicBezTo>
                      <a:cubicBezTo>
                        <a:pt x="114715" y="285310"/>
                        <a:pt x="119192" y="285215"/>
                        <a:pt x="119001" y="281976"/>
                      </a:cubicBezTo>
                      <a:cubicBezTo>
                        <a:pt x="117477" y="257973"/>
                        <a:pt x="103952" y="234542"/>
                        <a:pt x="94998" y="212634"/>
                      </a:cubicBezTo>
                      <a:close/>
                    </a:path>
                  </a:pathLst>
                </a:custGeom>
                <a:solidFill>
                  <a:srgbClr val="323232"/>
                </a:solidFill>
                <a:ln w="9525" cap="flat">
                  <a:noFill/>
                  <a:prstDash val="solid"/>
                  <a:miter/>
                </a:ln>
              </p:spPr>
              <p:txBody>
                <a:bodyPr rtlCol="0" anchor="ctr"/>
                <a:lstStyle/>
                <a:p>
                  <a:endParaRPr lang="th-TH"/>
                </a:p>
              </p:txBody>
            </p:sp>
            <p:sp>
              <p:nvSpPr>
                <p:cNvPr id="183" name="Freeform: Shape 182">
                  <a:extLst>
                    <a:ext uri="{FF2B5EF4-FFF2-40B4-BE49-F238E27FC236}">
                      <a16:creationId xmlns:a16="http://schemas.microsoft.com/office/drawing/2014/main" id="{7DC33C8E-3D06-4EBA-B534-3CF21311621F}"/>
                    </a:ext>
                  </a:extLst>
                </p:cNvPr>
                <p:cNvSpPr/>
                <p:nvPr/>
              </p:nvSpPr>
              <p:spPr>
                <a:xfrm>
                  <a:off x="5930276" y="4008688"/>
                  <a:ext cx="96387" cy="23030"/>
                </a:xfrm>
                <a:custGeom>
                  <a:avLst/>
                  <a:gdLst>
                    <a:gd name="connsiteX0" fmla="*/ 92952 w 96387"/>
                    <a:gd name="connsiteY0" fmla="*/ 3 h 23030"/>
                    <a:gd name="connsiteX1" fmla="*/ 1798 w 96387"/>
                    <a:gd name="connsiteY1" fmla="*/ 16481 h 23030"/>
                    <a:gd name="connsiteX2" fmla="*/ 1703 w 96387"/>
                    <a:gd name="connsiteY2" fmla="*/ 21243 h 23030"/>
                    <a:gd name="connsiteX3" fmla="*/ 60282 w 96387"/>
                    <a:gd name="connsiteY3" fmla="*/ 14862 h 23030"/>
                    <a:gd name="connsiteX4" fmla="*/ 96191 w 96387"/>
                    <a:gd name="connsiteY4" fmla="*/ 4479 h 23030"/>
                    <a:gd name="connsiteX5" fmla="*/ 92952 w 96387"/>
                    <a:gd name="connsiteY5" fmla="*/ 3 h 2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87" h="23030">
                      <a:moveTo>
                        <a:pt x="92952" y="3"/>
                      </a:moveTo>
                      <a:cubicBezTo>
                        <a:pt x="63044" y="1812"/>
                        <a:pt x="30659" y="8861"/>
                        <a:pt x="1798" y="16481"/>
                      </a:cubicBezTo>
                      <a:cubicBezTo>
                        <a:pt x="-583" y="17148"/>
                        <a:pt x="-583" y="20481"/>
                        <a:pt x="1703" y="21243"/>
                      </a:cubicBezTo>
                      <a:cubicBezTo>
                        <a:pt x="19229" y="26768"/>
                        <a:pt x="42756" y="18005"/>
                        <a:pt x="60282" y="14862"/>
                      </a:cubicBezTo>
                      <a:cubicBezTo>
                        <a:pt x="69616" y="13147"/>
                        <a:pt x="91619" y="15052"/>
                        <a:pt x="96191" y="4479"/>
                      </a:cubicBezTo>
                      <a:cubicBezTo>
                        <a:pt x="97048" y="2384"/>
                        <a:pt x="94953" y="-93"/>
                        <a:pt x="92952" y="3"/>
                      </a:cubicBezTo>
                      <a:close/>
                    </a:path>
                  </a:pathLst>
                </a:custGeom>
                <a:solidFill>
                  <a:srgbClr val="323232"/>
                </a:solidFill>
                <a:ln w="9525" cap="flat">
                  <a:noFill/>
                  <a:prstDash val="solid"/>
                  <a:miter/>
                </a:ln>
              </p:spPr>
              <p:txBody>
                <a:bodyPr rtlCol="0" anchor="ctr"/>
                <a:lstStyle/>
                <a:p>
                  <a:endParaRPr lang="th-TH"/>
                </a:p>
              </p:txBody>
            </p:sp>
            <p:sp>
              <p:nvSpPr>
                <p:cNvPr id="184" name="Freeform: Shape 183">
                  <a:extLst>
                    <a:ext uri="{FF2B5EF4-FFF2-40B4-BE49-F238E27FC236}">
                      <a16:creationId xmlns:a16="http://schemas.microsoft.com/office/drawing/2014/main" id="{D282151A-5183-4EC6-B029-353529CC3FA6}"/>
                    </a:ext>
                  </a:extLst>
                </p:cNvPr>
                <p:cNvSpPr/>
                <p:nvPr/>
              </p:nvSpPr>
              <p:spPr>
                <a:xfrm>
                  <a:off x="6016649" y="4008316"/>
                  <a:ext cx="32066" cy="124415"/>
                </a:xfrm>
                <a:custGeom>
                  <a:avLst/>
                  <a:gdLst>
                    <a:gd name="connsiteX0" fmla="*/ 23153 w 32066"/>
                    <a:gd name="connsiteY0" fmla="*/ 67431 h 124415"/>
                    <a:gd name="connsiteX1" fmla="*/ 8865 w 32066"/>
                    <a:gd name="connsiteY1" fmla="*/ 5042 h 124415"/>
                    <a:gd name="connsiteX2" fmla="*/ 7 w 32066"/>
                    <a:gd name="connsiteY2" fmla="*/ 4280 h 124415"/>
                    <a:gd name="connsiteX3" fmla="*/ 13628 w 32066"/>
                    <a:gd name="connsiteY3" fmla="*/ 65811 h 124415"/>
                    <a:gd name="connsiteX4" fmla="*/ 28963 w 32066"/>
                    <a:gd name="connsiteY4" fmla="*/ 123819 h 124415"/>
                    <a:gd name="connsiteX5" fmla="*/ 31820 w 32066"/>
                    <a:gd name="connsiteY5" fmla="*/ 122771 h 124415"/>
                    <a:gd name="connsiteX6" fmla="*/ 23153 w 32066"/>
                    <a:gd name="connsiteY6" fmla="*/ 67431 h 12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66" h="124415">
                      <a:moveTo>
                        <a:pt x="23153" y="67431"/>
                      </a:moveTo>
                      <a:cubicBezTo>
                        <a:pt x="18676" y="46571"/>
                        <a:pt x="9913" y="26473"/>
                        <a:pt x="8865" y="5042"/>
                      </a:cubicBezTo>
                      <a:cubicBezTo>
                        <a:pt x="8579" y="-1149"/>
                        <a:pt x="-279" y="-1911"/>
                        <a:pt x="7" y="4280"/>
                      </a:cubicBezTo>
                      <a:cubicBezTo>
                        <a:pt x="959" y="25616"/>
                        <a:pt x="8770" y="45142"/>
                        <a:pt x="13628" y="65811"/>
                      </a:cubicBezTo>
                      <a:cubicBezTo>
                        <a:pt x="17914" y="83909"/>
                        <a:pt x="17152" y="109055"/>
                        <a:pt x="28963" y="123819"/>
                      </a:cubicBezTo>
                      <a:cubicBezTo>
                        <a:pt x="30011" y="125057"/>
                        <a:pt x="31725" y="124200"/>
                        <a:pt x="31820" y="122771"/>
                      </a:cubicBezTo>
                      <a:cubicBezTo>
                        <a:pt x="33440" y="105626"/>
                        <a:pt x="26677" y="84290"/>
                        <a:pt x="23153" y="67431"/>
                      </a:cubicBezTo>
                      <a:close/>
                    </a:path>
                  </a:pathLst>
                </a:custGeom>
                <a:solidFill>
                  <a:srgbClr val="323232"/>
                </a:solidFill>
                <a:ln w="9525" cap="flat">
                  <a:noFill/>
                  <a:prstDash val="solid"/>
                  <a:miter/>
                </a:ln>
              </p:spPr>
              <p:txBody>
                <a:bodyPr rtlCol="0" anchor="ctr"/>
                <a:lstStyle/>
                <a:p>
                  <a:endParaRPr lang="th-TH"/>
                </a:p>
              </p:txBody>
            </p:sp>
            <p:sp>
              <p:nvSpPr>
                <p:cNvPr id="185" name="Freeform: Shape 184">
                  <a:extLst>
                    <a:ext uri="{FF2B5EF4-FFF2-40B4-BE49-F238E27FC236}">
                      <a16:creationId xmlns:a16="http://schemas.microsoft.com/office/drawing/2014/main" id="{F874FB13-47F4-42BB-928F-7F021A5B86B5}"/>
                    </a:ext>
                  </a:extLst>
                </p:cNvPr>
                <p:cNvSpPr/>
                <p:nvPr/>
              </p:nvSpPr>
              <p:spPr>
                <a:xfrm>
                  <a:off x="6015733" y="4005419"/>
                  <a:ext cx="192091" cy="13852"/>
                </a:xfrm>
                <a:custGeom>
                  <a:avLst/>
                  <a:gdLst>
                    <a:gd name="connsiteX0" fmla="*/ 187518 w 192091"/>
                    <a:gd name="connsiteY0" fmla="*/ 2890 h 13852"/>
                    <a:gd name="connsiteX1" fmla="*/ 141608 w 192091"/>
                    <a:gd name="connsiteY1" fmla="*/ 4129 h 13852"/>
                    <a:gd name="connsiteX2" fmla="*/ 88934 w 192091"/>
                    <a:gd name="connsiteY2" fmla="*/ 1462 h 13852"/>
                    <a:gd name="connsiteX3" fmla="*/ 2066 w 192091"/>
                    <a:gd name="connsiteY3" fmla="*/ 4795 h 13852"/>
                    <a:gd name="connsiteX4" fmla="*/ 2733 w 192091"/>
                    <a:gd name="connsiteY4" fmla="*/ 10510 h 13852"/>
                    <a:gd name="connsiteX5" fmla="*/ 92649 w 192091"/>
                    <a:gd name="connsiteY5" fmla="*/ 10510 h 13852"/>
                    <a:gd name="connsiteX6" fmla="*/ 141322 w 192091"/>
                    <a:gd name="connsiteY6" fmla="*/ 13558 h 13852"/>
                    <a:gd name="connsiteX7" fmla="*/ 187232 w 192091"/>
                    <a:gd name="connsiteY7" fmla="*/ 12320 h 13852"/>
                    <a:gd name="connsiteX8" fmla="*/ 187518 w 192091"/>
                    <a:gd name="connsiteY8" fmla="*/ 2890 h 1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091" h="13852">
                      <a:moveTo>
                        <a:pt x="187518" y="2890"/>
                      </a:moveTo>
                      <a:cubicBezTo>
                        <a:pt x="172088" y="2700"/>
                        <a:pt x="157038" y="5272"/>
                        <a:pt x="141608" y="4129"/>
                      </a:cubicBezTo>
                      <a:cubicBezTo>
                        <a:pt x="123796" y="2890"/>
                        <a:pt x="106937" y="319"/>
                        <a:pt x="88934" y="1462"/>
                      </a:cubicBezTo>
                      <a:cubicBezTo>
                        <a:pt x="61502" y="3176"/>
                        <a:pt x="28070" y="-4730"/>
                        <a:pt x="2066" y="4795"/>
                      </a:cubicBezTo>
                      <a:cubicBezTo>
                        <a:pt x="-791" y="5843"/>
                        <a:pt x="-791" y="10701"/>
                        <a:pt x="2733" y="10510"/>
                      </a:cubicBezTo>
                      <a:cubicBezTo>
                        <a:pt x="32737" y="8701"/>
                        <a:pt x="62645" y="11939"/>
                        <a:pt x="92649" y="10510"/>
                      </a:cubicBezTo>
                      <a:cubicBezTo>
                        <a:pt x="109223" y="9748"/>
                        <a:pt x="124939" y="12415"/>
                        <a:pt x="141322" y="13558"/>
                      </a:cubicBezTo>
                      <a:cubicBezTo>
                        <a:pt x="156752" y="14701"/>
                        <a:pt x="171802" y="12130"/>
                        <a:pt x="187232" y="12320"/>
                      </a:cubicBezTo>
                      <a:cubicBezTo>
                        <a:pt x="193614" y="12511"/>
                        <a:pt x="193709" y="2890"/>
                        <a:pt x="187518" y="2890"/>
                      </a:cubicBezTo>
                      <a:close/>
                    </a:path>
                  </a:pathLst>
                </a:custGeom>
                <a:solidFill>
                  <a:srgbClr val="323232"/>
                </a:solidFill>
                <a:ln w="9525" cap="flat">
                  <a:noFill/>
                  <a:prstDash val="solid"/>
                  <a:miter/>
                </a:ln>
              </p:spPr>
              <p:txBody>
                <a:bodyPr rtlCol="0" anchor="ctr"/>
                <a:lstStyle/>
                <a:p>
                  <a:endParaRPr lang="th-TH"/>
                </a:p>
              </p:txBody>
            </p:sp>
            <p:sp>
              <p:nvSpPr>
                <p:cNvPr id="186" name="Freeform: Shape 185">
                  <a:extLst>
                    <a:ext uri="{FF2B5EF4-FFF2-40B4-BE49-F238E27FC236}">
                      <a16:creationId xmlns:a16="http://schemas.microsoft.com/office/drawing/2014/main" id="{CE4A39DF-4B08-4C5E-83DA-3AB2CCE006B0}"/>
                    </a:ext>
                  </a:extLst>
                </p:cNvPr>
                <p:cNvSpPr/>
                <p:nvPr/>
              </p:nvSpPr>
              <p:spPr>
                <a:xfrm>
                  <a:off x="6173006" y="4007654"/>
                  <a:ext cx="28921" cy="125690"/>
                </a:xfrm>
                <a:custGeom>
                  <a:avLst/>
                  <a:gdLst>
                    <a:gd name="connsiteX0" fmla="*/ 27483 w 28921"/>
                    <a:gd name="connsiteY0" fmla="*/ 1322 h 125690"/>
                    <a:gd name="connsiteX1" fmla="*/ 23958 w 28921"/>
                    <a:gd name="connsiteY1" fmla="*/ 1322 h 125690"/>
                    <a:gd name="connsiteX2" fmla="*/ 336 w 28921"/>
                    <a:gd name="connsiteY2" fmla="*/ 119908 h 125690"/>
                    <a:gd name="connsiteX3" fmla="*/ 9385 w 28921"/>
                    <a:gd name="connsiteY3" fmla="*/ 122480 h 125690"/>
                    <a:gd name="connsiteX4" fmla="*/ 27483 w 28921"/>
                    <a:gd name="connsiteY4" fmla="*/ 1322 h 125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21" h="125690">
                      <a:moveTo>
                        <a:pt x="27483" y="1322"/>
                      </a:moveTo>
                      <a:cubicBezTo>
                        <a:pt x="27292" y="-393"/>
                        <a:pt x="24244" y="-488"/>
                        <a:pt x="23958" y="1322"/>
                      </a:cubicBezTo>
                      <a:cubicBezTo>
                        <a:pt x="18053" y="41898"/>
                        <a:pt x="15005" y="81237"/>
                        <a:pt x="336" y="119908"/>
                      </a:cubicBezTo>
                      <a:cubicBezTo>
                        <a:pt x="-1854" y="125623"/>
                        <a:pt x="7290" y="128195"/>
                        <a:pt x="9385" y="122480"/>
                      </a:cubicBezTo>
                      <a:cubicBezTo>
                        <a:pt x="23768" y="84570"/>
                        <a:pt x="32531" y="41898"/>
                        <a:pt x="27483" y="1322"/>
                      </a:cubicBezTo>
                      <a:close/>
                    </a:path>
                  </a:pathLst>
                </a:custGeom>
                <a:solidFill>
                  <a:srgbClr val="323232"/>
                </a:solidFill>
                <a:ln w="9525" cap="flat">
                  <a:noFill/>
                  <a:prstDash val="solid"/>
                  <a:miter/>
                </a:ln>
              </p:spPr>
              <p:txBody>
                <a:bodyPr rtlCol="0" anchor="ctr"/>
                <a:lstStyle/>
                <a:p>
                  <a:endParaRPr lang="th-TH"/>
                </a:p>
              </p:txBody>
            </p:sp>
            <p:sp>
              <p:nvSpPr>
                <p:cNvPr id="187" name="Freeform: Shape 186">
                  <a:extLst>
                    <a:ext uri="{FF2B5EF4-FFF2-40B4-BE49-F238E27FC236}">
                      <a16:creationId xmlns:a16="http://schemas.microsoft.com/office/drawing/2014/main" id="{A80C820B-9376-44AB-AA92-377940575BFB}"/>
                    </a:ext>
                  </a:extLst>
                </p:cNvPr>
                <p:cNvSpPr/>
                <p:nvPr/>
              </p:nvSpPr>
              <p:spPr>
                <a:xfrm>
                  <a:off x="6200911" y="4013031"/>
                  <a:ext cx="60158" cy="19653"/>
                </a:xfrm>
                <a:custGeom>
                  <a:avLst/>
                  <a:gdLst>
                    <a:gd name="connsiteX0" fmla="*/ 54061 w 60158"/>
                    <a:gd name="connsiteY0" fmla="*/ 11852 h 19653"/>
                    <a:gd name="connsiteX1" fmla="*/ 54252 w 60158"/>
                    <a:gd name="connsiteY1" fmla="*/ 11471 h 19653"/>
                    <a:gd name="connsiteX2" fmla="*/ 42821 w 60158"/>
                    <a:gd name="connsiteY2" fmla="*/ 8138 h 19653"/>
                    <a:gd name="connsiteX3" fmla="*/ 26629 w 60158"/>
                    <a:gd name="connsiteY3" fmla="*/ 3661 h 19653"/>
                    <a:gd name="connsiteX4" fmla="*/ 1769 w 60158"/>
                    <a:gd name="connsiteY4" fmla="*/ 422 h 19653"/>
                    <a:gd name="connsiteX5" fmla="*/ 1673 w 60158"/>
                    <a:gd name="connsiteY5" fmla="*/ 5090 h 19653"/>
                    <a:gd name="connsiteX6" fmla="*/ 27867 w 60158"/>
                    <a:gd name="connsiteY6" fmla="*/ 12614 h 19653"/>
                    <a:gd name="connsiteX7" fmla="*/ 54633 w 60158"/>
                    <a:gd name="connsiteY7" fmla="*/ 19568 h 19653"/>
                    <a:gd name="connsiteX8" fmla="*/ 60157 w 60158"/>
                    <a:gd name="connsiteY8" fmla="*/ 15472 h 19653"/>
                    <a:gd name="connsiteX9" fmla="*/ 60157 w 60158"/>
                    <a:gd name="connsiteY9" fmla="*/ 14996 h 19653"/>
                    <a:gd name="connsiteX10" fmla="*/ 54061 w 60158"/>
                    <a:gd name="connsiteY10" fmla="*/ 11852 h 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58" h="19653">
                      <a:moveTo>
                        <a:pt x="54061" y="11852"/>
                      </a:moveTo>
                      <a:cubicBezTo>
                        <a:pt x="54156" y="11757"/>
                        <a:pt x="54156" y="11567"/>
                        <a:pt x="54252" y="11471"/>
                      </a:cubicBezTo>
                      <a:cubicBezTo>
                        <a:pt x="53490" y="11852"/>
                        <a:pt x="44441" y="8519"/>
                        <a:pt x="42821" y="8138"/>
                      </a:cubicBezTo>
                      <a:cubicBezTo>
                        <a:pt x="37392" y="6709"/>
                        <a:pt x="31963" y="5090"/>
                        <a:pt x="26629" y="3661"/>
                      </a:cubicBezTo>
                      <a:cubicBezTo>
                        <a:pt x="18533" y="1470"/>
                        <a:pt x="10151" y="-1006"/>
                        <a:pt x="1769" y="422"/>
                      </a:cubicBezTo>
                      <a:cubicBezTo>
                        <a:pt x="-898" y="899"/>
                        <a:pt x="-231" y="4328"/>
                        <a:pt x="1673" y="5090"/>
                      </a:cubicBezTo>
                      <a:cubicBezTo>
                        <a:pt x="9960" y="8519"/>
                        <a:pt x="19200" y="10043"/>
                        <a:pt x="27867" y="12614"/>
                      </a:cubicBezTo>
                      <a:cubicBezTo>
                        <a:pt x="36726" y="15281"/>
                        <a:pt x="45584" y="18044"/>
                        <a:pt x="54633" y="19568"/>
                      </a:cubicBezTo>
                      <a:cubicBezTo>
                        <a:pt x="57395" y="20044"/>
                        <a:pt x="60062" y="18520"/>
                        <a:pt x="60157" y="15472"/>
                      </a:cubicBezTo>
                      <a:cubicBezTo>
                        <a:pt x="60157" y="15281"/>
                        <a:pt x="60157" y="15091"/>
                        <a:pt x="60157" y="14996"/>
                      </a:cubicBezTo>
                      <a:cubicBezTo>
                        <a:pt x="60252" y="11281"/>
                        <a:pt x="56538" y="10328"/>
                        <a:pt x="54061" y="11852"/>
                      </a:cubicBezTo>
                      <a:close/>
                    </a:path>
                  </a:pathLst>
                </a:custGeom>
                <a:solidFill>
                  <a:srgbClr val="323232"/>
                </a:solidFill>
                <a:ln w="9525" cap="flat">
                  <a:noFill/>
                  <a:prstDash val="solid"/>
                  <a:miter/>
                </a:ln>
              </p:spPr>
              <p:txBody>
                <a:bodyPr rtlCol="0" anchor="ctr"/>
                <a:lstStyle/>
                <a:p>
                  <a:endParaRPr lang="th-TH"/>
                </a:p>
              </p:txBody>
            </p:sp>
            <p:sp>
              <p:nvSpPr>
                <p:cNvPr id="188" name="Freeform: Shape 187">
                  <a:extLst>
                    <a:ext uri="{FF2B5EF4-FFF2-40B4-BE49-F238E27FC236}">
                      <a16:creationId xmlns:a16="http://schemas.microsoft.com/office/drawing/2014/main" id="{87B8438E-83C3-485A-BCAC-9F4D412FB8B7}"/>
                    </a:ext>
                  </a:extLst>
                </p:cNvPr>
                <p:cNvSpPr/>
                <p:nvPr/>
              </p:nvSpPr>
              <p:spPr>
                <a:xfrm>
                  <a:off x="6115665" y="3747317"/>
                  <a:ext cx="88319" cy="273635"/>
                </a:xfrm>
                <a:custGeom>
                  <a:avLst/>
                  <a:gdLst>
                    <a:gd name="connsiteX0" fmla="*/ 73870 w 88319"/>
                    <a:gd name="connsiteY0" fmla="*/ 205081 h 273635"/>
                    <a:gd name="connsiteX1" fmla="*/ 50343 w 88319"/>
                    <a:gd name="connsiteY1" fmla="*/ 124880 h 273635"/>
                    <a:gd name="connsiteX2" fmla="*/ 23483 w 88319"/>
                    <a:gd name="connsiteY2" fmla="*/ 54205 h 273635"/>
                    <a:gd name="connsiteX3" fmla="*/ 8148 w 88319"/>
                    <a:gd name="connsiteY3" fmla="*/ 2198 h 273635"/>
                    <a:gd name="connsiteX4" fmla="*/ 528 w 88319"/>
                    <a:gd name="connsiteY4" fmla="*/ 6485 h 273635"/>
                    <a:gd name="connsiteX5" fmla="*/ 16244 w 88319"/>
                    <a:gd name="connsiteY5" fmla="*/ 60396 h 273635"/>
                    <a:gd name="connsiteX6" fmla="*/ 43200 w 88319"/>
                    <a:gd name="connsiteY6" fmla="*/ 131072 h 273635"/>
                    <a:gd name="connsiteX7" fmla="*/ 64440 w 88319"/>
                    <a:gd name="connsiteY7" fmla="*/ 202795 h 273635"/>
                    <a:gd name="connsiteX8" fmla="*/ 83300 w 88319"/>
                    <a:gd name="connsiteY8" fmla="*/ 271851 h 273635"/>
                    <a:gd name="connsiteX9" fmla="*/ 88062 w 88319"/>
                    <a:gd name="connsiteY9" fmla="*/ 271279 h 273635"/>
                    <a:gd name="connsiteX10" fmla="*/ 73870 w 88319"/>
                    <a:gd name="connsiteY10" fmla="*/ 205081 h 27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319" h="273635">
                      <a:moveTo>
                        <a:pt x="73870" y="205081"/>
                      </a:moveTo>
                      <a:cubicBezTo>
                        <a:pt x="67298" y="177935"/>
                        <a:pt x="60154" y="151074"/>
                        <a:pt x="50343" y="124880"/>
                      </a:cubicBezTo>
                      <a:cubicBezTo>
                        <a:pt x="41485" y="101258"/>
                        <a:pt x="31293" y="78208"/>
                        <a:pt x="23483" y="54205"/>
                      </a:cubicBezTo>
                      <a:cubicBezTo>
                        <a:pt x="17863" y="37155"/>
                        <a:pt x="16720" y="18010"/>
                        <a:pt x="8148" y="2198"/>
                      </a:cubicBezTo>
                      <a:cubicBezTo>
                        <a:pt x="5481" y="-2755"/>
                        <a:pt x="-2044" y="1532"/>
                        <a:pt x="528" y="6485"/>
                      </a:cubicBezTo>
                      <a:cubicBezTo>
                        <a:pt x="9195" y="22677"/>
                        <a:pt x="10434" y="43061"/>
                        <a:pt x="16244" y="60396"/>
                      </a:cubicBezTo>
                      <a:cubicBezTo>
                        <a:pt x="24340" y="84304"/>
                        <a:pt x="34341" y="107449"/>
                        <a:pt x="43200" y="131072"/>
                      </a:cubicBezTo>
                      <a:cubicBezTo>
                        <a:pt x="51963" y="154503"/>
                        <a:pt x="58344" y="178506"/>
                        <a:pt x="64440" y="202795"/>
                      </a:cubicBezTo>
                      <a:cubicBezTo>
                        <a:pt x="70251" y="225845"/>
                        <a:pt x="79490" y="248515"/>
                        <a:pt x="83300" y="271851"/>
                      </a:cubicBezTo>
                      <a:cubicBezTo>
                        <a:pt x="83776" y="274708"/>
                        <a:pt x="87872" y="273851"/>
                        <a:pt x="88062" y="271279"/>
                      </a:cubicBezTo>
                      <a:cubicBezTo>
                        <a:pt x="90158" y="249562"/>
                        <a:pt x="78918" y="225941"/>
                        <a:pt x="73870" y="205081"/>
                      </a:cubicBezTo>
                      <a:close/>
                    </a:path>
                  </a:pathLst>
                </a:custGeom>
                <a:solidFill>
                  <a:srgbClr val="323232"/>
                </a:solidFill>
                <a:ln w="9525" cap="flat">
                  <a:noFill/>
                  <a:prstDash val="solid"/>
                  <a:miter/>
                </a:ln>
              </p:spPr>
              <p:txBody>
                <a:bodyPr rtlCol="0" anchor="ctr"/>
                <a:lstStyle/>
                <a:p>
                  <a:endParaRPr lang="th-TH"/>
                </a:p>
              </p:txBody>
            </p:sp>
            <p:sp>
              <p:nvSpPr>
                <p:cNvPr id="189" name="Freeform: Shape 188">
                  <a:extLst>
                    <a:ext uri="{FF2B5EF4-FFF2-40B4-BE49-F238E27FC236}">
                      <a16:creationId xmlns:a16="http://schemas.microsoft.com/office/drawing/2014/main" id="{BB0C0749-CD82-4608-9F49-5BF4D3C99824}"/>
                    </a:ext>
                  </a:extLst>
                </p:cNvPr>
                <p:cNvSpPr/>
                <p:nvPr/>
              </p:nvSpPr>
              <p:spPr>
                <a:xfrm>
                  <a:off x="6016461" y="3751551"/>
                  <a:ext cx="62132" cy="258210"/>
                </a:xfrm>
                <a:custGeom>
                  <a:avLst/>
                  <a:gdLst>
                    <a:gd name="connsiteX0" fmla="*/ 52678 w 62132"/>
                    <a:gd name="connsiteY0" fmla="*/ 4442 h 258210"/>
                    <a:gd name="connsiteX1" fmla="*/ 5 w 62132"/>
                    <a:gd name="connsiteY1" fmla="*/ 255140 h 258210"/>
                    <a:gd name="connsiteX2" fmla="*/ 6101 w 62132"/>
                    <a:gd name="connsiteY2" fmla="*/ 255997 h 258210"/>
                    <a:gd name="connsiteX3" fmla="*/ 36581 w 62132"/>
                    <a:gd name="connsiteY3" fmla="*/ 121504 h 258210"/>
                    <a:gd name="connsiteX4" fmla="*/ 62108 w 62132"/>
                    <a:gd name="connsiteY4" fmla="*/ 4632 h 258210"/>
                    <a:gd name="connsiteX5" fmla="*/ 52678 w 62132"/>
                    <a:gd name="connsiteY5" fmla="*/ 4442 h 2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32" h="258210">
                      <a:moveTo>
                        <a:pt x="52678" y="4442"/>
                      </a:moveTo>
                      <a:cubicBezTo>
                        <a:pt x="44963" y="89405"/>
                        <a:pt x="4958" y="169605"/>
                        <a:pt x="5" y="255140"/>
                      </a:cubicBezTo>
                      <a:cubicBezTo>
                        <a:pt x="-186" y="258664"/>
                        <a:pt x="5244" y="259426"/>
                        <a:pt x="6101" y="255997"/>
                      </a:cubicBezTo>
                      <a:cubicBezTo>
                        <a:pt x="17531" y="211610"/>
                        <a:pt x="25627" y="166081"/>
                        <a:pt x="36581" y="121504"/>
                      </a:cubicBezTo>
                      <a:cubicBezTo>
                        <a:pt x="46106" y="82737"/>
                        <a:pt x="58393" y="44447"/>
                        <a:pt x="62108" y="4632"/>
                      </a:cubicBezTo>
                      <a:cubicBezTo>
                        <a:pt x="62679" y="-1464"/>
                        <a:pt x="53154" y="-1559"/>
                        <a:pt x="52678" y="4442"/>
                      </a:cubicBezTo>
                      <a:close/>
                    </a:path>
                  </a:pathLst>
                </a:custGeom>
                <a:solidFill>
                  <a:srgbClr val="323232"/>
                </a:solidFill>
                <a:ln w="9525" cap="flat">
                  <a:noFill/>
                  <a:prstDash val="solid"/>
                  <a:miter/>
                </a:ln>
              </p:spPr>
              <p:txBody>
                <a:bodyPr rtlCol="0" anchor="ctr"/>
                <a:lstStyle/>
                <a:p>
                  <a:endParaRPr lang="th-TH"/>
                </a:p>
              </p:txBody>
            </p:sp>
            <p:sp>
              <p:nvSpPr>
                <p:cNvPr id="190" name="Freeform: Shape 189">
                  <a:extLst>
                    <a:ext uri="{FF2B5EF4-FFF2-40B4-BE49-F238E27FC236}">
                      <a16:creationId xmlns:a16="http://schemas.microsoft.com/office/drawing/2014/main" id="{79C1664E-FC5A-4321-A2E1-13E9C046AC76}"/>
                    </a:ext>
                  </a:extLst>
                </p:cNvPr>
                <p:cNvSpPr/>
                <p:nvPr/>
              </p:nvSpPr>
              <p:spPr>
                <a:xfrm>
                  <a:off x="6021279" y="4009426"/>
                  <a:ext cx="88737" cy="118388"/>
                </a:xfrm>
                <a:custGeom>
                  <a:avLst/>
                  <a:gdLst>
                    <a:gd name="connsiteX0" fmla="*/ 75959 w 88737"/>
                    <a:gd name="connsiteY0" fmla="*/ 92324 h 118388"/>
                    <a:gd name="connsiteX1" fmla="*/ 50813 w 88737"/>
                    <a:gd name="connsiteY1" fmla="*/ 49937 h 118388"/>
                    <a:gd name="connsiteX2" fmla="*/ 2521 w 88737"/>
                    <a:gd name="connsiteY2" fmla="*/ 26 h 118388"/>
                    <a:gd name="connsiteX3" fmla="*/ 616 w 88737"/>
                    <a:gd name="connsiteY3" fmla="*/ 3170 h 118388"/>
                    <a:gd name="connsiteX4" fmla="*/ 47193 w 88737"/>
                    <a:gd name="connsiteY4" fmla="*/ 61653 h 118388"/>
                    <a:gd name="connsiteX5" fmla="*/ 82721 w 88737"/>
                    <a:gd name="connsiteY5" fmla="*/ 117374 h 118388"/>
                    <a:gd name="connsiteX6" fmla="*/ 88627 w 88737"/>
                    <a:gd name="connsiteY6" fmla="*/ 114993 h 118388"/>
                    <a:gd name="connsiteX7" fmla="*/ 75959 w 88737"/>
                    <a:gd name="connsiteY7" fmla="*/ 92324 h 11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37" h="118388">
                      <a:moveTo>
                        <a:pt x="75959" y="92324"/>
                      </a:moveTo>
                      <a:cubicBezTo>
                        <a:pt x="66719" y="78798"/>
                        <a:pt x="59576" y="63749"/>
                        <a:pt x="50813" y="49937"/>
                      </a:cubicBezTo>
                      <a:cubicBezTo>
                        <a:pt x="39287" y="31649"/>
                        <a:pt x="25857" y="4694"/>
                        <a:pt x="2521" y="26"/>
                      </a:cubicBezTo>
                      <a:cubicBezTo>
                        <a:pt x="902" y="-259"/>
                        <a:pt x="-1003" y="1836"/>
                        <a:pt x="616" y="3170"/>
                      </a:cubicBezTo>
                      <a:cubicBezTo>
                        <a:pt x="20904" y="19838"/>
                        <a:pt x="33572" y="39460"/>
                        <a:pt x="47193" y="61653"/>
                      </a:cubicBezTo>
                      <a:cubicBezTo>
                        <a:pt x="58147" y="79465"/>
                        <a:pt x="67005" y="103087"/>
                        <a:pt x="82721" y="117374"/>
                      </a:cubicBezTo>
                      <a:cubicBezTo>
                        <a:pt x="85103" y="119565"/>
                        <a:pt x="88246" y="117946"/>
                        <a:pt x="88627" y="114993"/>
                      </a:cubicBezTo>
                      <a:cubicBezTo>
                        <a:pt x="89865" y="106325"/>
                        <a:pt x="80435" y="98991"/>
                        <a:pt x="75959" y="92324"/>
                      </a:cubicBezTo>
                      <a:close/>
                    </a:path>
                  </a:pathLst>
                </a:custGeom>
                <a:solidFill>
                  <a:srgbClr val="323232"/>
                </a:solidFill>
                <a:ln w="9525" cap="flat">
                  <a:noFill/>
                  <a:prstDash val="solid"/>
                  <a:miter/>
                </a:ln>
              </p:spPr>
              <p:txBody>
                <a:bodyPr rtlCol="0" anchor="ctr"/>
                <a:lstStyle/>
                <a:p>
                  <a:endParaRPr lang="th-TH"/>
                </a:p>
              </p:txBody>
            </p:sp>
            <p:sp>
              <p:nvSpPr>
                <p:cNvPr id="191" name="Freeform: Shape 190">
                  <a:extLst>
                    <a:ext uri="{FF2B5EF4-FFF2-40B4-BE49-F238E27FC236}">
                      <a16:creationId xmlns:a16="http://schemas.microsoft.com/office/drawing/2014/main" id="{81FA4A56-7955-445F-9CC1-9E4C720FBAEE}"/>
                    </a:ext>
                  </a:extLst>
                </p:cNvPr>
                <p:cNvSpPr/>
                <p:nvPr/>
              </p:nvSpPr>
              <p:spPr>
                <a:xfrm>
                  <a:off x="6101935" y="4004675"/>
                  <a:ext cx="104044" cy="122207"/>
                </a:xfrm>
                <a:custGeom>
                  <a:avLst/>
                  <a:gdLst>
                    <a:gd name="connsiteX0" fmla="*/ 94172 w 104044"/>
                    <a:gd name="connsiteY0" fmla="*/ 2111 h 122207"/>
                    <a:gd name="connsiteX1" fmla="*/ 37594 w 104044"/>
                    <a:gd name="connsiteY1" fmla="*/ 67738 h 122207"/>
                    <a:gd name="connsiteX2" fmla="*/ 446 w 104044"/>
                    <a:gd name="connsiteY2" fmla="*/ 118316 h 122207"/>
                    <a:gd name="connsiteX3" fmla="*/ 3304 w 104044"/>
                    <a:gd name="connsiteY3" fmla="*/ 122126 h 122207"/>
                    <a:gd name="connsiteX4" fmla="*/ 45309 w 104044"/>
                    <a:gd name="connsiteY4" fmla="*/ 74501 h 122207"/>
                    <a:gd name="connsiteX5" fmla="*/ 103030 w 104044"/>
                    <a:gd name="connsiteY5" fmla="*/ 7350 h 122207"/>
                    <a:gd name="connsiteX6" fmla="*/ 94172 w 104044"/>
                    <a:gd name="connsiteY6" fmla="*/ 2111 h 1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44" h="122207">
                      <a:moveTo>
                        <a:pt x="94172" y="2111"/>
                      </a:moveTo>
                      <a:cubicBezTo>
                        <a:pt x="76551" y="24780"/>
                        <a:pt x="55405" y="44973"/>
                        <a:pt x="37594" y="67738"/>
                      </a:cubicBezTo>
                      <a:cubicBezTo>
                        <a:pt x="24640" y="84216"/>
                        <a:pt x="13114" y="101647"/>
                        <a:pt x="446" y="118316"/>
                      </a:cubicBezTo>
                      <a:cubicBezTo>
                        <a:pt x="-983" y="120126"/>
                        <a:pt x="1303" y="122698"/>
                        <a:pt x="3304" y="122126"/>
                      </a:cubicBezTo>
                      <a:cubicBezTo>
                        <a:pt x="20830" y="117078"/>
                        <a:pt x="35022" y="87455"/>
                        <a:pt x="45309" y="74501"/>
                      </a:cubicBezTo>
                      <a:cubicBezTo>
                        <a:pt x="63692" y="51355"/>
                        <a:pt x="85028" y="30495"/>
                        <a:pt x="103030" y="7350"/>
                      </a:cubicBezTo>
                      <a:cubicBezTo>
                        <a:pt x="107031" y="2206"/>
                        <a:pt x="98173" y="-3033"/>
                        <a:pt x="94172" y="2111"/>
                      </a:cubicBezTo>
                      <a:close/>
                    </a:path>
                  </a:pathLst>
                </a:custGeom>
                <a:solidFill>
                  <a:srgbClr val="323232"/>
                </a:solidFill>
                <a:ln w="9525" cap="flat">
                  <a:noFill/>
                  <a:prstDash val="solid"/>
                  <a:miter/>
                </a:ln>
              </p:spPr>
              <p:txBody>
                <a:bodyPr rtlCol="0" anchor="ctr"/>
                <a:lstStyle/>
                <a:p>
                  <a:endParaRPr lang="th-TH"/>
                </a:p>
              </p:txBody>
            </p:sp>
          </p:grpSp>
          <p:sp>
            <p:nvSpPr>
              <p:cNvPr id="176" name="Freeform: Shape 175">
                <a:extLst>
                  <a:ext uri="{FF2B5EF4-FFF2-40B4-BE49-F238E27FC236}">
                    <a16:creationId xmlns:a16="http://schemas.microsoft.com/office/drawing/2014/main" id="{7EA10CE0-96AC-44B8-950F-A7773DF56740}"/>
                  </a:ext>
                </a:extLst>
              </p:cNvPr>
              <p:cNvSpPr/>
              <p:nvPr/>
            </p:nvSpPr>
            <p:spPr>
              <a:xfrm>
                <a:off x="6083751" y="2719958"/>
                <a:ext cx="16958" cy="987159"/>
              </a:xfrm>
              <a:custGeom>
                <a:avLst/>
                <a:gdLst>
                  <a:gd name="connsiteX0" fmla="*/ 16058 w 16958"/>
                  <a:gd name="connsiteY0" fmla="*/ 0 h 987159"/>
                  <a:gd name="connsiteX1" fmla="*/ 818 w 16958"/>
                  <a:gd name="connsiteY1" fmla="*/ 0 h 987159"/>
                  <a:gd name="connsiteX2" fmla="*/ 1676 w 16958"/>
                  <a:gd name="connsiteY2" fmla="*/ 208597 h 987159"/>
                  <a:gd name="connsiteX3" fmla="*/ 1580 w 16958"/>
                  <a:gd name="connsiteY3" fmla="*/ 466439 h 987159"/>
                  <a:gd name="connsiteX4" fmla="*/ 1580 w 16958"/>
                  <a:gd name="connsiteY4" fmla="*/ 717137 h 987159"/>
                  <a:gd name="connsiteX5" fmla="*/ 5105 w 16958"/>
                  <a:gd name="connsiteY5" fmla="*/ 982218 h 987159"/>
                  <a:gd name="connsiteX6" fmla="*/ 11772 w 16958"/>
                  <a:gd name="connsiteY6" fmla="*/ 982313 h 987159"/>
                  <a:gd name="connsiteX7" fmla="*/ 15201 w 16958"/>
                  <a:gd name="connsiteY7" fmla="*/ 724567 h 987159"/>
                  <a:gd name="connsiteX8" fmla="*/ 15201 w 16958"/>
                  <a:gd name="connsiteY8" fmla="*/ 466725 h 987159"/>
                  <a:gd name="connsiteX9" fmla="*/ 15201 w 16958"/>
                  <a:gd name="connsiteY9" fmla="*/ 216027 h 987159"/>
                  <a:gd name="connsiteX10" fmla="*/ 16058 w 16958"/>
                  <a:gd name="connsiteY10" fmla="*/ 0 h 98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58" h="987159">
                    <a:moveTo>
                      <a:pt x="16058" y="0"/>
                    </a:moveTo>
                    <a:lnTo>
                      <a:pt x="818" y="0"/>
                    </a:lnTo>
                    <a:cubicBezTo>
                      <a:pt x="-1468" y="69152"/>
                      <a:pt x="1771" y="140303"/>
                      <a:pt x="1676" y="208597"/>
                    </a:cubicBezTo>
                    <a:lnTo>
                      <a:pt x="1580" y="466439"/>
                    </a:lnTo>
                    <a:cubicBezTo>
                      <a:pt x="1580" y="549974"/>
                      <a:pt x="1390" y="633508"/>
                      <a:pt x="1580" y="717137"/>
                    </a:cubicBezTo>
                    <a:cubicBezTo>
                      <a:pt x="1676" y="804863"/>
                      <a:pt x="-1658" y="894969"/>
                      <a:pt x="5105" y="982218"/>
                    </a:cubicBezTo>
                    <a:cubicBezTo>
                      <a:pt x="5581" y="988695"/>
                      <a:pt x="11201" y="988886"/>
                      <a:pt x="11772" y="982313"/>
                    </a:cubicBezTo>
                    <a:cubicBezTo>
                      <a:pt x="18344" y="897446"/>
                      <a:pt x="15106" y="809911"/>
                      <a:pt x="15201" y="724567"/>
                    </a:cubicBezTo>
                    <a:cubicBezTo>
                      <a:pt x="15392" y="638651"/>
                      <a:pt x="15201" y="552641"/>
                      <a:pt x="15201" y="466725"/>
                    </a:cubicBezTo>
                    <a:cubicBezTo>
                      <a:pt x="15201" y="383191"/>
                      <a:pt x="15201" y="299657"/>
                      <a:pt x="15201" y="216027"/>
                    </a:cubicBezTo>
                    <a:cubicBezTo>
                      <a:pt x="15106" y="145256"/>
                      <a:pt x="18535" y="71533"/>
                      <a:pt x="16058" y="0"/>
                    </a:cubicBezTo>
                    <a:close/>
                  </a:path>
                </a:pathLst>
              </a:custGeom>
              <a:solidFill>
                <a:srgbClr val="323232"/>
              </a:solidFill>
              <a:ln w="9525" cap="flat">
                <a:noFill/>
                <a:prstDash val="solid"/>
                <a:miter/>
              </a:ln>
            </p:spPr>
            <p:txBody>
              <a:bodyPr rtlCol="0" anchor="ctr"/>
              <a:lstStyle/>
              <a:p>
                <a:endParaRPr lang="th-TH"/>
              </a:p>
            </p:txBody>
          </p:sp>
        </p:grpSp>
        <p:grpSp>
          <p:nvGrpSpPr>
            <p:cNvPr id="153" name="Graphic 1">
              <a:extLst>
                <a:ext uri="{FF2B5EF4-FFF2-40B4-BE49-F238E27FC236}">
                  <a16:creationId xmlns:a16="http://schemas.microsoft.com/office/drawing/2014/main" id="{6F0088DF-FD60-4AEA-B6DF-CC478A07DDF8}"/>
                </a:ext>
              </a:extLst>
            </p:cNvPr>
            <p:cNvGrpSpPr/>
            <p:nvPr/>
          </p:nvGrpSpPr>
          <p:grpSpPr>
            <a:xfrm>
              <a:off x="8763279" y="0"/>
              <a:ext cx="748165" cy="1352013"/>
              <a:chOff x="6148342" y="2719387"/>
              <a:chExt cx="331326" cy="805862"/>
            </a:xfrm>
          </p:grpSpPr>
          <p:sp>
            <p:nvSpPr>
              <p:cNvPr id="154" name="Freeform: Shape 153">
                <a:extLst>
                  <a:ext uri="{FF2B5EF4-FFF2-40B4-BE49-F238E27FC236}">
                    <a16:creationId xmlns:a16="http://schemas.microsoft.com/office/drawing/2014/main" id="{1ECDA040-7B52-48B3-A02B-0A9FCF277AB6}"/>
                  </a:ext>
                </a:extLst>
              </p:cNvPr>
              <p:cNvSpPr/>
              <p:nvPr/>
            </p:nvSpPr>
            <p:spPr>
              <a:xfrm>
                <a:off x="6251180" y="3130005"/>
                <a:ext cx="119202" cy="297571"/>
              </a:xfrm>
              <a:custGeom>
                <a:avLst/>
                <a:gdLst>
                  <a:gd name="connsiteX0" fmla="*/ 117806 w 119202"/>
                  <a:gd name="connsiteY0" fmla="*/ 150309 h 297571"/>
                  <a:gd name="connsiteX1" fmla="*/ 98089 w 119202"/>
                  <a:gd name="connsiteY1" fmla="*/ 85158 h 297571"/>
                  <a:gd name="connsiteX2" fmla="*/ 94755 w 119202"/>
                  <a:gd name="connsiteY2" fmla="*/ 54869 h 297571"/>
                  <a:gd name="connsiteX3" fmla="*/ 58941 w 119202"/>
                  <a:gd name="connsiteY3" fmla="*/ 5 h 297571"/>
                  <a:gd name="connsiteX4" fmla="*/ 22461 w 119202"/>
                  <a:gd name="connsiteY4" fmla="*/ 53250 h 297571"/>
                  <a:gd name="connsiteX5" fmla="*/ 19794 w 119202"/>
                  <a:gd name="connsiteY5" fmla="*/ 90873 h 297571"/>
                  <a:gd name="connsiteX6" fmla="*/ 2649 w 119202"/>
                  <a:gd name="connsiteY6" fmla="*/ 147833 h 297571"/>
                  <a:gd name="connsiteX7" fmla="*/ 59322 w 119202"/>
                  <a:gd name="connsiteY7" fmla="*/ 297566 h 297571"/>
                  <a:gd name="connsiteX8" fmla="*/ 117806 w 119202"/>
                  <a:gd name="connsiteY8" fmla="*/ 150309 h 29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02" h="297571">
                    <a:moveTo>
                      <a:pt x="117806" y="150309"/>
                    </a:moveTo>
                    <a:cubicBezTo>
                      <a:pt x="114853" y="122591"/>
                      <a:pt x="107900" y="101636"/>
                      <a:pt x="98089" y="85158"/>
                    </a:cubicBezTo>
                    <a:cubicBezTo>
                      <a:pt x="97327" y="74109"/>
                      <a:pt x="96280" y="62393"/>
                      <a:pt x="94755" y="54869"/>
                    </a:cubicBezTo>
                    <a:cubicBezTo>
                      <a:pt x="88564" y="24198"/>
                      <a:pt x="76849" y="386"/>
                      <a:pt x="58941" y="5"/>
                    </a:cubicBezTo>
                    <a:cubicBezTo>
                      <a:pt x="42273" y="-376"/>
                      <a:pt x="27318" y="22198"/>
                      <a:pt x="22461" y="53250"/>
                    </a:cubicBezTo>
                    <a:cubicBezTo>
                      <a:pt x="20460" y="65918"/>
                      <a:pt x="19984" y="78396"/>
                      <a:pt x="19794" y="90873"/>
                    </a:cubicBezTo>
                    <a:cubicBezTo>
                      <a:pt x="12079" y="106018"/>
                      <a:pt x="6554" y="124306"/>
                      <a:pt x="2649" y="147833"/>
                    </a:cubicBezTo>
                    <a:cubicBezTo>
                      <a:pt x="-9448" y="220794"/>
                      <a:pt x="21699" y="296709"/>
                      <a:pt x="59322" y="297566"/>
                    </a:cubicBezTo>
                    <a:cubicBezTo>
                      <a:pt x="99232" y="298328"/>
                      <a:pt x="125712" y="224414"/>
                      <a:pt x="117806" y="150309"/>
                    </a:cubicBezTo>
                    <a:close/>
                  </a:path>
                </a:pathLst>
              </a:custGeom>
              <a:solidFill>
                <a:srgbClr val="C55947"/>
              </a:solidFill>
              <a:ln w="9525" cap="flat">
                <a:noFill/>
                <a:prstDash val="solid"/>
                <a:miter/>
              </a:ln>
            </p:spPr>
            <p:txBody>
              <a:bodyPr rtlCol="0" anchor="ctr"/>
              <a:lstStyle/>
              <a:p>
                <a:endParaRPr lang="th-TH"/>
              </a:p>
            </p:txBody>
          </p:sp>
          <p:sp>
            <p:nvSpPr>
              <p:cNvPr id="155" name="Freeform: Shape 154">
                <a:extLst>
                  <a:ext uri="{FF2B5EF4-FFF2-40B4-BE49-F238E27FC236}">
                    <a16:creationId xmlns:a16="http://schemas.microsoft.com/office/drawing/2014/main" id="{A840FE9B-77DC-49CF-A92E-CFE8B9B47C1B}"/>
                  </a:ext>
                </a:extLst>
              </p:cNvPr>
              <p:cNvSpPr/>
              <p:nvPr/>
            </p:nvSpPr>
            <p:spPr>
              <a:xfrm>
                <a:off x="6304071" y="3063101"/>
                <a:ext cx="19382" cy="9474"/>
              </a:xfrm>
              <a:custGeom>
                <a:avLst/>
                <a:gdLst>
                  <a:gd name="connsiteX0" fmla="*/ 18528 w 19382"/>
                  <a:gd name="connsiteY0" fmla="*/ 4329 h 9474"/>
                  <a:gd name="connsiteX1" fmla="*/ 3193 w 19382"/>
                  <a:gd name="connsiteY1" fmla="*/ 424 h 9474"/>
                  <a:gd name="connsiteX2" fmla="*/ 4241 w 19382"/>
                  <a:gd name="connsiteY2" fmla="*/ 9092 h 9474"/>
                  <a:gd name="connsiteX3" fmla="*/ 10432 w 19382"/>
                  <a:gd name="connsiteY3" fmla="*/ 8997 h 9474"/>
                  <a:gd name="connsiteX4" fmla="*/ 16338 w 19382"/>
                  <a:gd name="connsiteY4" fmla="*/ 9473 h 9474"/>
                  <a:gd name="connsiteX5" fmla="*/ 18528 w 19382"/>
                  <a:gd name="connsiteY5" fmla="*/ 4329 h 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82" h="9474">
                    <a:moveTo>
                      <a:pt x="18528" y="4329"/>
                    </a:moveTo>
                    <a:cubicBezTo>
                      <a:pt x="14623" y="710"/>
                      <a:pt x="8337" y="-814"/>
                      <a:pt x="3193" y="424"/>
                    </a:cubicBezTo>
                    <a:cubicBezTo>
                      <a:pt x="-1665" y="1567"/>
                      <a:pt x="-712" y="8997"/>
                      <a:pt x="4241" y="9092"/>
                    </a:cubicBezTo>
                    <a:cubicBezTo>
                      <a:pt x="6336" y="9092"/>
                      <a:pt x="8337" y="8806"/>
                      <a:pt x="10432" y="8997"/>
                    </a:cubicBezTo>
                    <a:cubicBezTo>
                      <a:pt x="12432" y="9187"/>
                      <a:pt x="14337" y="9378"/>
                      <a:pt x="16338" y="9473"/>
                    </a:cubicBezTo>
                    <a:cubicBezTo>
                      <a:pt x="18909" y="9568"/>
                      <a:pt x="20433" y="6139"/>
                      <a:pt x="18528" y="4329"/>
                    </a:cubicBezTo>
                    <a:close/>
                  </a:path>
                </a:pathLst>
              </a:custGeom>
              <a:solidFill>
                <a:srgbClr val="323232"/>
              </a:solidFill>
              <a:ln w="9525" cap="flat">
                <a:noFill/>
                <a:prstDash val="solid"/>
                <a:miter/>
              </a:ln>
            </p:spPr>
            <p:txBody>
              <a:bodyPr rtlCol="0" anchor="ctr"/>
              <a:lstStyle/>
              <a:p>
                <a:endParaRPr lang="th-TH"/>
              </a:p>
            </p:txBody>
          </p:sp>
          <p:grpSp>
            <p:nvGrpSpPr>
              <p:cNvPr id="156" name="Graphic 1">
                <a:extLst>
                  <a:ext uri="{FF2B5EF4-FFF2-40B4-BE49-F238E27FC236}">
                    <a16:creationId xmlns:a16="http://schemas.microsoft.com/office/drawing/2014/main" id="{D37E0EA1-F288-4D7B-91DA-D261D51BAD08}"/>
                  </a:ext>
                </a:extLst>
              </p:cNvPr>
              <p:cNvGrpSpPr/>
              <p:nvPr/>
            </p:nvGrpSpPr>
            <p:grpSpPr>
              <a:xfrm>
                <a:off x="6148342" y="3062007"/>
                <a:ext cx="331326" cy="463242"/>
                <a:chOff x="6148342" y="3062007"/>
                <a:chExt cx="331326" cy="463242"/>
              </a:xfrm>
              <a:solidFill>
                <a:srgbClr val="323232"/>
              </a:solidFill>
            </p:grpSpPr>
            <p:sp>
              <p:nvSpPr>
                <p:cNvPr id="158" name="Freeform: Shape 157">
                  <a:extLst>
                    <a:ext uri="{FF2B5EF4-FFF2-40B4-BE49-F238E27FC236}">
                      <a16:creationId xmlns:a16="http://schemas.microsoft.com/office/drawing/2014/main" id="{834D6BCC-2CE1-49FE-8DA7-A780B2AF3203}"/>
                    </a:ext>
                  </a:extLst>
                </p:cNvPr>
                <p:cNvSpPr/>
                <p:nvPr/>
              </p:nvSpPr>
              <p:spPr>
                <a:xfrm>
                  <a:off x="6148342" y="3141284"/>
                  <a:ext cx="112865" cy="280196"/>
                </a:xfrm>
                <a:custGeom>
                  <a:avLst/>
                  <a:gdLst>
                    <a:gd name="connsiteX0" fmla="*/ 103487 w 112865"/>
                    <a:gd name="connsiteY0" fmla="*/ 4346 h 280196"/>
                    <a:gd name="connsiteX1" fmla="*/ 77483 w 112865"/>
                    <a:gd name="connsiteY1" fmla="*/ 76736 h 280196"/>
                    <a:gd name="connsiteX2" fmla="*/ 49480 w 112865"/>
                    <a:gd name="connsiteY2" fmla="*/ 151317 h 280196"/>
                    <a:gd name="connsiteX3" fmla="*/ 18905 w 112865"/>
                    <a:gd name="connsiteY3" fmla="*/ 225231 h 280196"/>
                    <a:gd name="connsiteX4" fmla="*/ 45 w 112865"/>
                    <a:gd name="connsiteY4" fmla="*/ 277713 h 280196"/>
                    <a:gd name="connsiteX5" fmla="*/ 4998 w 112865"/>
                    <a:gd name="connsiteY5" fmla="*/ 278475 h 280196"/>
                    <a:gd name="connsiteX6" fmla="*/ 35954 w 112865"/>
                    <a:gd name="connsiteY6" fmla="*/ 211229 h 280196"/>
                    <a:gd name="connsiteX7" fmla="*/ 62339 w 112865"/>
                    <a:gd name="connsiteY7" fmla="*/ 142268 h 280196"/>
                    <a:gd name="connsiteX8" fmla="*/ 90437 w 112865"/>
                    <a:gd name="connsiteY8" fmla="*/ 68354 h 280196"/>
                    <a:gd name="connsiteX9" fmla="*/ 112821 w 112865"/>
                    <a:gd name="connsiteY9" fmla="*/ 4441 h 280196"/>
                    <a:gd name="connsiteX10" fmla="*/ 103487 w 112865"/>
                    <a:gd name="connsiteY10" fmla="*/ 4346 h 28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865" h="280196">
                      <a:moveTo>
                        <a:pt x="103487" y="4346"/>
                      </a:moveTo>
                      <a:cubicBezTo>
                        <a:pt x="100058" y="29682"/>
                        <a:pt x="86342" y="53019"/>
                        <a:pt x="77483" y="76736"/>
                      </a:cubicBezTo>
                      <a:cubicBezTo>
                        <a:pt x="68244" y="101691"/>
                        <a:pt x="58148" y="126171"/>
                        <a:pt x="49480" y="151317"/>
                      </a:cubicBezTo>
                      <a:cubicBezTo>
                        <a:pt x="40717" y="176748"/>
                        <a:pt x="31382" y="201323"/>
                        <a:pt x="18905" y="225231"/>
                      </a:cubicBezTo>
                      <a:cubicBezTo>
                        <a:pt x="10713" y="240947"/>
                        <a:pt x="-812" y="259330"/>
                        <a:pt x="45" y="277713"/>
                      </a:cubicBezTo>
                      <a:cubicBezTo>
                        <a:pt x="140" y="280571"/>
                        <a:pt x="3950" y="281142"/>
                        <a:pt x="4998" y="278475"/>
                      </a:cubicBezTo>
                      <a:cubicBezTo>
                        <a:pt x="13666" y="254949"/>
                        <a:pt x="25096" y="233803"/>
                        <a:pt x="35954" y="211229"/>
                      </a:cubicBezTo>
                      <a:cubicBezTo>
                        <a:pt x="46622" y="189036"/>
                        <a:pt x="54052" y="165414"/>
                        <a:pt x="62339" y="142268"/>
                      </a:cubicBezTo>
                      <a:cubicBezTo>
                        <a:pt x="71197" y="117503"/>
                        <a:pt x="80912" y="92928"/>
                        <a:pt x="90437" y="68354"/>
                      </a:cubicBezTo>
                      <a:cubicBezTo>
                        <a:pt x="98724" y="47113"/>
                        <a:pt x="109678" y="27301"/>
                        <a:pt x="112821" y="4441"/>
                      </a:cubicBezTo>
                      <a:cubicBezTo>
                        <a:pt x="113583" y="-1464"/>
                        <a:pt x="104344" y="-1464"/>
                        <a:pt x="103487" y="4346"/>
                      </a:cubicBezTo>
                      <a:close/>
                    </a:path>
                  </a:pathLst>
                </a:custGeom>
                <a:solidFill>
                  <a:srgbClr val="323232"/>
                </a:solidFill>
                <a:ln w="9525" cap="flat">
                  <a:noFill/>
                  <a:prstDash val="solid"/>
                  <a:miter/>
                </a:ln>
              </p:spPr>
              <p:txBody>
                <a:bodyPr rtlCol="0" anchor="ctr"/>
                <a:lstStyle/>
                <a:p>
                  <a:endParaRPr lang="th-TH"/>
                </a:p>
              </p:txBody>
            </p:sp>
            <p:sp>
              <p:nvSpPr>
                <p:cNvPr id="159" name="Freeform: Shape 158">
                  <a:extLst>
                    <a:ext uri="{FF2B5EF4-FFF2-40B4-BE49-F238E27FC236}">
                      <a16:creationId xmlns:a16="http://schemas.microsoft.com/office/drawing/2014/main" id="{0769DBA7-51B3-4F34-B7A4-D6E94A05C9BD}"/>
                    </a:ext>
                  </a:extLst>
                </p:cNvPr>
                <p:cNvSpPr/>
                <p:nvPr/>
              </p:nvSpPr>
              <p:spPr>
                <a:xfrm>
                  <a:off x="6253580" y="3062007"/>
                  <a:ext cx="118485" cy="88936"/>
                </a:xfrm>
                <a:custGeom>
                  <a:avLst/>
                  <a:gdLst>
                    <a:gd name="connsiteX0" fmla="*/ 114548 w 118485"/>
                    <a:gd name="connsiteY0" fmla="*/ 78671 h 88936"/>
                    <a:gd name="connsiteX1" fmla="*/ 97499 w 118485"/>
                    <a:gd name="connsiteY1" fmla="*/ 45714 h 88936"/>
                    <a:gd name="connsiteX2" fmla="*/ 72829 w 118485"/>
                    <a:gd name="connsiteY2" fmla="*/ 5042 h 88936"/>
                    <a:gd name="connsiteX3" fmla="*/ 69400 w 118485"/>
                    <a:gd name="connsiteY3" fmla="*/ 2566 h 88936"/>
                    <a:gd name="connsiteX4" fmla="*/ 66828 w 118485"/>
                    <a:gd name="connsiteY4" fmla="*/ 566 h 88936"/>
                    <a:gd name="connsiteX5" fmla="*/ 24823 w 118485"/>
                    <a:gd name="connsiteY5" fmla="*/ 36761 h 88936"/>
                    <a:gd name="connsiteX6" fmla="*/ 725 w 118485"/>
                    <a:gd name="connsiteY6" fmla="*/ 81052 h 88936"/>
                    <a:gd name="connsiteX7" fmla="*/ 4344 w 118485"/>
                    <a:gd name="connsiteY7" fmla="*/ 88196 h 88936"/>
                    <a:gd name="connsiteX8" fmla="*/ 113310 w 118485"/>
                    <a:gd name="connsiteY8" fmla="*/ 88672 h 88936"/>
                    <a:gd name="connsiteX9" fmla="*/ 114548 w 118485"/>
                    <a:gd name="connsiteY9" fmla="*/ 78671 h 8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485" h="88936">
                      <a:moveTo>
                        <a:pt x="114548" y="78671"/>
                      </a:moveTo>
                      <a:cubicBezTo>
                        <a:pt x="106833" y="68574"/>
                        <a:pt x="103214" y="57144"/>
                        <a:pt x="97499" y="45714"/>
                      </a:cubicBezTo>
                      <a:cubicBezTo>
                        <a:pt x="90450" y="31522"/>
                        <a:pt x="80258" y="19139"/>
                        <a:pt x="72829" y="5042"/>
                      </a:cubicBezTo>
                      <a:cubicBezTo>
                        <a:pt x="71972" y="3518"/>
                        <a:pt x="70733" y="2756"/>
                        <a:pt x="69400" y="2566"/>
                      </a:cubicBezTo>
                      <a:cubicBezTo>
                        <a:pt x="68828" y="1613"/>
                        <a:pt x="68066" y="947"/>
                        <a:pt x="66828" y="566"/>
                      </a:cubicBezTo>
                      <a:cubicBezTo>
                        <a:pt x="49493" y="-4483"/>
                        <a:pt x="32348" y="25616"/>
                        <a:pt x="24823" y="36761"/>
                      </a:cubicBezTo>
                      <a:cubicBezTo>
                        <a:pt x="22537" y="40190"/>
                        <a:pt x="534" y="71908"/>
                        <a:pt x="725" y="81052"/>
                      </a:cubicBezTo>
                      <a:cubicBezTo>
                        <a:pt x="-895" y="83719"/>
                        <a:pt x="153" y="88005"/>
                        <a:pt x="4344" y="88196"/>
                      </a:cubicBezTo>
                      <a:cubicBezTo>
                        <a:pt x="40634" y="89434"/>
                        <a:pt x="77020" y="88767"/>
                        <a:pt x="113310" y="88672"/>
                      </a:cubicBezTo>
                      <a:cubicBezTo>
                        <a:pt x="119787" y="88767"/>
                        <a:pt x="120168" y="79718"/>
                        <a:pt x="114548" y="78671"/>
                      </a:cubicBezTo>
                      <a:close/>
                    </a:path>
                  </a:pathLst>
                </a:custGeom>
                <a:solidFill>
                  <a:srgbClr val="323232"/>
                </a:solidFill>
                <a:ln w="9525" cap="flat">
                  <a:noFill/>
                  <a:prstDash val="solid"/>
                  <a:miter/>
                </a:ln>
              </p:spPr>
              <p:txBody>
                <a:bodyPr rtlCol="0" anchor="ctr"/>
                <a:lstStyle/>
                <a:p>
                  <a:endParaRPr lang="th-TH"/>
                </a:p>
              </p:txBody>
            </p:sp>
            <p:sp>
              <p:nvSpPr>
                <p:cNvPr id="160" name="Freeform: Shape 159">
                  <a:extLst>
                    <a:ext uri="{FF2B5EF4-FFF2-40B4-BE49-F238E27FC236}">
                      <a16:creationId xmlns:a16="http://schemas.microsoft.com/office/drawing/2014/main" id="{AB06E7C3-8F5F-4C85-BD3F-64494FE37C5D}"/>
                    </a:ext>
                  </a:extLst>
                </p:cNvPr>
                <p:cNvSpPr/>
                <p:nvPr/>
              </p:nvSpPr>
              <p:spPr>
                <a:xfrm>
                  <a:off x="6151081" y="3414512"/>
                  <a:ext cx="71906" cy="105500"/>
                </a:xfrm>
                <a:custGeom>
                  <a:avLst/>
                  <a:gdLst>
                    <a:gd name="connsiteX0" fmla="*/ 71601 w 71906"/>
                    <a:gd name="connsiteY0" fmla="*/ 100974 h 105500"/>
                    <a:gd name="connsiteX1" fmla="*/ 39407 w 71906"/>
                    <a:gd name="connsiteY1" fmla="*/ 51254 h 105500"/>
                    <a:gd name="connsiteX2" fmla="*/ 3879 w 71906"/>
                    <a:gd name="connsiteY2" fmla="*/ 962 h 105500"/>
                    <a:gd name="connsiteX3" fmla="*/ 69 w 71906"/>
                    <a:gd name="connsiteY3" fmla="*/ 2486 h 105500"/>
                    <a:gd name="connsiteX4" fmla="*/ 33597 w 71906"/>
                    <a:gd name="connsiteY4" fmla="*/ 58207 h 105500"/>
                    <a:gd name="connsiteX5" fmla="*/ 67506 w 71906"/>
                    <a:gd name="connsiteY5" fmla="*/ 104975 h 105500"/>
                    <a:gd name="connsiteX6" fmla="*/ 71601 w 71906"/>
                    <a:gd name="connsiteY6" fmla="*/ 100974 h 10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06" h="105500">
                      <a:moveTo>
                        <a:pt x="71601" y="100974"/>
                      </a:moveTo>
                      <a:cubicBezTo>
                        <a:pt x="63505" y="83925"/>
                        <a:pt x="49789" y="67256"/>
                        <a:pt x="39407" y="51254"/>
                      </a:cubicBezTo>
                      <a:cubicBezTo>
                        <a:pt x="28168" y="34109"/>
                        <a:pt x="15118" y="18202"/>
                        <a:pt x="3879" y="962"/>
                      </a:cubicBezTo>
                      <a:cubicBezTo>
                        <a:pt x="2641" y="-943"/>
                        <a:pt x="-503" y="200"/>
                        <a:pt x="69" y="2486"/>
                      </a:cubicBezTo>
                      <a:cubicBezTo>
                        <a:pt x="5593" y="23727"/>
                        <a:pt x="22357" y="39824"/>
                        <a:pt x="33597" y="58207"/>
                      </a:cubicBezTo>
                      <a:cubicBezTo>
                        <a:pt x="43122" y="73638"/>
                        <a:pt x="51980" y="94688"/>
                        <a:pt x="67506" y="104975"/>
                      </a:cubicBezTo>
                      <a:cubicBezTo>
                        <a:pt x="70077" y="106785"/>
                        <a:pt x="72840" y="103546"/>
                        <a:pt x="71601" y="100974"/>
                      </a:cubicBezTo>
                      <a:close/>
                    </a:path>
                  </a:pathLst>
                </a:custGeom>
                <a:solidFill>
                  <a:srgbClr val="323232"/>
                </a:solidFill>
                <a:ln w="9525" cap="flat">
                  <a:noFill/>
                  <a:prstDash val="solid"/>
                  <a:miter/>
                </a:ln>
              </p:spPr>
              <p:txBody>
                <a:bodyPr rtlCol="0" anchor="ctr"/>
                <a:lstStyle/>
                <a:p>
                  <a:endParaRPr lang="th-TH"/>
                </a:p>
              </p:txBody>
            </p:sp>
            <p:sp>
              <p:nvSpPr>
                <p:cNvPr id="161" name="Freeform: Shape 160">
                  <a:extLst>
                    <a:ext uri="{FF2B5EF4-FFF2-40B4-BE49-F238E27FC236}">
                      <a16:creationId xmlns:a16="http://schemas.microsoft.com/office/drawing/2014/main" id="{619592FF-58EA-4D43-AEE1-CC587F8DB8CA}"/>
                    </a:ext>
                  </a:extLst>
                </p:cNvPr>
                <p:cNvSpPr/>
                <p:nvPr/>
              </p:nvSpPr>
              <p:spPr>
                <a:xfrm>
                  <a:off x="6216504" y="3512509"/>
                  <a:ext cx="187506" cy="12740"/>
                </a:xfrm>
                <a:custGeom>
                  <a:avLst/>
                  <a:gdLst>
                    <a:gd name="connsiteX0" fmla="*/ 182581 w 187506"/>
                    <a:gd name="connsiteY0" fmla="*/ 2406 h 12740"/>
                    <a:gd name="connsiteX1" fmla="*/ 138861 w 187506"/>
                    <a:gd name="connsiteY1" fmla="*/ 786 h 12740"/>
                    <a:gd name="connsiteX2" fmla="*/ 88950 w 187506"/>
                    <a:gd name="connsiteY2" fmla="*/ 1834 h 12740"/>
                    <a:gd name="connsiteX3" fmla="*/ 3606 w 187506"/>
                    <a:gd name="connsiteY3" fmla="*/ 24 h 12740"/>
                    <a:gd name="connsiteX4" fmla="*/ 2558 w 187506"/>
                    <a:gd name="connsiteY4" fmla="*/ 7168 h 12740"/>
                    <a:gd name="connsiteX5" fmla="*/ 93427 w 187506"/>
                    <a:gd name="connsiteY5" fmla="*/ 10788 h 12740"/>
                    <a:gd name="connsiteX6" fmla="*/ 146576 w 187506"/>
                    <a:gd name="connsiteY6" fmla="*/ 10311 h 12740"/>
                    <a:gd name="connsiteX7" fmla="*/ 184676 w 187506"/>
                    <a:gd name="connsiteY7" fmla="*/ 10311 h 12740"/>
                    <a:gd name="connsiteX8" fmla="*/ 182581 w 187506"/>
                    <a:gd name="connsiteY8" fmla="*/ 2406 h 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06" h="12740">
                      <a:moveTo>
                        <a:pt x="182581" y="2406"/>
                      </a:moveTo>
                      <a:cubicBezTo>
                        <a:pt x="167912" y="5073"/>
                        <a:pt x="153625" y="1072"/>
                        <a:pt x="138861" y="786"/>
                      </a:cubicBezTo>
                      <a:cubicBezTo>
                        <a:pt x="122192" y="405"/>
                        <a:pt x="105523" y="1358"/>
                        <a:pt x="88950" y="1834"/>
                      </a:cubicBezTo>
                      <a:cubicBezTo>
                        <a:pt x="60946" y="2501"/>
                        <a:pt x="31419" y="2977"/>
                        <a:pt x="3606" y="24"/>
                      </a:cubicBezTo>
                      <a:cubicBezTo>
                        <a:pt x="-490" y="-452"/>
                        <a:pt x="-1442" y="6216"/>
                        <a:pt x="2558" y="7168"/>
                      </a:cubicBezTo>
                      <a:cubicBezTo>
                        <a:pt x="30466" y="14217"/>
                        <a:pt x="64852" y="11454"/>
                        <a:pt x="93427" y="10788"/>
                      </a:cubicBezTo>
                      <a:cubicBezTo>
                        <a:pt x="110953" y="10311"/>
                        <a:pt x="129050" y="9073"/>
                        <a:pt x="146576" y="10311"/>
                      </a:cubicBezTo>
                      <a:cubicBezTo>
                        <a:pt x="159721" y="11264"/>
                        <a:pt x="172103" y="15264"/>
                        <a:pt x="184676" y="10311"/>
                      </a:cubicBezTo>
                      <a:cubicBezTo>
                        <a:pt x="189439" y="8311"/>
                        <a:pt x="187819" y="1453"/>
                        <a:pt x="182581" y="2406"/>
                      </a:cubicBezTo>
                      <a:close/>
                    </a:path>
                  </a:pathLst>
                </a:custGeom>
                <a:solidFill>
                  <a:srgbClr val="323232"/>
                </a:solidFill>
                <a:ln w="9525" cap="flat">
                  <a:noFill/>
                  <a:prstDash val="solid"/>
                  <a:miter/>
                </a:ln>
              </p:spPr>
              <p:txBody>
                <a:bodyPr rtlCol="0" anchor="ctr"/>
                <a:lstStyle/>
                <a:p>
                  <a:endParaRPr lang="th-TH"/>
                </a:p>
              </p:txBody>
            </p:sp>
            <p:sp>
              <p:nvSpPr>
                <p:cNvPr id="162" name="Freeform: Shape 161">
                  <a:extLst>
                    <a:ext uri="{FF2B5EF4-FFF2-40B4-BE49-F238E27FC236}">
                      <a16:creationId xmlns:a16="http://schemas.microsoft.com/office/drawing/2014/main" id="{79E71271-6C6C-4AF3-81E3-2674C67DACED}"/>
                    </a:ext>
                  </a:extLst>
                </p:cNvPr>
                <p:cNvSpPr/>
                <p:nvPr/>
              </p:nvSpPr>
              <p:spPr>
                <a:xfrm>
                  <a:off x="6396690" y="3413557"/>
                  <a:ext cx="82548" cy="107830"/>
                </a:xfrm>
                <a:custGeom>
                  <a:avLst/>
                  <a:gdLst>
                    <a:gd name="connsiteX0" fmla="*/ 74214 w 82548"/>
                    <a:gd name="connsiteY0" fmla="*/ 1345 h 107830"/>
                    <a:gd name="connsiteX1" fmla="*/ 37352 w 82548"/>
                    <a:gd name="connsiteY1" fmla="*/ 51732 h 107830"/>
                    <a:gd name="connsiteX2" fmla="*/ 776 w 82548"/>
                    <a:gd name="connsiteY2" fmla="*/ 101453 h 107830"/>
                    <a:gd name="connsiteX3" fmla="*/ 7348 w 82548"/>
                    <a:gd name="connsiteY3" fmla="*/ 106692 h 107830"/>
                    <a:gd name="connsiteX4" fmla="*/ 39352 w 82548"/>
                    <a:gd name="connsiteY4" fmla="*/ 65258 h 107830"/>
                    <a:gd name="connsiteX5" fmla="*/ 80976 w 82548"/>
                    <a:gd name="connsiteY5" fmla="*/ 8298 h 107830"/>
                    <a:gd name="connsiteX6" fmla="*/ 74214 w 82548"/>
                    <a:gd name="connsiteY6" fmla="*/ 1345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48" h="107830">
                      <a:moveTo>
                        <a:pt x="74214" y="1345"/>
                      </a:moveTo>
                      <a:cubicBezTo>
                        <a:pt x="58878" y="15537"/>
                        <a:pt x="50020" y="35254"/>
                        <a:pt x="37352" y="51732"/>
                      </a:cubicBezTo>
                      <a:cubicBezTo>
                        <a:pt x="24779" y="68115"/>
                        <a:pt x="13063" y="84975"/>
                        <a:pt x="776" y="101453"/>
                      </a:cubicBezTo>
                      <a:cubicBezTo>
                        <a:pt x="-2177" y="105358"/>
                        <a:pt x="4014" y="110025"/>
                        <a:pt x="7348" y="106692"/>
                      </a:cubicBezTo>
                      <a:cubicBezTo>
                        <a:pt x="19445" y="94404"/>
                        <a:pt x="28779" y="78783"/>
                        <a:pt x="39352" y="65258"/>
                      </a:cubicBezTo>
                      <a:cubicBezTo>
                        <a:pt x="53640" y="47065"/>
                        <a:pt x="64212" y="24110"/>
                        <a:pt x="80976" y="8298"/>
                      </a:cubicBezTo>
                      <a:cubicBezTo>
                        <a:pt x="85644" y="4012"/>
                        <a:pt x="78881" y="-2941"/>
                        <a:pt x="74214" y="1345"/>
                      </a:cubicBezTo>
                      <a:close/>
                    </a:path>
                  </a:pathLst>
                </a:custGeom>
                <a:solidFill>
                  <a:srgbClr val="323232"/>
                </a:solidFill>
                <a:ln w="9525" cap="flat">
                  <a:noFill/>
                  <a:prstDash val="solid"/>
                  <a:miter/>
                </a:ln>
              </p:spPr>
              <p:txBody>
                <a:bodyPr rtlCol="0" anchor="ctr"/>
                <a:lstStyle/>
                <a:p>
                  <a:endParaRPr lang="th-TH"/>
                </a:p>
              </p:txBody>
            </p:sp>
            <p:sp>
              <p:nvSpPr>
                <p:cNvPr id="163" name="Freeform: Shape 162">
                  <a:extLst>
                    <a:ext uri="{FF2B5EF4-FFF2-40B4-BE49-F238E27FC236}">
                      <a16:creationId xmlns:a16="http://schemas.microsoft.com/office/drawing/2014/main" id="{D76E9688-825C-4BC2-85DF-23F6E66861B6}"/>
                    </a:ext>
                  </a:extLst>
                </p:cNvPr>
                <p:cNvSpPr/>
                <p:nvPr/>
              </p:nvSpPr>
              <p:spPr>
                <a:xfrm>
                  <a:off x="6357903" y="3136450"/>
                  <a:ext cx="119006" cy="284533"/>
                </a:xfrm>
                <a:custGeom>
                  <a:avLst/>
                  <a:gdLst>
                    <a:gd name="connsiteX0" fmla="*/ 94998 w 119006"/>
                    <a:gd name="connsiteY0" fmla="*/ 212634 h 284533"/>
                    <a:gd name="connsiteX1" fmla="*/ 64232 w 119006"/>
                    <a:gd name="connsiteY1" fmla="*/ 135386 h 284533"/>
                    <a:gd name="connsiteX2" fmla="*/ 35562 w 119006"/>
                    <a:gd name="connsiteY2" fmla="*/ 72521 h 284533"/>
                    <a:gd name="connsiteX3" fmla="*/ 9559 w 119006"/>
                    <a:gd name="connsiteY3" fmla="*/ 2513 h 284533"/>
                    <a:gd name="connsiteX4" fmla="*/ 701 w 119006"/>
                    <a:gd name="connsiteY4" fmla="*/ 7561 h 284533"/>
                    <a:gd name="connsiteX5" fmla="*/ 23656 w 119006"/>
                    <a:gd name="connsiteY5" fmla="*/ 70616 h 284533"/>
                    <a:gd name="connsiteX6" fmla="*/ 56136 w 119006"/>
                    <a:gd name="connsiteY6" fmla="*/ 142149 h 284533"/>
                    <a:gd name="connsiteX7" fmla="*/ 113762 w 119006"/>
                    <a:gd name="connsiteY7" fmla="*/ 282643 h 284533"/>
                    <a:gd name="connsiteX8" fmla="*/ 119001 w 119006"/>
                    <a:gd name="connsiteY8" fmla="*/ 281976 h 284533"/>
                    <a:gd name="connsiteX9" fmla="*/ 94998 w 119006"/>
                    <a:gd name="connsiteY9" fmla="*/ 212634 h 28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06" h="284533">
                      <a:moveTo>
                        <a:pt x="94998" y="212634"/>
                      </a:moveTo>
                      <a:cubicBezTo>
                        <a:pt x="84521" y="186917"/>
                        <a:pt x="73948" y="161390"/>
                        <a:pt x="64232" y="135386"/>
                      </a:cubicBezTo>
                      <a:cubicBezTo>
                        <a:pt x="56041" y="113574"/>
                        <a:pt x="45182" y="93667"/>
                        <a:pt x="35562" y="72521"/>
                      </a:cubicBezTo>
                      <a:cubicBezTo>
                        <a:pt x="25180" y="49757"/>
                        <a:pt x="22037" y="24420"/>
                        <a:pt x="9559" y="2513"/>
                      </a:cubicBezTo>
                      <a:cubicBezTo>
                        <a:pt x="6320" y="-3202"/>
                        <a:pt x="-2538" y="1846"/>
                        <a:pt x="701" y="7561"/>
                      </a:cubicBezTo>
                      <a:cubicBezTo>
                        <a:pt x="11940" y="27182"/>
                        <a:pt x="14988" y="49852"/>
                        <a:pt x="23656" y="70616"/>
                      </a:cubicBezTo>
                      <a:cubicBezTo>
                        <a:pt x="33848" y="94905"/>
                        <a:pt x="46802" y="117384"/>
                        <a:pt x="56136" y="142149"/>
                      </a:cubicBezTo>
                      <a:cubicBezTo>
                        <a:pt x="73948" y="189488"/>
                        <a:pt x="97284" y="234923"/>
                        <a:pt x="113762" y="282643"/>
                      </a:cubicBezTo>
                      <a:cubicBezTo>
                        <a:pt x="114715" y="285310"/>
                        <a:pt x="119192" y="285215"/>
                        <a:pt x="119001" y="281976"/>
                      </a:cubicBezTo>
                      <a:cubicBezTo>
                        <a:pt x="117477" y="257973"/>
                        <a:pt x="103952" y="234542"/>
                        <a:pt x="94998" y="212634"/>
                      </a:cubicBezTo>
                      <a:close/>
                    </a:path>
                  </a:pathLst>
                </a:custGeom>
                <a:solidFill>
                  <a:srgbClr val="323232"/>
                </a:solidFill>
                <a:ln w="9525" cap="flat">
                  <a:noFill/>
                  <a:prstDash val="solid"/>
                  <a:miter/>
                </a:ln>
              </p:spPr>
              <p:txBody>
                <a:bodyPr rtlCol="0" anchor="ctr"/>
                <a:lstStyle/>
                <a:p>
                  <a:endParaRPr lang="th-TH"/>
                </a:p>
              </p:txBody>
            </p:sp>
            <p:sp>
              <p:nvSpPr>
                <p:cNvPr id="164" name="Freeform: Shape 163">
                  <a:extLst>
                    <a:ext uri="{FF2B5EF4-FFF2-40B4-BE49-F238E27FC236}">
                      <a16:creationId xmlns:a16="http://schemas.microsoft.com/office/drawing/2014/main" id="{24E12D92-146B-4E1D-A357-992A50BD3D85}"/>
                    </a:ext>
                  </a:extLst>
                </p:cNvPr>
                <p:cNvSpPr/>
                <p:nvPr/>
              </p:nvSpPr>
              <p:spPr>
                <a:xfrm>
                  <a:off x="6148875" y="3399469"/>
                  <a:ext cx="96427" cy="23029"/>
                </a:xfrm>
                <a:custGeom>
                  <a:avLst/>
                  <a:gdLst>
                    <a:gd name="connsiteX0" fmla="*/ 92952 w 96427"/>
                    <a:gd name="connsiteY0" fmla="*/ 3 h 23029"/>
                    <a:gd name="connsiteX1" fmla="*/ 1798 w 96427"/>
                    <a:gd name="connsiteY1" fmla="*/ 16481 h 23029"/>
                    <a:gd name="connsiteX2" fmla="*/ 1703 w 96427"/>
                    <a:gd name="connsiteY2" fmla="*/ 21243 h 23029"/>
                    <a:gd name="connsiteX3" fmla="*/ 60282 w 96427"/>
                    <a:gd name="connsiteY3" fmla="*/ 14862 h 23029"/>
                    <a:gd name="connsiteX4" fmla="*/ 96191 w 96427"/>
                    <a:gd name="connsiteY4" fmla="*/ 4479 h 23029"/>
                    <a:gd name="connsiteX5" fmla="*/ 92952 w 96427"/>
                    <a:gd name="connsiteY5" fmla="*/ 3 h 2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427" h="23029">
                      <a:moveTo>
                        <a:pt x="92952" y="3"/>
                      </a:moveTo>
                      <a:cubicBezTo>
                        <a:pt x="63044" y="1812"/>
                        <a:pt x="30659" y="8861"/>
                        <a:pt x="1798" y="16481"/>
                      </a:cubicBezTo>
                      <a:cubicBezTo>
                        <a:pt x="-583" y="17148"/>
                        <a:pt x="-583" y="20481"/>
                        <a:pt x="1703" y="21243"/>
                      </a:cubicBezTo>
                      <a:cubicBezTo>
                        <a:pt x="19229" y="26768"/>
                        <a:pt x="42756" y="18005"/>
                        <a:pt x="60282" y="14862"/>
                      </a:cubicBezTo>
                      <a:cubicBezTo>
                        <a:pt x="69616" y="13147"/>
                        <a:pt x="91619" y="15052"/>
                        <a:pt x="96191" y="4479"/>
                      </a:cubicBezTo>
                      <a:cubicBezTo>
                        <a:pt x="97143" y="2479"/>
                        <a:pt x="95048" y="-93"/>
                        <a:pt x="92952" y="3"/>
                      </a:cubicBezTo>
                      <a:close/>
                    </a:path>
                  </a:pathLst>
                </a:custGeom>
                <a:solidFill>
                  <a:srgbClr val="323232"/>
                </a:solidFill>
                <a:ln w="9525" cap="flat">
                  <a:noFill/>
                  <a:prstDash val="solid"/>
                  <a:miter/>
                </a:ln>
              </p:spPr>
              <p:txBody>
                <a:bodyPr rtlCol="0" anchor="ctr"/>
                <a:lstStyle/>
                <a:p>
                  <a:endParaRPr lang="th-TH"/>
                </a:p>
              </p:txBody>
            </p:sp>
            <p:sp>
              <p:nvSpPr>
                <p:cNvPr id="165" name="Freeform: Shape 164">
                  <a:extLst>
                    <a:ext uri="{FF2B5EF4-FFF2-40B4-BE49-F238E27FC236}">
                      <a16:creationId xmlns:a16="http://schemas.microsoft.com/office/drawing/2014/main" id="{4A87B126-52C6-4441-A808-ABC71FC290BC}"/>
                    </a:ext>
                  </a:extLst>
                </p:cNvPr>
                <p:cNvSpPr/>
                <p:nvPr/>
              </p:nvSpPr>
              <p:spPr>
                <a:xfrm>
                  <a:off x="6235248" y="3399097"/>
                  <a:ext cx="32069" cy="124414"/>
                </a:xfrm>
                <a:custGeom>
                  <a:avLst/>
                  <a:gdLst>
                    <a:gd name="connsiteX0" fmla="*/ 23153 w 32069"/>
                    <a:gd name="connsiteY0" fmla="*/ 67431 h 124414"/>
                    <a:gd name="connsiteX1" fmla="*/ 8865 w 32069"/>
                    <a:gd name="connsiteY1" fmla="*/ 5042 h 124414"/>
                    <a:gd name="connsiteX2" fmla="*/ 7 w 32069"/>
                    <a:gd name="connsiteY2" fmla="*/ 4280 h 124414"/>
                    <a:gd name="connsiteX3" fmla="*/ 13628 w 32069"/>
                    <a:gd name="connsiteY3" fmla="*/ 65811 h 124414"/>
                    <a:gd name="connsiteX4" fmla="*/ 28963 w 32069"/>
                    <a:gd name="connsiteY4" fmla="*/ 123819 h 124414"/>
                    <a:gd name="connsiteX5" fmla="*/ 31820 w 32069"/>
                    <a:gd name="connsiteY5" fmla="*/ 122771 h 124414"/>
                    <a:gd name="connsiteX6" fmla="*/ 23153 w 32069"/>
                    <a:gd name="connsiteY6" fmla="*/ 67431 h 12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69" h="124414">
                      <a:moveTo>
                        <a:pt x="23153" y="67431"/>
                      </a:moveTo>
                      <a:cubicBezTo>
                        <a:pt x="18676" y="46571"/>
                        <a:pt x="9913" y="26473"/>
                        <a:pt x="8865" y="5042"/>
                      </a:cubicBezTo>
                      <a:cubicBezTo>
                        <a:pt x="8579" y="-1149"/>
                        <a:pt x="-279" y="-1911"/>
                        <a:pt x="7" y="4280"/>
                      </a:cubicBezTo>
                      <a:cubicBezTo>
                        <a:pt x="959" y="25616"/>
                        <a:pt x="8770" y="45142"/>
                        <a:pt x="13628" y="65811"/>
                      </a:cubicBezTo>
                      <a:cubicBezTo>
                        <a:pt x="17914" y="83909"/>
                        <a:pt x="17152" y="109055"/>
                        <a:pt x="28963" y="123819"/>
                      </a:cubicBezTo>
                      <a:cubicBezTo>
                        <a:pt x="30011" y="125057"/>
                        <a:pt x="31725" y="124200"/>
                        <a:pt x="31820" y="122771"/>
                      </a:cubicBezTo>
                      <a:cubicBezTo>
                        <a:pt x="33440" y="105721"/>
                        <a:pt x="26772" y="84290"/>
                        <a:pt x="23153" y="67431"/>
                      </a:cubicBezTo>
                      <a:close/>
                    </a:path>
                  </a:pathLst>
                </a:custGeom>
                <a:solidFill>
                  <a:srgbClr val="323232"/>
                </a:solidFill>
                <a:ln w="9525" cap="flat">
                  <a:noFill/>
                  <a:prstDash val="solid"/>
                  <a:miter/>
                </a:ln>
              </p:spPr>
              <p:txBody>
                <a:bodyPr rtlCol="0" anchor="ctr"/>
                <a:lstStyle/>
                <a:p>
                  <a:endParaRPr lang="th-TH"/>
                </a:p>
              </p:txBody>
            </p:sp>
            <p:sp>
              <p:nvSpPr>
                <p:cNvPr id="166" name="Freeform: Shape 165">
                  <a:extLst>
                    <a:ext uri="{FF2B5EF4-FFF2-40B4-BE49-F238E27FC236}">
                      <a16:creationId xmlns:a16="http://schemas.microsoft.com/office/drawing/2014/main" id="{E3FD3220-F07D-4AC6-99AC-23BDE56F46AF}"/>
                    </a:ext>
                  </a:extLst>
                </p:cNvPr>
                <p:cNvSpPr/>
                <p:nvPr/>
              </p:nvSpPr>
              <p:spPr>
                <a:xfrm>
                  <a:off x="6234427" y="3396200"/>
                  <a:ext cx="192056" cy="13852"/>
                </a:xfrm>
                <a:custGeom>
                  <a:avLst/>
                  <a:gdLst>
                    <a:gd name="connsiteX0" fmla="*/ 187518 w 192056"/>
                    <a:gd name="connsiteY0" fmla="*/ 2890 h 13852"/>
                    <a:gd name="connsiteX1" fmla="*/ 141608 w 192056"/>
                    <a:gd name="connsiteY1" fmla="*/ 4129 h 13852"/>
                    <a:gd name="connsiteX2" fmla="*/ 88934 w 192056"/>
                    <a:gd name="connsiteY2" fmla="*/ 1462 h 13852"/>
                    <a:gd name="connsiteX3" fmla="*/ 2066 w 192056"/>
                    <a:gd name="connsiteY3" fmla="*/ 4795 h 13852"/>
                    <a:gd name="connsiteX4" fmla="*/ 2733 w 192056"/>
                    <a:gd name="connsiteY4" fmla="*/ 10510 h 13852"/>
                    <a:gd name="connsiteX5" fmla="*/ 92649 w 192056"/>
                    <a:gd name="connsiteY5" fmla="*/ 10510 h 13852"/>
                    <a:gd name="connsiteX6" fmla="*/ 141322 w 192056"/>
                    <a:gd name="connsiteY6" fmla="*/ 13558 h 13852"/>
                    <a:gd name="connsiteX7" fmla="*/ 187232 w 192056"/>
                    <a:gd name="connsiteY7" fmla="*/ 12320 h 13852"/>
                    <a:gd name="connsiteX8" fmla="*/ 187518 w 192056"/>
                    <a:gd name="connsiteY8" fmla="*/ 2890 h 1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056" h="13852">
                      <a:moveTo>
                        <a:pt x="187518" y="2890"/>
                      </a:moveTo>
                      <a:cubicBezTo>
                        <a:pt x="172088" y="2700"/>
                        <a:pt x="157038" y="5272"/>
                        <a:pt x="141608" y="4129"/>
                      </a:cubicBezTo>
                      <a:cubicBezTo>
                        <a:pt x="123796" y="2890"/>
                        <a:pt x="106937" y="319"/>
                        <a:pt x="88934" y="1462"/>
                      </a:cubicBezTo>
                      <a:cubicBezTo>
                        <a:pt x="61502" y="3176"/>
                        <a:pt x="28070" y="-4730"/>
                        <a:pt x="2066" y="4795"/>
                      </a:cubicBezTo>
                      <a:cubicBezTo>
                        <a:pt x="-791" y="5843"/>
                        <a:pt x="-791" y="10701"/>
                        <a:pt x="2733" y="10510"/>
                      </a:cubicBezTo>
                      <a:cubicBezTo>
                        <a:pt x="32737" y="8701"/>
                        <a:pt x="62645" y="11939"/>
                        <a:pt x="92649" y="10510"/>
                      </a:cubicBezTo>
                      <a:cubicBezTo>
                        <a:pt x="109223" y="9748"/>
                        <a:pt x="124939" y="12415"/>
                        <a:pt x="141322" y="13558"/>
                      </a:cubicBezTo>
                      <a:cubicBezTo>
                        <a:pt x="156752" y="14701"/>
                        <a:pt x="171802" y="12130"/>
                        <a:pt x="187232" y="12320"/>
                      </a:cubicBezTo>
                      <a:cubicBezTo>
                        <a:pt x="193519" y="12606"/>
                        <a:pt x="193709" y="2986"/>
                        <a:pt x="187518" y="2890"/>
                      </a:cubicBezTo>
                      <a:close/>
                    </a:path>
                  </a:pathLst>
                </a:custGeom>
                <a:solidFill>
                  <a:srgbClr val="323232"/>
                </a:solidFill>
                <a:ln w="9525" cap="flat">
                  <a:noFill/>
                  <a:prstDash val="solid"/>
                  <a:miter/>
                </a:ln>
              </p:spPr>
              <p:txBody>
                <a:bodyPr rtlCol="0" anchor="ctr"/>
                <a:lstStyle/>
                <a:p>
                  <a:endParaRPr lang="th-TH"/>
                </a:p>
              </p:txBody>
            </p:sp>
            <p:sp>
              <p:nvSpPr>
                <p:cNvPr id="167" name="Freeform: Shape 166">
                  <a:extLst>
                    <a:ext uri="{FF2B5EF4-FFF2-40B4-BE49-F238E27FC236}">
                      <a16:creationId xmlns:a16="http://schemas.microsoft.com/office/drawing/2014/main" id="{C7CAE8C0-5172-4C50-89E0-CF9DE1CFA17B}"/>
                    </a:ext>
                  </a:extLst>
                </p:cNvPr>
                <p:cNvSpPr/>
                <p:nvPr/>
              </p:nvSpPr>
              <p:spPr>
                <a:xfrm>
                  <a:off x="6391605" y="3398531"/>
                  <a:ext cx="28929" cy="125690"/>
                </a:xfrm>
                <a:custGeom>
                  <a:avLst/>
                  <a:gdLst>
                    <a:gd name="connsiteX0" fmla="*/ 27483 w 28929"/>
                    <a:gd name="connsiteY0" fmla="*/ 1322 h 125690"/>
                    <a:gd name="connsiteX1" fmla="*/ 23959 w 28929"/>
                    <a:gd name="connsiteY1" fmla="*/ 1322 h 125690"/>
                    <a:gd name="connsiteX2" fmla="*/ 336 w 28929"/>
                    <a:gd name="connsiteY2" fmla="*/ 119908 h 125690"/>
                    <a:gd name="connsiteX3" fmla="*/ 9385 w 28929"/>
                    <a:gd name="connsiteY3" fmla="*/ 122480 h 125690"/>
                    <a:gd name="connsiteX4" fmla="*/ 27483 w 28929"/>
                    <a:gd name="connsiteY4" fmla="*/ 1322 h 125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29" h="125690">
                      <a:moveTo>
                        <a:pt x="27483" y="1322"/>
                      </a:moveTo>
                      <a:cubicBezTo>
                        <a:pt x="27292" y="-393"/>
                        <a:pt x="24244" y="-488"/>
                        <a:pt x="23959" y="1322"/>
                      </a:cubicBezTo>
                      <a:cubicBezTo>
                        <a:pt x="18053" y="41898"/>
                        <a:pt x="15005" y="81237"/>
                        <a:pt x="336" y="119908"/>
                      </a:cubicBezTo>
                      <a:cubicBezTo>
                        <a:pt x="-1854" y="125623"/>
                        <a:pt x="7290" y="128195"/>
                        <a:pt x="9385" y="122480"/>
                      </a:cubicBezTo>
                      <a:cubicBezTo>
                        <a:pt x="23863" y="84570"/>
                        <a:pt x="32531" y="41898"/>
                        <a:pt x="27483" y="1322"/>
                      </a:cubicBezTo>
                      <a:close/>
                    </a:path>
                  </a:pathLst>
                </a:custGeom>
                <a:solidFill>
                  <a:srgbClr val="323232"/>
                </a:solidFill>
                <a:ln w="9525" cap="flat">
                  <a:noFill/>
                  <a:prstDash val="solid"/>
                  <a:miter/>
                </a:ln>
              </p:spPr>
              <p:txBody>
                <a:bodyPr rtlCol="0" anchor="ctr"/>
                <a:lstStyle/>
                <a:p>
                  <a:endParaRPr lang="th-TH"/>
                </a:p>
              </p:txBody>
            </p:sp>
            <p:sp>
              <p:nvSpPr>
                <p:cNvPr id="168" name="Freeform: Shape 167">
                  <a:extLst>
                    <a:ext uri="{FF2B5EF4-FFF2-40B4-BE49-F238E27FC236}">
                      <a16:creationId xmlns:a16="http://schemas.microsoft.com/office/drawing/2014/main" id="{9221BAF6-20C2-4C12-9143-4A01DDFD1FB6}"/>
                    </a:ext>
                  </a:extLst>
                </p:cNvPr>
                <p:cNvSpPr/>
                <p:nvPr/>
              </p:nvSpPr>
              <p:spPr>
                <a:xfrm>
                  <a:off x="6419510" y="3403907"/>
                  <a:ext cx="60158" cy="19653"/>
                </a:xfrm>
                <a:custGeom>
                  <a:avLst/>
                  <a:gdLst>
                    <a:gd name="connsiteX0" fmla="*/ 54061 w 60158"/>
                    <a:gd name="connsiteY0" fmla="*/ 11852 h 19653"/>
                    <a:gd name="connsiteX1" fmla="*/ 54252 w 60158"/>
                    <a:gd name="connsiteY1" fmla="*/ 11471 h 19653"/>
                    <a:gd name="connsiteX2" fmla="*/ 42821 w 60158"/>
                    <a:gd name="connsiteY2" fmla="*/ 8138 h 19653"/>
                    <a:gd name="connsiteX3" fmla="*/ 26629 w 60158"/>
                    <a:gd name="connsiteY3" fmla="*/ 3661 h 19653"/>
                    <a:gd name="connsiteX4" fmla="*/ 1769 w 60158"/>
                    <a:gd name="connsiteY4" fmla="*/ 422 h 19653"/>
                    <a:gd name="connsiteX5" fmla="*/ 1673 w 60158"/>
                    <a:gd name="connsiteY5" fmla="*/ 5090 h 19653"/>
                    <a:gd name="connsiteX6" fmla="*/ 27867 w 60158"/>
                    <a:gd name="connsiteY6" fmla="*/ 12614 h 19653"/>
                    <a:gd name="connsiteX7" fmla="*/ 54632 w 60158"/>
                    <a:gd name="connsiteY7" fmla="*/ 19568 h 19653"/>
                    <a:gd name="connsiteX8" fmla="*/ 60157 w 60158"/>
                    <a:gd name="connsiteY8" fmla="*/ 15472 h 19653"/>
                    <a:gd name="connsiteX9" fmla="*/ 60157 w 60158"/>
                    <a:gd name="connsiteY9" fmla="*/ 14900 h 19653"/>
                    <a:gd name="connsiteX10" fmla="*/ 54061 w 60158"/>
                    <a:gd name="connsiteY10" fmla="*/ 11852 h 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58" h="19653">
                      <a:moveTo>
                        <a:pt x="54061" y="11852"/>
                      </a:moveTo>
                      <a:cubicBezTo>
                        <a:pt x="54156" y="11757"/>
                        <a:pt x="54156" y="11567"/>
                        <a:pt x="54252" y="11471"/>
                      </a:cubicBezTo>
                      <a:cubicBezTo>
                        <a:pt x="53490" y="11852"/>
                        <a:pt x="44441" y="8519"/>
                        <a:pt x="42821" y="8138"/>
                      </a:cubicBezTo>
                      <a:cubicBezTo>
                        <a:pt x="37392" y="6709"/>
                        <a:pt x="31963" y="5090"/>
                        <a:pt x="26629" y="3661"/>
                      </a:cubicBezTo>
                      <a:cubicBezTo>
                        <a:pt x="18533" y="1470"/>
                        <a:pt x="10151" y="-1006"/>
                        <a:pt x="1769" y="422"/>
                      </a:cubicBezTo>
                      <a:cubicBezTo>
                        <a:pt x="-898" y="899"/>
                        <a:pt x="-231" y="4328"/>
                        <a:pt x="1673" y="5090"/>
                      </a:cubicBezTo>
                      <a:cubicBezTo>
                        <a:pt x="9960" y="8519"/>
                        <a:pt x="19200" y="10043"/>
                        <a:pt x="27867" y="12614"/>
                      </a:cubicBezTo>
                      <a:cubicBezTo>
                        <a:pt x="36725" y="15281"/>
                        <a:pt x="45584" y="18044"/>
                        <a:pt x="54632" y="19568"/>
                      </a:cubicBezTo>
                      <a:cubicBezTo>
                        <a:pt x="57395" y="20044"/>
                        <a:pt x="60062" y="18520"/>
                        <a:pt x="60157" y="15472"/>
                      </a:cubicBezTo>
                      <a:cubicBezTo>
                        <a:pt x="60157" y="15281"/>
                        <a:pt x="60157" y="15091"/>
                        <a:pt x="60157" y="14900"/>
                      </a:cubicBezTo>
                      <a:cubicBezTo>
                        <a:pt x="60252" y="11186"/>
                        <a:pt x="56538" y="10233"/>
                        <a:pt x="54061" y="11852"/>
                      </a:cubicBezTo>
                      <a:close/>
                    </a:path>
                  </a:pathLst>
                </a:custGeom>
                <a:solidFill>
                  <a:srgbClr val="323232"/>
                </a:solidFill>
                <a:ln w="9525" cap="flat">
                  <a:noFill/>
                  <a:prstDash val="solid"/>
                  <a:miter/>
                </a:ln>
              </p:spPr>
              <p:txBody>
                <a:bodyPr rtlCol="0" anchor="ctr"/>
                <a:lstStyle/>
                <a:p>
                  <a:endParaRPr lang="th-TH"/>
                </a:p>
              </p:txBody>
            </p:sp>
            <p:sp>
              <p:nvSpPr>
                <p:cNvPr id="169" name="Freeform: Shape 168">
                  <a:extLst>
                    <a:ext uri="{FF2B5EF4-FFF2-40B4-BE49-F238E27FC236}">
                      <a16:creationId xmlns:a16="http://schemas.microsoft.com/office/drawing/2014/main" id="{783471EF-EA6A-4F10-8666-FBDFDF26944A}"/>
                    </a:ext>
                  </a:extLst>
                </p:cNvPr>
                <p:cNvSpPr/>
                <p:nvPr/>
              </p:nvSpPr>
              <p:spPr>
                <a:xfrm>
                  <a:off x="6334359" y="3138098"/>
                  <a:ext cx="88299" cy="273635"/>
                </a:xfrm>
                <a:custGeom>
                  <a:avLst/>
                  <a:gdLst>
                    <a:gd name="connsiteX0" fmla="*/ 73870 w 88299"/>
                    <a:gd name="connsiteY0" fmla="*/ 205081 h 273635"/>
                    <a:gd name="connsiteX1" fmla="*/ 50343 w 88299"/>
                    <a:gd name="connsiteY1" fmla="*/ 124880 h 273635"/>
                    <a:gd name="connsiteX2" fmla="*/ 23483 w 88299"/>
                    <a:gd name="connsiteY2" fmla="*/ 54205 h 273635"/>
                    <a:gd name="connsiteX3" fmla="*/ 8148 w 88299"/>
                    <a:gd name="connsiteY3" fmla="*/ 2198 h 273635"/>
                    <a:gd name="connsiteX4" fmla="*/ 528 w 88299"/>
                    <a:gd name="connsiteY4" fmla="*/ 6485 h 273635"/>
                    <a:gd name="connsiteX5" fmla="*/ 16244 w 88299"/>
                    <a:gd name="connsiteY5" fmla="*/ 60396 h 273635"/>
                    <a:gd name="connsiteX6" fmla="*/ 43200 w 88299"/>
                    <a:gd name="connsiteY6" fmla="*/ 131072 h 273635"/>
                    <a:gd name="connsiteX7" fmla="*/ 64440 w 88299"/>
                    <a:gd name="connsiteY7" fmla="*/ 202795 h 273635"/>
                    <a:gd name="connsiteX8" fmla="*/ 83300 w 88299"/>
                    <a:gd name="connsiteY8" fmla="*/ 271851 h 273635"/>
                    <a:gd name="connsiteX9" fmla="*/ 88062 w 88299"/>
                    <a:gd name="connsiteY9" fmla="*/ 271280 h 273635"/>
                    <a:gd name="connsiteX10" fmla="*/ 73870 w 88299"/>
                    <a:gd name="connsiteY10" fmla="*/ 205081 h 27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299" h="273635">
                      <a:moveTo>
                        <a:pt x="73870" y="205081"/>
                      </a:moveTo>
                      <a:cubicBezTo>
                        <a:pt x="67298" y="177935"/>
                        <a:pt x="60154" y="151074"/>
                        <a:pt x="50343" y="124880"/>
                      </a:cubicBezTo>
                      <a:cubicBezTo>
                        <a:pt x="41485" y="101258"/>
                        <a:pt x="31293" y="78208"/>
                        <a:pt x="23483" y="54205"/>
                      </a:cubicBezTo>
                      <a:cubicBezTo>
                        <a:pt x="17863" y="37155"/>
                        <a:pt x="16720" y="18010"/>
                        <a:pt x="8148" y="2198"/>
                      </a:cubicBezTo>
                      <a:cubicBezTo>
                        <a:pt x="5481" y="-2755"/>
                        <a:pt x="-2044" y="1532"/>
                        <a:pt x="528" y="6485"/>
                      </a:cubicBezTo>
                      <a:cubicBezTo>
                        <a:pt x="9195" y="22677"/>
                        <a:pt x="10434" y="43061"/>
                        <a:pt x="16244" y="60396"/>
                      </a:cubicBezTo>
                      <a:cubicBezTo>
                        <a:pt x="24340" y="84304"/>
                        <a:pt x="34341" y="107450"/>
                        <a:pt x="43200" y="131072"/>
                      </a:cubicBezTo>
                      <a:cubicBezTo>
                        <a:pt x="51963" y="154503"/>
                        <a:pt x="58344" y="178506"/>
                        <a:pt x="64440" y="202795"/>
                      </a:cubicBezTo>
                      <a:cubicBezTo>
                        <a:pt x="70251" y="225845"/>
                        <a:pt x="79490" y="248515"/>
                        <a:pt x="83300" y="271851"/>
                      </a:cubicBezTo>
                      <a:cubicBezTo>
                        <a:pt x="83776" y="274709"/>
                        <a:pt x="87872" y="273851"/>
                        <a:pt x="88062" y="271280"/>
                      </a:cubicBezTo>
                      <a:cubicBezTo>
                        <a:pt x="90063" y="249658"/>
                        <a:pt x="78918" y="226036"/>
                        <a:pt x="73870" y="205081"/>
                      </a:cubicBezTo>
                      <a:close/>
                    </a:path>
                  </a:pathLst>
                </a:custGeom>
                <a:solidFill>
                  <a:srgbClr val="323232"/>
                </a:solidFill>
                <a:ln w="9525" cap="flat">
                  <a:noFill/>
                  <a:prstDash val="solid"/>
                  <a:miter/>
                </a:ln>
              </p:spPr>
              <p:txBody>
                <a:bodyPr rtlCol="0" anchor="ctr"/>
                <a:lstStyle/>
                <a:p>
                  <a:endParaRPr lang="th-TH"/>
                </a:p>
              </p:txBody>
            </p:sp>
            <p:sp>
              <p:nvSpPr>
                <p:cNvPr id="170" name="Freeform: Shape 169">
                  <a:extLst>
                    <a:ext uri="{FF2B5EF4-FFF2-40B4-BE49-F238E27FC236}">
                      <a16:creationId xmlns:a16="http://schemas.microsoft.com/office/drawing/2014/main" id="{A9F03A06-EC6D-41B6-BBD4-60D29725E435}"/>
                    </a:ext>
                  </a:extLst>
                </p:cNvPr>
                <p:cNvSpPr/>
                <p:nvPr/>
              </p:nvSpPr>
              <p:spPr>
                <a:xfrm>
                  <a:off x="6235060" y="3142427"/>
                  <a:ext cx="62132" cy="258210"/>
                </a:xfrm>
                <a:custGeom>
                  <a:avLst/>
                  <a:gdLst>
                    <a:gd name="connsiteX0" fmla="*/ 52678 w 62132"/>
                    <a:gd name="connsiteY0" fmla="*/ 4442 h 258210"/>
                    <a:gd name="connsiteX1" fmla="*/ 5 w 62132"/>
                    <a:gd name="connsiteY1" fmla="*/ 255140 h 258210"/>
                    <a:gd name="connsiteX2" fmla="*/ 6101 w 62132"/>
                    <a:gd name="connsiteY2" fmla="*/ 255997 h 258210"/>
                    <a:gd name="connsiteX3" fmla="*/ 36581 w 62132"/>
                    <a:gd name="connsiteY3" fmla="*/ 121504 h 258210"/>
                    <a:gd name="connsiteX4" fmla="*/ 62108 w 62132"/>
                    <a:gd name="connsiteY4" fmla="*/ 4632 h 258210"/>
                    <a:gd name="connsiteX5" fmla="*/ 52678 w 62132"/>
                    <a:gd name="connsiteY5" fmla="*/ 4442 h 2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32" h="258210">
                      <a:moveTo>
                        <a:pt x="52678" y="4442"/>
                      </a:moveTo>
                      <a:cubicBezTo>
                        <a:pt x="44963" y="89405"/>
                        <a:pt x="4958" y="169605"/>
                        <a:pt x="5" y="255140"/>
                      </a:cubicBezTo>
                      <a:cubicBezTo>
                        <a:pt x="-186" y="258664"/>
                        <a:pt x="5244" y="259426"/>
                        <a:pt x="6101" y="255997"/>
                      </a:cubicBezTo>
                      <a:cubicBezTo>
                        <a:pt x="17531" y="211610"/>
                        <a:pt x="25627" y="166081"/>
                        <a:pt x="36581" y="121504"/>
                      </a:cubicBezTo>
                      <a:cubicBezTo>
                        <a:pt x="46106" y="82737"/>
                        <a:pt x="58393" y="44447"/>
                        <a:pt x="62108" y="4632"/>
                      </a:cubicBezTo>
                      <a:cubicBezTo>
                        <a:pt x="62679" y="-1464"/>
                        <a:pt x="53250" y="-1559"/>
                        <a:pt x="52678" y="4442"/>
                      </a:cubicBezTo>
                      <a:close/>
                    </a:path>
                  </a:pathLst>
                </a:custGeom>
                <a:solidFill>
                  <a:srgbClr val="323232"/>
                </a:solidFill>
                <a:ln w="9525" cap="flat">
                  <a:noFill/>
                  <a:prstDash val="solid"/>
                  <a:miter/>
                </a:ln>
              </p:spPr>
              <p:txBody>
                <a:bodyPr rtlCol="0" anchor="ctr"/>
                <a:lstStyle/>
                <a:p>
                  <a:endParaRPr lang="th-TH"/>
                </a:p>
              </p:txBody>
            </p:sp>
            <p:sp>
              <p:nvSpPr>
                <p:cNvPr id="171" name="Freeform: Shape 170">
                  <a:extLst>
                    <a:ext uri="{FF2B5EF4-FFF2-40B4-BE49-F238E27FC236}">
                      <a16:creationId xmlns:a16="http://schemas.microsoft.com/office/drawing/2014/main" id="{D7F02F78-F825-4915-9D72-DA19418F256D}"/>
                    </a:ext>
                  </a:extLst>
                </p:cNvPr>
                <p:cNvSpPr/>
                <p:nvPr/>
              </p:nvSpPr>
              <p:spPr>
                <a:xfrm>
                  <a:off x="6239878" y="3400207"/>
                  <a:ext cx="88738" cy="118388"/>
                </a:xfrm>
                <a:custGeom>
                  <a:avLst/>
                  <a:gdLst>
                    <a:gd name="connsiteX0" fmla="*/ 75959 w 88738"/>
                    <a:gd name="connsiteY0" fmla="*/ 92324 h 118388"/>
                    <a:gd name="connsiteX1" fmla="*/ 50813 w 88738"/>
                    <a:gd name="connsiteY1" fmla="*/ 49937 h 118388"/>
                    <a:gd name="connsiteX2" fmla="*/ 2521 w 88738"/>
                    <a:gd name="connsiteY2" fmla="*/ 26 h 118388"/>
                    <a:gd name="connsiteX3" fmla="*/ 616 w 88738"/>
                    <a:gd name="connsiteY3" fmla="*/ 3170 h 118388"/>
                    <a:gd name="connsiteX4" fmla="*/ 47193 w 88738"/>
                    <a:gd name="connsiteY4" fmla="*/ 61653 h 118388"/>
                    <a:gd name="connsiteX5" fmla="*/ 82721 w 88738"/>
                    <a:gd name="connsiteY5" fmla="*/ 117374 h 118388"/>
                    <a:gd name="connsiteX6" fmla="*/ 88627 w 88738"/>
                    <a:gd name="connsiteY6" fmla="*/ 114993 h 118388"/>
                    <a:gd name="connsiteX7" fmla="*/ 75959 w 88738"/>
                    <a:gd name="connsiteY7" fmla="*/ 92324 h 11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38" h="118388">
                      <a:moveTo>
                        <a:pt x="75959" y="92324"/>
                      </a:moveTo>
                      <a:cubicBezTo>
                        <a:pt x="66719" y="78798"/>
                        <a:pt x="59576" y="63749"/>
                        <a:pt x="50813" y="49937"/>
                      </a:cubicBezTo>
                      <a:cubicBezTo>
                        <a:pt x="39287" y="31649"/>
                        <a:pt x="25857" y="4694"/>
                        <a:pt x="2521" y="26"/>
                      </a:cubicBezTo>
                      <a:cubicBezTo>
                        <a:pt x="902" y="-259"/>
                        <a:pt x="-1003" y="1836"/>
                        <a:pt x="616" y="3170"/>
                      </a:cubicBezTo>
                      <a:cubicBezTo>
                        <a:pt x="20904" y="19838"/>
                        <a:pt x="33572" y="39460"/>
                        <a:pt x="47193" y="61653"/>
                      </a:cubicBezTo>
                      <a:cubicBezTo>
                        <a:pt x="58147" y="79465"/>
                        <a:pt x="67005" y="103087"/>
                        <a:pt x="82721" y="117374"/>
                      </a:cubicBezTo>
                      <a:cubicBezTo>
                        <a:pt x="85103" y="119565"/>
                        <a:pt x="88246" y="117946"/>
                        <a:pt x="88627" y="114993"/>
                      </a:cubicBezTo>
                      <a:cubicBezTo>
                        <a:pt x="89865" y="106325"/>
                        <a:pt x="80531" y="98991"/>
                        <a:pt x="75959" y="92324"/>
                      </a:cubicBezTo>
                      <a:close/>
                    </a:path>
                  </a:pathLst>
                </a:custGeom>
                <a:solidFill>
                  <a:srgbClr val="323232"/>
                </a:solidFill>
                <a:ln w="9525" cap="flat">
                  <a:noFill/>
                  <a:prstDash val="solid"/>
                  <a:miter/>
                </a:ln>
              </p:spPr>
              <p:txBody>
                <a:bodyPr rtlCol="0" anchor="ctr"/>
                <a:lstStyle/>
                <a:p>
                  <a:endParaRPr lang="th-TH"/>
                </a:p>
              </p:txBody>
            </p:sp>
            <p:sp>
              <p:nvSpPr>
                <p:cNvPr id="172" name="Freeform: Shape 171">
                  <a:extLst>
                    <a:ext uri="{FF2B5EF4-FFF2-40B4-BE49-F238E27FC236}">
                      <a16:creationId xmlns:a16="http://schemas.microsoft.com/office/drawing/2014/main" id="{BB9A6CE3-4661-4291-B7F4-2F04E0D94D6A}"/>
                    </a:ext>
                  </a:extLst>
                </p:cNvPr>
                <p:cNvSpPr/>
                <p:nvPr/>
              </p:nvSpPr>
              <p:spPr>
                <a:xfrm>
                  <a:off x="6320534" y="3395534"/>
                  <a:ext cx="104044" cy="122224"/>
                </a:xfrm>
                <a:custGeom>
                  <a:avLst/>
                  <a:gdLst>
                    <a:gd name="connsiteX0" fmla="*/ 94172 w 104044"/>
                    <a:gd name="connsiteY0" fmla="*/ 2128 h 122224"/>
                    <a:gd name="connsiteX1" fmla="*/ 37594 w 104044"/>
                    <a:gd name="connsiteY1" fmla="*/ 67755 h 122224"/>
                    <a:gd name="connsiteX2" fmla="*/ 446 w 104044"/>
                    <a:gd name="connsiteY2" fmla="*/ 118333 h 122224"/>
                    <a:gd name="connsiteX3" fmla="*/ 3304 w 104044"/>
                    <a:gd name="connsiteY3" fmla="*/ 122143 h 122224"/>
                    <a:gd name="connsiteX4" fmla="*/ 45309 w 104044"/>
                    <a:gd name="connsiteY4" fmla="*/ 74518 h 122224"/>
                    <a:gd name="connsiteX5" fmla="*/ 103030 w 104044"/>
                    <a:gd name="connsiteY5" fmla="*/ 7367 h 122224"/>
                    <a:gd name="connsiteX6" fmla="*/ 94172 w 104044"/>
                    <a:gd name="connsiteY6" fmla="*/ 2128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44" h="122224">
                      <a:moveTo>
                        <a:pt x="94172" y="2128"/>
                      </a:moveTo>
                      <a:cubicBezTo>
                        <a:pt x="76551" y="24798"/>
                        <a:pt x="55405" y="44991"/>
                        <a:pt x="37594" y="67755"/>
                      </a:cubicBezTo>
                      <a:cubicBezTo>
                        <a:pt x="24640" y="84234"/>
                        <a:pt x="13114" y="101664"/>
                        <a:pt x="446" y="118333"/>
                      </a:cubicBezTo>
                      <a:cubicBezTo>
                        <a:pt x="-983" y="120143"/>
                        <a:pt x="1303" y="122715"/>
                        <a:pt x="3304" y="122143"/>
                      </a:cubicBezTo>
                      <a:cubicBezTo>
                        <a:pt x="20830" y="117095"/>
                        <a:pt x="35022" y="87472"/>
                        <a:pt x="45309" y="74518"/>
                      </a:cubicBezTo>
                      <a:cubicBezTo>
                        <a:pt x="63692" y="51372"/>
                        <a:pt x="85028" y="30513"/>
                        <a:pt x="103030" y="7367"/>
                      </a:cubicBezTo>
                      <a:cubicBezTo>
                        <a:pt x="107031" y="2128"/>
                        <a:pt x="98173" y="-3015"/>
                        <a:pt x="94172" y="2128"/>
                      </a:cubicBezTo>
                      <a:close/>
                    </a:path>
                  </a:pathLst>
                </a:custGeom>
                <a:solidFill>
                  <a:srgbClr val="323232"/>
                </a:solidFill>
                <a:ln w="9525" cap="flat">
                  <a:noFill/>
                  <a:prstDash val="solid"/>
                  <a:miter/>
                </a:ln>
              </p:spPr>
              <p:txBody>
                <a:bodyPr rtlCol="0" anchor="ctr"/>
                <a:lstStyle/>
                <a:p>
                  <a:endParaRPr lang="th-TH"/>
                </a:p>
              </p:txBody>
            </p:sp>
          </p:grpSp>
          <p:sp>
            <p:nvSpPr>
              <p:cNvPr id="157" name="Freeform: Shape 156">
                <a:extLst>
                  <a:ext uri="{FF2B5EF4-FFF2-40B4-BE49-F238E27FC236}">
                    <a16:creationId xmlns:a16="http://schemas.microsoft.com/office/drawing/2014/main" id="{34839B79-C1A9-46E3-A802-9DBB2E492DCB}"/>
                  </a:ext>
                </a:extLst>
              </p:cNvPr>
              <p:cNvSpPr/>
              <p:nvPr/>
            </p:nvSpPr>
            <p:spPr>
              <a:xfrm>
                <a:off x="6303192" y="2719387"/>
                <a:ext cx="15074" cy="378512"/>
              </a:xfrm>
              <a:custGeom>
                <a:avLst/>
                <a:gdLst>
                  <a:gd name="connsiteX0" fmla="*/ 14359 w 15074"/>
                  <a:gd name="connsiteY0" fmla="*/ 0 h 378512"/>
                  <a:gd name="connsiteX1" fmla="*/ 739 w 15074"/>
                  <a:gd name="connsiteY1" fmla="*/ 0 h 378512"/>
                  <a:gd name="connsiteX2" fmla="*/ 739 w 15074"/>
                  <a:gd name="connsiteY2" fmla="*/ 108490 h 378512"/>
                  <a:gd name="connsiteX3" fmla="*/ 4263 w 15074"/>
                  <a:gd name="connsiteY3" fmla="*/ 373571 h 378512"/>
                  <a:gd name="connsiteX4" fmla="*/ 10930 w 15074"/>
                  <a:gd name="connsiteY4" fmla="*/ 373666 h 378512"/>
                  <a:gd name="connsiteX5" fmla="*/ 14359 w 15074"/>
                  <a:gd name="connsiteY5" fmla="*/ 115919 h 378512"/>
                  <a:gd name="connsiteX6" fmla="*/ 14359 w 15074"/>
                  <a:gd name="connsiteY6" fmla="*/ 0 h 37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74" h="378512">
                    <a:moveTo>
                      <a:pt x="14359" y="0"/>
                    </a:moveTo>
                    <a:lnTo>
                      <a:pt x="739" y="0"/>
                    </a:lnTo>
                    <a:cubicBezTo>
                      <a:pt x="739" y="36195"/>
                      <a:pt x="643" y="72295"/>
                      <a:pt x="739" y="108490"/>
                    </a:cubicBezTo>
                    <a:cubicBezTo>
                      <a:pt x="834" y="196215"/>
                      <a:pt x="-2500" y="286322"/>
                      <a:pt x="4263" y="373571"/>
                    </a:cubicBezTo>
                    <a:cubicBezTo>
                      <a:pt x="4739" y="380048"/>
                      <a:pt x="10359" y="380238"/>
                      <a:pt x="10930" y="373666"/>
                    </a:cubicBezTo>
                    <a:cubicBezTo>
                      <a:pt x="17503" y="288798"/>
                      <a:pt x="14264" y="201263"/>
                      <a:pt x="14359" y="115919"/>
                    </a:cubicBezTo>
                    <a:cubicBezTo>
                      <a:pt x="14455" y="77248"/>
                      <a:pt x="14455" y="38672"/>
                      <a:pt x="14359" y="0"/>
                    </a:cubicBezTo>
                    <a:close/>
                  </a:path>
                </a:pathLst>
              </a:custGeom>
              <a:solidFill>
                <a:srgbClr val="323232"/>
              </a:solidFill>
              <a:ln w="9525" cap="flat">
                <a:noFill/>
                <a:prstDash val="solid"/>
                <a:miter/>
              </a:ln>
            </p:spPr>
            <p:txBody>
              <a:bodyPr rtlCol="0" anchor="ctr"/>
              <a:lstStyle/>
              <a:p>
                <a:endParaRPr lang="th-TH"/>
              </a:p>
            </p:txBody>
          </p:sp>
        </p:grpSp>
      </p:grpSp>
      <p:pic>
        <p:nvPicPr>
          <p:cNvPr id="128" name="Picture 127">
            <a:extLst>
              <a:ext uri="{FF2B5EF4-FFF2-40B4-BE49-F238E27FC236}">
                <a16:creationId xmlns:a16="http://schemas.microsoft.com/office/drawing/2014/main" id="{97451567-75E4-5209-280E-BCAE9BDFA3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1" y="73800"/>
            <a:ext cx="6052224" cy="4555640"/>
          </a:xfrm>
          <a:prstGeom prst="rect">
            <a:avLst/>
          </a:prstGeom>
        </p:spPr>
      </p:pic>
      <p:sp>
        <p:nvSpPr>
          <p:cNvPr id="4" name="Subtitle 3">
            <a:extLst>
              <a:ext uri="{FF2B5EF4-FFF2-40B4-BE49-F238E27FC236}">
                <a16:creationId xmlns:a16="http://schemas.microsoft.com/office/drawing/2014/main" id="{F2347411-4A8B-556E-5DFB-38B069DA7192}"/>
              </a:ext>
            </a:extLst>
          </p:cNvPr>
          <p:cNvSpPr>
            <a:spLocks noGrp="1"/>
          </p:cNvSpPr>
          <p:nvPr>
            <p:ph type="subTitle" idx="1"/>
          </p:nvPr>
        </p:nvSpPr>
        <p:spPr>
          <a:xfrm>
            <a:off x="1308596" y="5091773"/>
            <a:ext cx="5946047" cy="1171850"/>
          </a:xfrm>
        </p:spPr>
        <p:txBody>
          <a:bodyPr/>
          <a:lstStyle/>
          <a:p>
            <a:r>
              <a:rPr lang="en-US">
                <a:latin typeface="Times New Roman" panose="02020603050405020304" pitchFamily="18" charset="0"/>
                <a:cs typeface="Times New Roman" panose="02020603050405020304" pitchFamily="18" charset="0"/>
              </a:rPr>
              <a:t>In 2002 we opened our second foster home with 8 children.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5984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Rectangle 154">
            <a:extLst>
              <a:ext uri="{FF2B5EF4-FFF2-40B4-BE49-F238E27FC236}">
                <a16:creationId xmlns:a16="http://schemas.microsoft.com/office/drawing/2014/main" id="{0FE0F07D-2C44-4286-939B-114B649BAEA1}"/>
              </a:ext>
            </a:extLst>
          </p:cNvPr>
          <p:cNvSpPr/>
          <p:nvPr/>
        </p:nvSpPr>
        <p:spPr>
          <a:xfrm rot="5400000">
            <a:off x="8595257" y="1545326"/>
            <a:ext cx="4151192" cy="3008987"/>
          </a:xfrm>
          <a:prstGeom prst="rect">
            <a:avLst/>
          </a:prstGeom>
          <a:solidFill>
            <a:srgbClr val="849DA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 name="Rectangle 2">
            <a:extLst>
              <a:ext uri="{FF2B5EF4-FFF2-40B4-BE49-F238E27FC236}">
                <a16:creationId xmlns:a16="http://schemas.microsoft.com/office/drawing/2014/main" id="{246ACF96-A42C-4F3B-899F-F78F41907837}"/>
              </a:ext>
            </a:extLst>
          </p:cNvPr>
          <p:cNvSpPr/>
          <p:nvPr/>
        </p:nvSpPr>
        <p:spPr>
          <a:xfrm rot="5400000">
            <a:off x="-1851611" y="1460771"/>
            <a:ext cx="7423115" cy="3719894"/>
          </a:xfrm>
          <a:prstGeom prst="rect">
            <a:avLst/>
          </a:prstGeom>
          <a:solidFill>
            <a:srgbClr val="D17B6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5" name="Graphic 3">
            <a:extLst>
              <a:ext uri="{FF2B5EF4-FFF2-40B4-BE49-F238E27FC236}">
                <a16:creationId xmlns:a16="http://schemas.microsoft.com/office/drawing/2014/main" id="{75D36A8A-D02E-49C2-833D-9C6B9896558A}"/>
              </a:ext>
            </a:extLst>
          </p:cNvPr>
          <p:cNvGrpSpPr/>
          <p:nvPr/>
        </p:nvGrpSpPr>
        <p:grpSpPr>
          <a:xfrm>
            <a:off x="9386731" y="0"/>
            <a:ext cx="2789321" cy="2062162"/>
            <a:chOff x="2400300" y="1366837"/>
            <a:chExt cx="7391400" cy="4124325"/>
          </a:xfrm>
        </p:grpSpPr>
        <p:grpSp>
          <p:nvGrpSpPr>
            <p:cNvPr id="6" name="Graphic 3">
              <a:extLst>
                <a:ext uri="{FF2B5EF4-FFF2-40B4-BE49-F238E27FC236}">
                  <a16:creationId xmlns:a16="http://schemas.microsoft.com/office/drawing/2014/main" id="{75D36A8A-D02E-49C2-833D-9C6B9896558A}"/>
                </a:ext>
              </a:extLst>
            </p:cNvPr>
            <p:cNvGrpSpPr/>
            <p:nvPr/>
          </p:nvGrpSpPr>
          <p:grpSpPr>
            <a:xfrm>
              <a:off x="7724922" y="1366837"/>
              <a:ext cx="2064909" cy="4125612"/>
              <a:chOff x="7724922" y="1366837"/>
              <a:chExt cx="2064909" cy="4125612"/>
            </a:xfrm>
          </p:grpSpPr>
          <p:sp>
            <p:nvSpPr>
              <p:cNvPr id="7" name="Freeform: Shape 6">
                <a:extLst>
                  <a:ext uri="{FF2B5EF4-FFF2-40B4-BE49-F238E27FC236}">
                    <a16:creationId xmlns:a16="http://schemas.microsoft.com/office/drawing/2014/main" id="{BAD7B49E-C895-4EB6-AC81-F4C08CB2B342}"/>
                  </a:ext>
                </a:extLst>
              </p:cNvPr>
              <p:cNvSpPr/>
              <p:nvPr/>
            </p:nvSpPr>
            <p:spPr>
              <a:xfrm>
                <a:off x="7724922" y="4323035"/>
                <a:ext cx="2064909" cy="1169414"/>
              </a:xfrm>
              <a:custGeom>
                <a:avLst/>
                <a:gdLst>
                  <a:gd name="connsiteX0" fmla="*/ 2064777 w 2064909"/>
                  <a:gd name="connsiteY0" fmla="*/ 1107929 h 1169414"/>
                  <a:gd name="connsiteX1" fmla="*/ 805 w 2064909"/>
                  <a:gd name="connsiteY1" fmla="*/ 1129170 h 1169414"/>
                  <a:gd name="connsiteX2" fmla="*/ 92531 w 2064909"/>
                  <a:gd name="connsiteY2" fmla="*/ 618915 h 1169414"/>
                  <a:gd name="connsiteX3" fmla="*/ 750042 w 2064909"/>
                  <a:gd name="connsiteY3" fmla="*/ 47129 h 1169414"/>
                  <a:gd name="connsiteX4" fmla="*/ 2064777 w 2064909"/>
                  <a:gd name="connsiteY4" fmla="*/ 1107929 h 1169414"/>
                  <a:gd name="connsiteX5" fmla="*/ 2064777 w 2064909"/>
                  <a:gd name="connsiteY5" fmla="*/ 1107929 h 11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909" h="1169414">
                    <a:moveTo>
                      <a:pt x="2064777" y="1107929"/>
                    </a:moveTo>
                    <a:cubicBezTo>
                      <a:pt x="2063634" y="1196226"/>
                      <a:pt x="2901" y="1176509"/>
                      <a:pt x="805" y="1129170"/>
                    </a:cubicBezTo>
                    <a:cubicBezTo>
                      <a:pt x="-5386" y="988961"/>
                      <a:pt x="24046" y="783317"/>
                      <a:pt x="92531" y="618915"/>
                    </a:cubicBezTo>
                    <a:cubicBezTo>
                      <a:pt x="226357" y="297256"/>
                      <a:pt x="477341" y="120377"/>
                      <a:pt x="750042" y="47129"/>
                    </a:cubicBezTo>
                    <a:cubicBezTo>
                      <a:pt x="1504802" y="-155467"/>
                      <a:pt x="2074874" y="313068"/>
                      <a:pt x="2064777" y="1107929"/>
                    </a:cubicBezTo>
                    <a:lnTo>
                      <a:pt x="2064777" y="1107929"/>
                    </a:lnTo>
                    <a:close/>
                  </a:path>
                </a:pathLst>
              </a:custGeom>
              <a:solidFill>
                <a:srgbClr val="6B6B6B"/>
              </a:solidFill>
              <a:ln w="9525" cap="flat">
                <a:noFill/>
                <a:prstDash val="solid"/>
                <a:miter/>
              </a:ln>
            </p:spPr>
            <p:txBody>
              <a:bodyPr rtlCol="0" anchor="ctr"/>
              <a:lstStyle/>
              <a:p>
                <a:endParaRPr lang="th-TH"/>
              </a:p>
            </p:txBody>
          </p:sp>
          <p:sp>
            <p:nvSpPr>
              <p:cNvPr id="8" name="Freeform: Shape 7">
                <a:extLst>
                  <a:ext uri="{FF2B5EF4-FFF2-40B4-BE49-F238E27FC236}">
                    <a16:creationId xmlns:a16="http://schemas.microsoft.com/office/drawing/2014/main" id="{E9E372BA-649D-42EB-B1A3-E27E8D00FDB0}"/>
                  </a:ext>
                </a:extLst>
              </p:cNvPr>
              <p:cNvSpPr/>
              <p:nvPr/>
            </p:nvSpPr>
            <p:spPr>
              <a:xfrm>
                <a:off x="8631606" y="1366837"/>
                <a:ext cx="266648" cy="2971418"/>
              </a:xfrm>
              <a:custGeom>
                <a:avLst/>
                <a:gdLst>
                  <a:gd name="connsiteX0" fmla="*/ 87007 w 266648"/>
                  <a:gd name="connsiteY0" fmla="*/ 3143 h 2971418"/>
                  <a:gd name="connsiteX1" fmla="*/ 82816 w 266648"/>
                  <a:gd name="connsiteY1" fmla="*/ 2800445 h 2971418"/>
                  <a:gd name="connsiteX2" fmla="*/ 1187 w 266648"/>
                  <a:gd name="connsiteY2" fmla="*/ 2971419 h 2971418"/>
                  <a:gd name="connsiteX3" fmla="*/ 266649 w 266648"/>
                  <a:gd name="connsiteY3" fmla="*/ 2963799 h 2971418"/>
                  <a:gd name="connsiteX4" fmla="*/ 174637 w 266648"/>
                  <a:gd name="connsiteY4" fmla="*/ 2800445 h 2971418"/>
                  <a:gd name="connsiteX5" fmla="*/ 164540 w 266648"/>
                  <a:gd name="connsiteY5" fmla="*/ 0 h 2971418"/>
                  <a:gd name="connsiteX6" fmla="*/ 87007 w 266648"/>
                  <a:gd name="connsiteY6" fmla="*/ 3143 h 29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648" h="2971418">
                    <a:moveTo>
                      <a:pt x="87007" y="3143"/>
                    </a:moveTo>
                    <a:lnTo>
                      <a:pt x="82816" y="2800445"/>
                    </a:lnTo>
                    <a:cubicBezTo>
                      <a:pt x="82816" y="2800445"/>
                      <a:pt x="-11577" y="2856643"/>
                      <a:pt x="1187" y="2971419"/>
                    </a:cubicBezTo>
                    <a:lnTo>
                      <a:pt x="266649" y="2963799"/>
                    </a:lnTo>
                    <a:cubicBezTo>
                      <a:pt x="266649" y="2963799"/>
                      <a:pt x="256457" y="2833592"/>
                      <a:pt x="174637" y="2800445"/>
                    </a:cubicBezTo>
                    <a:lnTo>
                      <a:pt x="164540" y="0"/>
                    </a:lnTo>
                    <a:lnTo>
                      <a:pt x="87007" y="3143"/>
                    </a:lnTo>
                    <a:close/>
                  </a:path>
                </a:pathLst>
              </a:custGeom>
              <a:solidFill>
                <a:srgbClr val="484748"/>
              </a:solidFill>
              <a:ln w="9525" cap="flat">
                <a:noFill/>
                <a:prstDash val="solid"/>
                <a:miter/>
              </a:ln>
            </p:spPr>
            <p:txBody>
              <a:bodyPr rtlCol="0" anchor="ctr"/>
              <a:lstStyle/>
              <a:p>
                <a:endParaRPr lang="th-TH"/>
              </a:p>
            </p:txBody>
          </p:sp>
        </p:grpSp>
        <p:grpSp>
          <p:nvGrpSpPr>
            <p:cNvPr id="9" name="Graphic 3">
              <a:extLst>
                <a:ext uri="{FF2B5EF4-FFF2-40B4-BE49-F238E27FC236}">
                  <a16:creationId xmlns:a16="http://schemas.microsoft.com/office/drawing/2014/main" id="{75D36A8A-D02E-49C2-833D-9C6B9896558A}"/>
                </a:ext>
              </a:extLst>
            </p:cNvPr>
            <p:cNvGrpSpPr/>
            <p:nvPr/>
          </p:nvGrpSpPr>
          <p:grpSpPr>
            <a:xfrm>
              <a:off x="5055827" y="1366837"/>
              <a:ext cx="2064909" cy="4125612"/>
              <a:chOff x="5055827" y="1366837"/>
              <a:chExt cx="2064909" cy="4125612"/>
            </a:xfrm>
          </p:grpSpPr>
          <p:sp>
            <p:nvSpPr>
              <p:cNvPr id="10" name="Freeform: Shape 9">
                <a:extLst>
                  <a:ext uri="{FF2B5EF4-FFF2-40B4-BE49-F238E27FC236}">
                    <a16:creationId xmlns:a16="http://schemas.microsoft.com/office/drawing/2014/main" id="{6A965238-9C76-4F0D-9FD6-5F1285F035F3}"/>
                  </a:ext>
                </a:extLst>
              </p:cNvPr>
              <p:cNvSpPr/>
              <p:nvPr/>
            </p:nvSpPr>
            <p:spPr>
              <a:xfrm>
                <a:off x="5055827" y="4323035"/>
                <a:ext cx="2064909" cy="1169414"/>
              </a:xfrm>
              <a:custGeom>
                <a:avLst/>
                <a:gdLst>
                  <a:gd name="connsiteX0" fmla="*/ 2064777 w 2064909"/>
                  <a:gd name="connsiteY0" fmla="*/ 1107929 h 1169414"/>
                  <a:gd name="connsiteX1" fmla="*/ 805 w 2064909"/>
                  <a:gd name="connsiteY1" fmla="*/ 1129170 h 1169414"/>
                  <a:gd name="connsiteX2" fmla="*/ 92531 w 2064909"/>
                  <a:gd name="connsiteY2" fmla="*/ 618915 h 1169414"/>
                  <a:gd name="connsiteX3" fmla="*/ 750041 w 2064909"/>
                  <a:gd name="connsiteY3" fmla="*/ 47129 h 1169414"/>
                  <a:gd name="connsiteX4" fmla="*/ 2064777 w 2064909"/>
                  <a:gd name="connsiteY4" fmla="*/ 1107929 h 1169414"/>
                  <a:gd name="connsiteX5" fmla="*/ 2064777 w 2064909"/>
                  <a:gd name="connsiteY5" fmla="*/ 1107929 h 11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909" h="1169414">
                    <a:moveTo>
                      <a:pt x="2064777" y="1107929"/>
                    </a:moveTo>
                    <a:cubicBezTo>
                      <a:pt x="2063634" y="1196226"/>
                      <a:pt x="2900" y="1176509"/>
                      <a:pt x="805" y="1129170"/>
                    </a:cubicBezTo>
                    <a:cubicBezTo>
                      <a:pt x="-5386" y="988961"/>
                      <a:pt x="24046" y="783317"/>
                      <a:pt x="92531" y="618915"/>
                    </a:cubicBezTo>
                    <a:cubicBezTo>
                      <a:pt x="226357" y="297256"/>
                      <a:pt x="477341" y="120377"/>
                      <a:pt x="750041" y="47129"/>
                    </a:cubicBezTo>
                    <a:cubicBezTo>
                      <a:pt x="1504802" y="-155467"/>
                      <a:pt x="2074874" y="313068"/>
                      <a:pt x="2064777" y="1107929"/>
                    </a:cubicBezTo>
                    <a:lnTo>
                      <a:pt x="2064777" y="1107929"/>
                    </a:lnTo>
                    <a:close/>
                  </a:path>
                </a:pathLst>
              </a:custGeom>
              <a:solidFill>
                <a:srgbClr val="6B6B6B"/>
              </a:solidFill>
              <a:ln w="9525" cap="flat">
                <a:noFill/>
                <a:prstDash val="solid"/>
                <a:miter/>
              </a:ln>
            </p:spPr>
            <p:txBody>
              <a:bodyPr rtlCol="0" anchor="ctr"/>
              <a:lstStyle/>
              <a:p>
                <a:endParaRPr lang="th-TH"/>
              </a:p>
            </p:txBody>
          </p:sp>
          <p:sp>
            <p:nvSpPr>
              <p:cNvPr id="11" name="Freeform: Shape 10">
                <a:extLst>
                  <a:ext uri="{FF2B5EF4-FFF2-40B4-BE49-F238E27FC236}">
                    <a16:creationId xmlns:a16="http://schemas.microsoft.com/office/drawing/2014/main" id="{C71FE34F-987B-410F-8A8A-A3FBA11A323B}"/>
                  </a:ext>
                </a:extLst>
              </p:cNvPr>
              <p:cNvSpPr/>
              <p:nvPr/>
            </p:nvSpPr>
            <p:spPr>
              <a:xfrm>
                <a:off x="5962510" y="1366837"/>
                <a:ext cx="266648" cy="2971418"/>
              </a:xfrm>
              <a:custGeom>
                <a:avLst/>
                <a:gdLst>
                  <a:gd name="connsiteX0" fmla="*/ 87007 w 266648"/>
                  <a:gd name="connsiteY0" fmla="*/ 3143 h 2971418"/>
                  <a:gd name="connsiteX1" fmla="*/ 82816 w 266648"/>
                  <a:gd name="connsiteY1" fmla="*/ 2800445 h 2971418"/>
                  <a:gd name="connsiteX2" fmla="*/ 1187 w 266648"/>
                  <a:gd name="connsiteY2" fmla="*/ 2971419 h 2971418"/>
                  <a:gd name="connsiteX3" fmla="*/ 266649 w 266648"/>
                  <a:gd name="connsiteY3" fmla="*/ 2963799 h 2971418"/>
                  <a:gd name="connsiteX4" fmla="*/ 174637 w 266648"/>
                  <a:gd name="connsiteY4" fmla="*/ 2800445 h 2971418"/>
                  <a:gd name="connsiteX5" fmla="*/ 164636 w 266648"/>
                  <a:gd name="connsiteY5" fmla="*/ 0 h 2971418"/>
                  <a:gd name="connsiteX6" fmla="*/ 87007 w 266648"/>
                  <a:gd name="connsiteY6" fmla="*/ 3143 h 29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648" h="2971418">
                    <a:moveTo>
                      <a:pt x="87007" y="3143"/>
                    </a:moveTo>
                    <a:lnTo>
                      <a:pt x="82816" y="2800445"/>
                    </a:lnTo>
                    <a:cubicBezTo>
                      <a:pt x="82816" y="2800445"/>
                      <a:pt x="-11577" y="2856643"/>
                      <a:pt x="1187" y="2971419"/>
                    </a:cubicBezTo>
                    <a:lnTo>
                      <a:pt x="266649" y="2963799"/>
                    </a:lnTo>
                    <a:cubicBezTo>
                      <a:pt x="266649" y="2963799"/>
                      <a:pt x="256457" y="2833592"/>
                      <a:pt x="174637" y="2800445"/>
                    </a:cubicBezTo>
                    <a:lnTo>
                      <a:pt x="164636" y="0"/>
                    </a:lnTo>
                    <a:lnTo>
                      <a:pt x="87007" y="3143"/>
                    </a:lnTo>
                    <a:close/>
                  </a:path>
                </a:pathLst>
              </a:custGeom>
              <a:solidFill>
                <a:srgbClr val="484748"/>
              </a:solidFill>
              <a:ln w="9525" cap="flat">
                <a:noFill/>
                <a:prstDash val="solid"/>
                <a:miter/>
              </a:ln>
            </p:spPr>
            <p:txBody>
              <a:bodyPr rtlCol="0" anchor="ctr"/>
              <a:lstStyle/>
              <a:p>
                <a:endParaRPr lang="th-TH"/>
              </a:p>
            </p:txBody>
          </p:sp>
        </p:grpSp>
        <p:grpSp>
          <p:nvGrpSpPr>
            <p:cNvPr id="12" name="Graphic 3">
              <a:extLst>
                <a:ext uri="{FF2B5EF4-FFF2-40B4-BE49-F238E27FC236}">
                  <a16:creationId xmlns:a16="http://schemas.microsoft.com/office/drawing/2014/main" id="{75D36A8A-D02E-49C2-833D-9C6B9896558A}"/>
                </a:ext>
              </a:extLst>
            </p:cNvPr>
            <p:cNvGrpSpPr/>
            <p:nvPr/>
          </p:nvGrpSpPr>
          <p:grpSpPr>
            <a:xfrm>
              <a:off x="2400257" y="1366837"/>
              <a:ext cx="2064909" cy="4125612"/>
              <a:chOff x="2400257" y="1366837"/>
              <a:chExt cx="2064909" cy="4125612"/>
            </a:xfrm>
          </p:grpSpPr>
          <p:sp>
            <p:nvSpPr>
              <p:cNvPr id="13" name="Freeform: Shape 12">
                <a:extLst>
                  <a:ext uri="{FF2B5EF4-FFF2-40B4-BE49-F238E27FC236}">
                    <a16:creationId xmlns:a16="http://schemas.microsoft.com/office/drawing/2014/main" id="{CE1B62E7-CBF7-485E-83C4-FAA24BF1F312}"/>
                  </a:ext>
                </a:extLst>
              </p:cNvPr>
              <p:cNvSpPr/>
              <p:nvPr/>
            </p:nvSpPr>
            <p:spPr>
              <a:xfrm>
                <a:off x="2400257" y="4323035"/>
                <a:ext cx="2064909" cy="1169414"/>
              </a:xfrm>
              <a:custGeom>
                <a:avLst/>
                <a:gdLst>
                  <a:gd name="connsiteX0" fmla="*/ 2064777 w 2064909"/>
                  <a:gd name="connsiteY0" fmla="*/ 1107929 h 1169414"/>
                  <a:gd name="connsiteX1" fmla="*/ 805 w 2064909"/>
                  <a:gd name="connsiteY1" fmla="*/ 1129170 h 1169414"/>
                  <a:gd name="connsiteX2" fmla="*/ 92531 w 2064909"/>
                  <a:gd name="connsiteY2" fmla="*/ 618915 h 1169414"/>
                  <a:gd name="connsiteX3" fmla="*/ 750041 w 2064909"/>
                  <a:gd name="connsiteY3" fmla="*/ 47129 h 1169414"/>
                  <a:gd name="connsiteX4" fmla="*/ 2064777 w 2064909"/>
                  <a:gd name="connsiteY4" fmla="*/ 1107929 h 1169414"/>
                  <a:gd name="connsiteX5" fmla="*/ 2064777 w 2064909"/>
                  <a:gd name="connsiteY5" fmla="*/ 1107929 h 116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909" h="1169414">
                    <a:moveTo>
                      <a:pt x="2064777" y="1107929"/>
                    </a:moveTo>
                    <a:cubicBezTo>
                      <a:pt x="2063634" y="1196226"/>
                      <a:pt x="2900" y="1176509"/>
                      <a:pt x="805" y="1129170"/>
                    </a:cubicBezTo>
                    <a:cubicBezTo>
                      <a:pt x="-5386" y="988961"/>
                      <a:pt x="24046" y="783317"/>
                      <a:pt x="92531" y="618915"/>
                    </a:cubicBezTo>
                    <a:cubicBezTo>
                      <a:pt x="226357" y="297256"/>
                      <a:pt x="477341" y="120377"/>
                      <a:pt x="750041" y="47129"/>
                    </a:cubicBezTo>
                    <a:cubicBezTo>
                      <a:pt x="1504802" y="-155467"/>
                      <a:pt x="2074874" y="313068"/>
                      <a:pt x="2064777" y="1107929"/>
                    </a:cubicBezTo>
                    <a:lnTo>
                      <a:pt x="2064777" y="1107929"/>
                    </a:lnTo>
                    <a:close/>
                  </a:path>
                </a:pathLst>
              </a:custGeom>
              <a:solidFill>
                <a:srgbClr val="6B6B6B"/>
              </a:solidFill>
              <a:ln w="9525" cap="flat">
                <a:noFill/>
                <a:prstDash val="solid"/>
                <a:miter/>
              </a:ln>
            </p:spPr>
            <p:txBody>
              <a:bodyPr rtlCol="0" anchor="ctr"/>
              <a:lstStyle/>
              <a:p>
                <a:endParaRPr lang="th-TH"/>
              </a:p>
            </p:txBody>
          </p:sp>
          <p:sp>
            <p:nvSpPr>
              <p:cNvPr id="14" name="Freeform: Shape 13">
                <a:extLst>
                  <a:ext uri="{FF2B5EF4-FFF2-40B4-BE49-F238E27FC236}">
                    <a16:creationId xmlns:a16="http://schemas.microsoft.com/office/drawing/2014/main" id="{7CBC0A62-F1F3-4DDF-A2C5-6A14C6DB77FF}"/>
                  </a:ext>
                </a:extLst>
              </p:cNvPr>
              <p:cNvSpPr/>
              <p:nvPr/>
            </p:nvSpPr>
            <p:spPr>
              <a:xfrm>
                <a:off x="3306940" y="1366837"/>
                <a:ext cx="266648" cy="2971418"/>
              </a:xfrm>
              <a:custGeom>
                <a:avLst/>
                <a:gdLst>
                  <a:gd name="connsiteX0" fmla="*/ 87007 w 266648"/>
                  <a:gd name="connsiteY0" fmla="*/ 3143 h 2971418"/>
                  <a:gd name="connsiteX1" fmla="*/ 82816 w 266648"/>
                  <a:gd name="connsiteY1" fmla="*/ 2800445 h 2971418"/>
                  <a:gd name="connsiteX2" fmla="*/ 1187 w 266648"/>
                  <a:gd name="connsiteY2" fmla="*/ 2971419 h 2971418"/>
                  <a:gd name="connsiteX3" fmla="*/ 266649 w 266648"/>
                  <a:gd name="connsiteY3" fmla="*/ 2963799 h 2971418"/>
                  <a:gd name="connsiteX4" fmla="*/ 174637 w 266648"/>
                  <a:gd name="connsiteY4" fmla="*/ 2800445 h 2971418"/>
                  <a:gd name="connsiteX5" fmla="*/ 164636 w 266648"/>
                  <a:gd name="connsiteY5" fmla="*/ 0 h 2971418"/>
                  <a:gd name="connsiteX6" fmla="*/ 87007 w 266648"/>
                  <a:gd name="connsiteY6" fmla="*/ 3143 h 29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648" h="2971418">
                    <a:moveTo>
                      <a:pt x="87007" y="3143"/>
                    </a:moveTo>
                    <a:lnTo>
                      <a:pt x="82816" y="2800445"/>
                    </a:lnTo>
                    <a:cubicBezTo>
                      <a:pt x="82816" y="2800445"/>
                      <a:pt x="-11577" y="2856643"/>
                      <a:pt x="1187" y="2971419"/>
                    </a:cubicBezTo>
                    <a:lnTo>
                      <a:pt x="266649" y="2963799"/>
                    </a:lnTo>
                    <a:cubicBezTo>
                      <a:pt x="266649" y="2963799"/>
                      <a:pt x="256457" y="2833592"/>
                      <a:pt x="174637" y="2800445"/>
                    </a:cubicBezTo>
                    <a:lnTo>
                      <a:pt x="164636" y="0"/>
                    </a:lnTo>
                    <a:lnTo>
                      <a:pt x="87007" y="3143"/>
                    </a:lnTo>
                    <a:close/>
                  </a:path>
                </a:pathLst>
              </a:custGeom>
              <a:solidFill>
                <a:srgbClr val="484748"/>
              </a:solidFill>
              <a:ln w="9525" cap="flat">
                <a:noFill/>
                <a:prstDash val="solid"/>
                <a:miter/>
              </a:ln>
            </p:spPr>
            <p:txBody>
              <a:bodyPr rtlCol="0" anchor="ctr"/>
              <a:lstStyle/>
              <a:p>
                <a:endParaRPr lang="th-TH"/>
              </a:p>
            </p:txBody>
          </p:sp>
        </p:grpSp>
      </p:grpSp>
      <p:grpSp>
        <p:nvGrpSpPr>
          <p:cNvPr id="171" name="Graphic 133">
            <a:extLst>
              <a:ext uri="{FF2B5EF4-FFF2-40B4-BE49-F238E27FC236}">
                <a16:creationId xmlns:a16="http://schemas.microsoft.com/office/drawing/2014/main" id="{4BFA9D78-FD22-4ECE-919B-BCC80A7263DA}"/>
              </a:ext>
            </a:extLst>
          </p:cNvPr>
          <p:cNvGrpSpPr/>
          <p:nvPr/>
        </p:nvGrpSpPr>
        <p:grpSpPr>
          <a:xfrm rot="5400000">
            <a:off x="11123848" y="5588569"/>
            <a:ext cx="372745" cy="1763559"/>
            <a:chOff x="6024562" y="3100387"/>
            <a:chExt cx="140779" cy="660939"/>
          </a:xfrm>
        </p:grpSpPr>
        <p:sp>
          <p:nvSpPr>
            <p:cNvPr id="172" name="Freeform: Shape 171">
              <a:extLst>
                <a:ext uri="{FF2B5EF4-FFF2-40B4-BE49-F238E27FC236}">
                  <a16:creationId xmlns:a16="http://schemas.microsoft.com/office/drawing/2014/main" id="{669066C7-EA0A-4564-9976-AF7975FE42DA}"/>
                </a:ext>
              </a:extLst>
            </p:cNvPr>
            <p:cNvSpPr/>
            <p:nvPr/>
          </p:nvSpPr>
          <p:spPr>
            <a:xfrm>
              <a:off x="6024562" y="3360514"/>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E1E1E1"/>
            </a:solidFill>
            <a:ln w="9525" cap="flat">
              <a:noFill/>
              <a:prstDash val="solid"/>
              <a:miter/>
            </a:ln>
          </p:spPr>
          <p:txBody>
            <a:bodyPr rtlCol="0" anchor="ctr"/>
            <a:lstStyle/>
            <a:p>
              <a:endParaRPr lang="th-TH"/>
            </a:p>
          </p:txBody>
        </p:sp>
        <p:sp>
          <p:nvSpPr>
            <p:cNvPr id="173" name="Freeform: Shape 172">
              <a:extLst>
                <a:ext uri="{FF2B5EF4-FFF2-40B4-BE49-F238E27FC236}">
                  <a16:creationId xmlns:a16="http://schemas.microsoft.com/office/drawing/2014/main" id="{833606DE-ECE1-4D82-B9B3-599D60010C4B}"/>
                </a:ext>
              </a:extLst>
            </p:cNvPr>
            <p:cNvSpPr/>
            <p:nvPr/>
          </p:nvSpPr>
          <p:spPr>
            <a:xfrm>
              <a:off x="6024562" y="3100387"/>
              <a:ext cx="140779" cy="140779"/>
            </a:xfrm>
            <a:custGeom>
              <a:avLst/>
              <a:gdLst>
                <a:gd name="connsiteX0" fmla="*/ 140780 w 140779"/>
                <a:gd name="connsiteY0" fmla="*/ 70390 h 140779"/>
                <a:gd name="connsiteX1" fmla="*/ 70390 w 140779"/>
                <a:gd name="connsiteY1" fmla="*/ 140780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80"/>
                    <a:pt x="70390" y="140780"/>
                  </a:cubicBezTo>
                  <a:cubicBezTo>
                    <a:pt x="31528" y="140780"/>
                    <a:pt x="0" y="109252"/>
                    <a:pt x="0" y="70390"/>
                  </a:cubicBezTo>
                  <a:cubicBezTo>
                    <a:pt x="0" y="31528"/>
                    <a:pt x="31528" y="0"/>
                    <a:pt x="70390" y="0"/>
                  </a:cubicBezTo>
                  <a:cubicBezTo>
                    <a:pt x="109252" y="0"/>
                    <a:pt x="140780" y="31528"/>
                    <a:pt x="140780" y="70390"/>
                  </a:cubicBezTo>
                  <a:close/>
                </a:path>
              </a:pathLst>
            </a:custGeom>
            <a:solidFill>
              <a:srgbClr val="D3B9A1"/>
            </a:solidFill>
            <a:ln w="9525" cap="flat">
              <a:noFill/>
              <a:prstDash val="solid"/>
              <a:miter/>
            </a:ln>
          </p:spPr>
          <p:txBody>
            <a:bodyPr rtlCol="0" anchor="ctr"/>
            <a:lstStyle/>
            <a:p>
              <a:endParaRPr lang="th-TH">
                <a:solidFill>
                  <a:schemeClr val="bg1"/>
                </a:solidFill>
              </a:endParaRPr>
            </a:p>
          </p:txBody>
        </p:sp>
        <p:sp>
          <p:nvSpPr>
            <p:cNvPr id="174" name="Freeform: Shape 173">
              <a:extLst>
                <a:ext uri="{FF2B5EF4-FFF2-40B4-BE49-F238E27FC236}">
                  <a16:creationId xmlns:a16="http://schemas.microsoft.com/office/drawing/2014/main" id="{D816320D-34B4-4EE4-B0AE-099325E2E290}"/>
                </a:ext>
              </a:extLst>
            </p:cNvPr>
            <p:cNvSpPr/>
            <p:nvPr/>
          </p:nvSpPr>
          <p:spPr>
            <a:xfrm>
              <a:off x="6024562" y="3620547"/>
              <a:ext cx="140779" cy="140779"/>
            </a:xfrm>
            <a:custGeom>
              <a:avLst/>
              <a:gdLst>
                <a:gd name="connsiteX0" fmla="*/ 140780 w 140779"/>
                <a:gd name="connsiteY0" fmla="*/ 70390 h 140779"/>
                <a:gd name="connsiteX1" fmla="*/ 70390 w 140779"/>
                <a:gd name="connsiteY1" fmla="*/ 140779 h 140779"/>
                <a:gd name="connsiteX2" fmla="*/ 0 w 140779"/>
                <a:gd name="connsiteY2" fmla="*/ 70390 h 140779"/>
                <a:gd name="connsiteX3" fmla="*/ 70390 w 140779"/>
                <a:gd name="connsiteY3" fmla="*/ 0 h 140779"/>
                <a:gd name="connsiteX4" fmla="*/ 140780 w 140779"/>
                <a:gd name="connsiteY4" fmla="*/ 70390 h 14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79" h="140779">
                  <a:moveTo>
                    <a:pt x="140780" y="70390"/>
                  </a:moveTo>
                  <a:cubicBezTo>
                    <a:pt x="140780" y="109252"/>
                    <a:pt x="109252" y="140779"/>
                    <a:pt x="70390" y="140779"/>
                  </a:cubicBezTo>
                  <a:cubicBezTo>
                    <a:pt x="31528" y="140779"/>
                    <a:pt x="0" y="109347"/>
                    <a:pt x="0" y="70390"/>
                  </a:cubicBezTo>
                  <a:cubicBezTo>
                    <a:pt x="0" y="31432"/>
                    <a:pt x="31528" y="0"/>
                    <a:pt x="70390" y="0"/>
                  </a:cubicBezTo>
                  <a:cubicBezTo>
                    <a:pt x="109252" y="0"/>
                    <a:pt x="140780" y="31528"/>
                    <a:pt x="140780" y="70390"/>
                  </a:cubicBezTo>
                  <a:close/>
                </a:path>
              </a:pathLst>
            </a:custGeom>
            <a:solidFill>
              <a:srgbClr val="FF9588"/>
            </a:solidFill>
            <a:ln w="9525" cap="flat">
              <a:noFill/>
              <a:prstDash val="solid"/>
              <a:miter/>
            </a:ln>
          </p:spPr>
          <p:txBody>
            <a:bodyPr rtlCol="0" anchor="ctr"/>
            <a:lstStyle/>
            <a:p>
              <a:endParaRPr lang="th-TH"/>
            </a:p>
          </p:txBody>
        </p:sp>
      </p:grpSp>
      <p:pic>
        <p:nvPicPr>
          <p:cNvPr id="16" name="Picture 15">
            <a:extLst>
              <a:ext uri="{FF2B5EF4-FFF2-40B4-BE49-F238E27FC236}">
                <a16:creationId xmlns:a16="http://schemas.microsoft.com/office/drawing/2014/main" id="{7754BDFA-2150-410D-3F5D-08EA6DD559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578" y="84978"/>
            <a:ext cx="8324782" cy="5982743"/>
          </a:xfrm>
          <a:prstGeom prst="rect">
            <a:avLst/>
          </a:prstGeom>
        </p:spPr>
      </p:pic>
      <p:sp>
        <p:nvSpPr>
          <p:cNvPr id="4" name="Subtitle 3">
            <a:extLst>
              <a:ext uri="{FF2B5EF4-FFF2-40B4-BE49-F238E27FC236}">
                <a16:creationId xmlns:a16="http://schemas.microsoft.com/office/drawing/2014/main" id="{5FDA3521-717E-3754-216D-8BF294F49CB2}"/>
              </a:ext>
            </a:extLst>
          </p:cNvPr>
          <p:cNvSpPr>
            <a:spLocks noGrp="1"/>
          </p:cNvSpPr>
          <p:nvPr>
            <p:ph type="subTitle" idx="1"/>
          </p:nvPr>
        </p:nvSpPr>
        <p:spPr>
          <a:xfrm>
            <a:off x="9551624" y="2147582"/>
            <a:ext cx="2186639" cy="2416029"/>
          </a:xfrm>
        </p:spPr>
        <p:txBody>
          <a:bodyPr/>
          <a:lstStyle/>
          <a:p>
            <a:r>
              <a:rPr lang="en-US">
                <a:latin typeface="Times New Roman" panose="02020603050405020304" pitchFamily="18" charset="0"/>
                <a:cs typeface="Times New Roman" panose="02020603050405020304" pitchFamily="18" charset="0"/>
              </a:rPr>
              <a:t>Our foster home- 2  children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0364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D6ADD7A-317C-4533-866C-7E116CA9F04C}"/>
              </a:ext>
            </a:extLst>
          </p:cNvPr>
          <p:cNvSpPr/>
          <p:nvPr/>
        </p:nvSpPr>
        <p:spPr>
          <a:xfrm rot="5400000">
            <a:off x="-2072172" y="1752881"/>
            <a:ext cx="6467714" cy="3322605"/>
          </a:xfrm>
          <a:prstGeom prst="rect">
            <a:avLst/>
          </a:prstGeom>
          <a:solidFill>
            <a:srgbClr val="FAAD8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3" name="Graphic 1">
            <a:extLst>
              <a:ext uri="{FF2B5EF4-FFF2-40B4-BE49-F238E27FC236}">
                <a16:creationId xmlns:a16="http://schemas.microsoft.com/office/drawing/2014/main" id="{014530E8-E7C7-442A-98C2-12BDB47D715B}"/>
              </a:ext>
            </a:extLst>
          </p:cNvPr>
          <p:cNvGrpSpPr/>
          <p:nvPr/>
        </p:nvGrpSpPr>
        <p:grpSpPr>
          <a:xfrm>
            <a:off x="10151049" y="2869334"/>
            <a:ext cx="2483805" cy="4053865"/>
            <a:chOff x="5200672" y="2109833"/>
            <a:chExt cx="1785979" cy="2639235"/>
          </a:xfrm>
        </p:grpSpPr>
        <p:grpSp>
          <p:nvGrpSpPr>
            <p:cNvPr id="4" name="Graphic 1">
              <a:extLst>
                <a:ext uri="{FF2B5EF4-FFF2-40B4-BE49-F238E27FC236}">
                  <a16:creationId xmlns:a16="http://schemas.microsoft.com/office/drawing/2014/main" id="{014530E8-E7C7-442A-98C2-12BDB47D715B}"/>
                </a:ext>
              </a:extLst>
            </p:cNvPr>
            <p:cNvGrpSpPr/>
            <p:nvPr/>
          </p:nvGrpSpPr>
          <p:grpSpPr>
            <a:xfrm>
              <a:off x="5200672" y="2109833"/>
              <a:ext cx="1785979" cy="1755574"/>
              <a:chOff x="5200672" y="2109833"/>
              <a:chExt cx="1785979" cy="1755574"/>
            </a:xfrm>
            <a:solidFill>
              <a:srgbClr val="67742C"/>
            </a:solidFill>
          </p:grpSpPr>
          <p:grpSp>
            <p:nvGrpSpPr>
              <p:cNvPr id="5" name="Graphic 1">
                <a:extLst>
                  <a:ext uri="{FF2B5EF4-FFF2-40B4-BE49-F238E27FC236}">
                    <a16:creationId xmlns:a16="http://schemas.microsoft.com/office/drawing/2014/main" id="{014530E8-E7C7-442A-98C2-12BDB47D715B}"/>
                  </a:ext>
                </a:extLst>
              </p:cNvPr>
              <p:cNvGrpSpPr/>
              <p:nvPr/>
            </p:nvGrpSpPr>
            <p:grpSpPr>
              <a:xfrm>
                <a:off x="6090466" y="2475560"/>
                <a:ext cx="896185" cy="1346153"/>
                <a:chOff x="6090466" y="2475560"/>
                <a:chExt cx="896185" cy="1346153"/>
              </a:xfrm>
              <a:solidFill>
                <a:srgbClr val="67742C"/>
              </a:solidFill>
            </p:grpSpPr>
            <p:sp>
              <p:nvSpPr>
                <p:cNvPr id="6" name="Freeform: Shape 5">
                  <a:extLst>
                    <a:ext uri="{FF2B5EF4-FFF2-40B4-BE49-F238E27FC236}">
                      <a16:creationId xmlns:a16="http://schemas.microsoft.com/office/drawing/2014/main" id="{F45A1E0D-1C6A-4104-B75B-7248C5C24D94}"/>
                    </a:ext>
                  </a:extLst>
                </p:cNvPr>
                <p:cNvSpPr/>
                <p:nvPr/>
              </p:nvSpPr>
              <p:spPr>
                <a:xfrm>
                  <a:off x="6195750" y="2665095"/>
                  <a:ext cx="615949" cy="1156618"/>
                </a:xfrm>
                <a:custGeom>
                  <a:avLst/>
                  <a:gdLst>
                    <a:gd name="connsiteX0" fmla="*/ 27884 w 615949"/>
                    <a:gd name="connsiteY0" fmla="*/ 1146428 h 1156618"/>
                    <a:gd name="connsiteX1" fmla="*/ 612720 w 615949"/>
                    <a:gd name="connsiteY1" fmla="*/ 10191 h 1156618"/>
                    <a:gd name="connsiteX2" fmla="*/ 590145 w 615949"/>
                    <a:gd name="connsiteY2" fmla="*/ 3905 h 1156618"/>
                    <a:gd name="connsiteX3" fmla="*/ 167 w 615949"/>
                    <a:gd name="connsiteY3" fmla="*/ 1149286 h 1156618"/>
                    <a:gd name="connsiteX4" fmla="*/ 27884 w 615949"/>
                    <a:gd name="connsiteY4" fmla="*/ 1146428 h 1156618"/>
                    <a:gd name="connsiteX5" fmla="*/ 27884 w 615949"/>
                    <a:gd name="connsiteY5" fmla="*/ 1146428 h 115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949" h="1156618">
                      <a:moveTo>
                        <a:pt x="27884" y="1146428"/>
                      </a:moveTo>
                      <a:cubicBezTo>
                        <a:pt x="116562" y="725138"/>
                        <a:pt x="279344" y="298799"/>
                        <a:pt x="612720" y="10191"/>
                      </a:cubicBezTo>
                      <a:cubicBezTo>
                        <a:pt x="625197" y="-572"/>
                        <a:pt x="598051" y="-3049"/>
                        <a:pt x="590145" y="3905"/>
                      </a:cubicBezTo>
                      <a:cubicBezTo>
                        <a:pt x="254294" y="294703"/>
                        <a:pt x="89511" y="724757"/>
                        <a:pt x="167" y="1149286"/>
                      </a:cubicBezTo>
                      <a:cubicBezTo>
                        <a:pt x="-2405" y="1161287"/>
                        <a:pt x="25598" y="1157287"/>
                        <a:pt x="27884" y="1146428"/>
                      </a:cubicBezTo>
                      <a:lnTo>
                        <a:pt x="27884" y="1146428"/>
                      </a:lnTo>
                      <a:close/>
                    </a:path>
                  </a:pathLst>
                </a:custGeom>
                <a:solidFill>
                  <a:srgbClr val="67742C"/>
                </a:solidFill>
                <a:ln w="9525" cap="flat">
                  <a:noFill/>
                  <a:prstDash val="solid"/>
                  <a:miter/>
                </a:ln>
              </p:spPr>
              <p:txBody>
                <a:bodyPr rtlCol="0" anchor="ctr"/>
                <a:lstStyle/>
                <a:p>
                  <a:endParaRPr lang="th-TH"/>
                </a:p>
              </p:txBody>
            </p:sp>
            <p:sp>
              <p:nvSpPr>
                <p:cNvPr id="7" name="Freeform: Shape 6">
                  <a:extLst>
                    <a:ext uri="{FF2B5EF4-FFF2-40B4-BE49-F238E27FC236}">
                      <a16:creationId xmlns:a16="http://schemas.microsoft.com/office/drawing/2014/main" id="{72F001EB-FD9C-4237-AA0B-2E8BA00328DF}"/>
                    </a:ext>
                  </a:extLst>
                </p:cNvPr>
                <p:cNvSpPr/>
                <p:nvPr/>
              </p:nvSpPr>
              <p:spPr>
                <a:xfrm>
                  <a:off x="6090466" y="2475560"/>
                  <a:ext cx="896185" cy="1243491"/>
                </a:xfrm>
                <a:custGeom>
                  <a:avLst/>
                  <a:gdLst>
                    <a:gd name="connsiteX0" fmla="*/ 792870 w 896185"/>
                    <a:gd name="connsiteY0" fmla="*/ 184200 h 1243491"/>
                    <a:gd name="connsiteX1" fmla="*/ 870404 w 896185"/>
                    <a:gd name="connsiteY1" fmla="*/ 31895 h 1243491"/>
                    <a:gd name="connsiteX2" fmla="*/ 859926 w 896185"/>
                    <a:gd name="connsiteY2" fmla="*/ 3130 h 1243491"/>
                    <a:gd name="connsiteX3" fmla="*/ 822112 w 896185"/>
                    <a:gd name="connsiteY3" fmla="*/ 11131 h 1243491"/>
                    <a:gd name="connsiteX4" fmla="*/ 636946 w 896185"/>
                    <a:gd name="connsiteY4" fmla="*/ 229729 h 1243491"/>
                    <a:gd name="connsiteX5" fmla="*/ 792870 w 896185"/>
                    <a:gd name="connsiteY5" fmla="*/ 184200 h 1243491"/>
                    <a:gd name="connsiteX6" fmla="*/ 895264 w 896185"/>
                    <a:gd name="connsiteY6" fmla="*/ 292213 h 1243491"/>
                    <a:gd name="connsiteX7" fmla="*/ 860688 w 896185"/>
                    <a:gd name="connsiteY7" fmla="*/ 274878 h 1243491"/>
                    <a:gd name="connsiteX8" fmla="*/ 579701 w 896185"/>
                    <a:gd name="connsiteY8" fmla="*/ 330790 h 1243491"/>
                    <a:gd name="connsiteX9" fmla="*/ 730196 w 896185"/>
                    <a:gd name="connsiteY9" fmla="*/ 392321 h 1243491"/>
                    <a:gd name="connsiteX10" fmla="*/ 885643 w 896185"/>
                    <a:gd name="connsiteY10" fmla="*/ 321265 h 1243491"/>
                    <a:gd name="connsiteX11" fmla="*/ 895264 w 896185"/>
                    <a:gd name="connsiteY11" fmla="*/ 292213 h 1243491"/>
                    <a:gd name="connsiteX12" fmla="*/ 762962 w 896185"/>
                    <a:gd name="connsiteY12" fmla="*/ 451567 h 1243491"/>
                    <a:gd name="connsiteX13" fmla="*/ 733434 w 896185"/>
                    <a:gd name="connsiteY13" fmla="*/ 433374 h 1243491"/>
                    <a:gd name="connsiteX14" fmla="*/ 477688 w 896185"/>
                    <a:gd name="connsiteY14" fmla="*/ 460806 h 1243491"/>
                    <a:gd name="connsiteX15" fmla="*/ 607323 w 896185"/>
                    <a:gd name="connsiteY15" fmla="*/ 527862 h 1243491"/>
                    <a:gd name="connsiteX16" fmla="*/ 752008 w 896185"/>
                    <a:gd name="connsiteY16" fmla="*/ 476808 h 1243491"/>
                    <a:gd name="connsiteX17" fmla="*/ 762962 w 896185"/>
                    <a:gd name="connsiteY17" fmla="*/ 451567 h 1243491"/>
                    <a:gd name="connsiteX18" fmla="*/ 679618 w 896185"/>
                    <a:gd name="connsiteY18" fmla="*/ 582059 h 1243491"/>
                    <a:gd name="connsiteX19" fmla="*/ 650090 w 896185"/>
                    <a:gd name="connsiteY19" fmla="*/ 563866 h 1243491"/>
                    <a:gd name="connsiteX20" fmla="*/ 394344 w 896185"/>
                    <a:gd name="connsiteY20" fmla="*/ 591298 h 1243491"/>
                    <a:gd name="connsiteX21" fmla="*/ 523979 w 896185"/>
                    <a:gd name="connsiteY21" fmla="*/ 658354 h 1243491"/>
                    <a:gd name="connsiteX22" fmla="*/ 668664 w 896185"/>
                    <a:gd name="connsiteY22" fmla="*/ 607300 h 1243491"/>
                    <a:gd name="connsiteX23" fmla="*/ 679618 w 896185"/>
                    <a:gd name="connsiteY23" fmla="*/ 582059 h 1243491"/>
                    <a:gd name="connsiteX24" fmla="*/ 599703 w 896185"/>
                    <a:gd name="connsiteY24" fmla="*/ 699598 h 1243491"/>
                    <a:gd name="connsiteX25" fmla="*/ 568175 w 896185"/>
                    <a:gd name="connsiteY25" fmla="*/ 685024 h 1243491"/>
                    <a:gd name="connsiteX26" fmla="*/ 317573 w 896185"/>
                    <a:gd name="connsiteY26" fmla="*/ 742841 h 1243491"/>
                    <a:gd name="connsiteX27" fmla="*/ 454256 w 896185"/>
                    <a:gd name="connsiteY27" fmla="*/ 793895 h 1243491"/>
                    <a:gd name="connsiteX28" fmla="*/ 591797 w 896185"/>
                    <a:gd name="connsiteY28" fmla="*/ 725887 h 1243491"/>
                    <a:gd name="connsiteX29" fmla="*/ 599703 w 896185"/>
                    <a:gd name="connsiteY29" fmla="*/ 699598 h 1243491"/>
                    <a:gd name="connsiteX30" fmla="*/ 545792 w 896185"/>
                    <a:gd name="connsiteY30" fmla="*/ 842949 h 1243491"/>
                    <a:gd name="connsiteX31" fmla="*/ 514645 w 896185"/>
                    <a:gd name="connsiteY31" fmla="*/ 827709 h 1243491"/>
                    <a:gd name="connsiteX32" fmla="*/ 262804 w 896185"/>
                    <a:gd name="connsiteY32" fmla="*/ 879811 h 1243491"/>
                    <a:gd name="connsiteX33" fmla="*/ 398345 w 896185"/>
                    <a:gd name="connsiteY33" fmla="*/ 933913 h 1243491"/>
                    <a:gd name="connsiteX34" fmla="*/ 537410 w 896185"/>
                    <a:gd name="connsiteY34" fmla="*/ 869047 h 1243491"/>
                    <a:gd name="connsiteX35" fmla="*/ 545792 w 896185"/>
                    <a:gd name="connsiteY35" fmla="*/ 842949 h 1243491"/>
                    <a:gd name="connsiteX36" fmla="*/ 491023 w 896185"/>
                    <a:gd name="connsiteY36" fmla="*/ 995539 h 1243491"/>
                    <a:gd name="connsiteX37" fmla="*/ 459876 w 896185"/>
                    <a:gd name="connsiteY37" fmla="*/ 980300 h 1243491"/>
                    <a:gd name="connsiteX38" fmla="*/ 208035 w 896185"/>
                    <a:gd name="connsiteY38" fmla="*/ 1032496 h 1243491"/>
                    <a:gd name="connsiteX39" fmla="*/ 343576 w 896185"/>
                    <a:gd name="connsiteY39" fmla="*/ 1086598 h 1243491"/>
                    <a:gd name="connsiteX40" fmla="*/ 482641 w 896185"/>
                    <a:gd name="connsiteY40" fmla="*/ 1021733 h 1243491"/>
                    <a:gd name="connsiteX41" fmla="*/ 491023 w 896185"/>
                    <a:gd name="connsiteY41" fmla="*/ 995539 h 1243491"/>
                    <a:gd name="connsiteX42" fmla="*/ 387105 w 896185"/>
                    <a:gd name="connsiteY42" fmla="*/ 1160322 h 1243491"/>
                    <a:gd name="connsiteX43" fmla="*/ 360626 w 896185"/>
                    <a:gd name="connsiteY43" fmla="*/ 1147368 h 1243491"/>
                    <a:gd name="connsiteX44" fmla="*/ 146980 w 896185"/>
                    <a:gd name="connsiteY44" fmla="*/ 1191564 h 1243491"/>
                    <a:gd name="connsiteX45" fmla="*/ 261946 w 896185"/>
                    <a:gd name="connsiteY45" fmla="*/ 1237475 h 1243491"/>
                    <a:gd name="connsiteX46" fmla="*/ 379866 w 896185"/>
                    <a:gd name="connsiteY46" fmla="*/ 1182420 h 1243491"/>
                    <a:gd name="connsiteX47" fmla="*/ 387105 w 896185"/>
                    <a:gd name="connsiteY47" fmla="*/ 1160322 h 1243491"/>
                    <a:gd name="connsiteX48" fmla="*/ 574652 w 896185"/>
                    <a:gd name="connsiteY48" fmla="*/ 233539 h 1243491"/>
                    <a:gd name="connsiteX49" fmla="*/ 507787 w 896185"/>
                    <a:gd name="connsiteY49" fmla="*/ 94570 h 1243491"/>
                    <a:gd name="connsiteX50" fmla="*/ 481403 w 896185"/>
                    <a:gd name="connsiteY50" fmla="*/ 86378 h 1243491"/>
                    <a:gd name="connsiteX51" fmla="*/ 466448 w 896185"/>
                    <a:gd name="connsiteY51" fmla="*/ 117906 h 1243491"/>
                    <a:gd name="connsiteX52" fmla="*/ 521884 w 896185"/>
                    <a:gd name="connsiteY52" fmla="*/ 370414 h 1243491"/>
                    <a:gd name="connsiteX53" fmla="*/ 574652 w 896185"/>
                    <a:gd name="connsiteY53" fmla="*/ 233539 h 1243491"/>
                    <a:gd name="connsiteX54" fmla="*/ 475116 w 896185"/>
                    <a:gd name="connsiteY54" fmla="*/ 357364 h 1243491"/>
                    <a:gd name="connsiteX55" fmla="*/ 408251 w 896185"/>
                    <a:gd name="connsiteY55" fmla="*/ 218395 h 1243491"/>
                    <a:gd name="connsiteX56" fmla="*/ 381866 w 896185"/>
                    <a:gd name="connsiteY56" fmla="*/ 210203 h 1243491"/>
                    <a:gd name="connsiteX57" fmla="*/ 366912 w 896185"/>
                    <a:gd name="connsiteY57" fmla="*/ 241731 h 1243491"/>
                    <a:gd name="connsiteX58" fmla="*/ 422347 w 896185"/>
                    <a:gd name="connsiteY58" fmla="*/ 494239 h 1243491"/>
                    <a:gd name="connsiteX59" fmla="*/ 475116 w 896185"/>
                    <a:gd name="connsiteY59" fmla="*/ 357364 h 1243491"/>
                    <a:gd name="connsiteX60" fmla="*/ 381866 w 896185"/>
                    <a:gd name="connsiteY60" fmla="*/ 496525 h 1243491"/>
                    <a:gd name="connsiteX61" fmla="*/ 300237 w 896185"/>
                    <a:gd name="connsiteY61" fmla="*/ 365651 h 1243491"/>
                    <a:gd name="connsiteX62" fmla="*/ 273091 w 896185"/>
                    <a:gd name="connsiteY62" fmla="*/ 360412 h 1243491"/>
                    <a:gd name="connsiteX63" fmla="*/ 261661 w 896185"/>
                    <a:gd name="connsiteY63" fmla="*/ 393369 h 1243491"/>
                    <a:gd name="connsiteX64" fmla="*/ 344338 w 896185"/>
                    <a:gd name="connsiteY64" fmla="*/ 638352 h 1243491"/>
                    <a:gd name="connsiteX65" fmla="*/ 381866 w 896185"/>
                    <a:gd name="connsiteY65" fmla="*/ 496525 h 1243491"/>
                    <a:gd name="connsiteX66" fmla="*/ 310429 w 896185"/>
                    <a:gd name="connsiteY66" fmla="*/ 612063 h 1243491"/>
                    <a:gd name="connsiteX67" fmla="*/ 228800 w 896185"/>
                    <a:gd name="connsiteY67" fmla="*/ 481189 h 1243491"/>
                    <a:gd name="connsiteX68" fmla="*/ 201653 w 896185"/>
                    <a:gd name="connsiteY68" fmla="*/ 475951 h 1243491"/>
                    <a:gd name="connsiteX69" fmla="*/ 190223 w 896185"/>
                    <a:gd name="connsiteY69" fmla="*/ 508907 h 1243491"/>
                    <a:gd name="connsiteX70" fmla="*/ 272900 w 896185"/>
                    <a:gd name="connsiteY70" fmla="*/ 753890 h 1243491"/>
                    <a:gd name="connsiteX71" fmla="*/ 310429 w 896185"/>
                    <a:gd name="connsiteY71" fmla="*/ 612063 h 1243491"/>
                    <a:gd name="connsiteX72" fmla="*/ 217751 w 896185"/>
                    <a:gd name="connsiteY72" fmla="*/ 794657 h 1243491"/>
                    <a:gd name="connsiteX73" fmla="*/ 119357 w 896185"/>
                    <a:gd name="connsiteY73" fmla="*/ 687215 h 1243491"/>
                    <a:gd name="connsiteX74" fmla="*/ 93259 w 896185"/>
                    <a:gd name="connsiteY74" fmla="*/ 687025 h 1243491"/>
                    <a:gd name="connsiteX75" fmla="*/ 88306 w 896185"/>
                    <a:gd name="connsiteY75" fmla="*/ 719600 h 1243491"/>
                    <a:gd name="connsiteX76" fmla="*/ 207273 w 896185"/>
                    <a:gd name="connsiteY76" fmla="*/ 932865 h 1243491"/>
                    <a:gd name="connsiteX77" fmla="*/ 217751 w 896185"/>
                    <a:gd name="connsiteY77" fmla="*/ 794657 h 1243491"/>
                    <a:gd name="connsiteX78" fmla="*/ 172507 w 896185"/>
                    <a:gd name="connsiteY78" fmla="*/ 949915 h 1243491"/>
                    <a:gd name="connsiteX79" fmla="*/ 74113 w 896185"/>
                    <a:gd name="connsiteY79" fmla="*/ 842473 h 1243491"/>
                    <a:gd name="connsiteX80" fmla="*/ 48015 w 896185"/>
                    <a:gd name="connsiteY80" fmla="*/ 842282 h 1243491"/>
                    <a:gd name="connsiteX81" fmla="*/ 43062 w 896185"/>
                    <a:gd name="connsiteY81" fmla="*/ 874858 h 1243491"/>
                    <a:gd name="connsiteX82" fmla="*/ 162029 w 896185"/>
                    <a:gd name="connsiteY82" fmla="*/ 1088122 h 1243491"/>
                    <a:gd name="connsiteX83" fmla="*/ 172507 w 896185"/>
                    <a:gd name="connsiteY83" fmla="*/ 949915 h 1243491"/>
                    <a:gd name="connsiteX84" fmla="*/ 126215 w 896185"/>
                    <a:gd name="connsiteY84" fmla="*/ 1115364 h 1243491"/>
                    <a:gd name="connsiteX85" fmla="*/ 28203 w 896185"/>
                    <a:gd name="connsiteY85" fmla="*/ 1029163 h 1243491"/>
                    <a:gd name="connsiteX86" fmla="*/ 4962 w 896185"/>
                    <a:gd name="connsiteY86" fmla="*/ 1031449 h 1243491"/>
                    <a:gd name="connsiteX87" fmla="*/ 3724 w 896185"/>
                    <a:gd name="connsiteY87" fmla="*/ 1060976 h 1243491"/>
                    <a:gd name="connsiteX88" fmla="*/ 130406 w 896185"/>
                    <a:gd name="connsiteY88" fmla="*/ 1239380 h 1243491"/>
                    <a:gd name="connsiteX89" fmla="*/ 126215 w 896185"/>
                    <a:gd name="connsiteY89" fmla="*/ 1115364 h 12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96185" h="1243491">
                      <a:moveTo>
                        <a:pt x="792870" y="184200"/>
                      </a:moveTo>
                      <a:cubicBezTo>
                        <a:pt x="836971" y="145528"/>
                        <a:pt x="869546" y="90569"/>
                        <a:pt x="870404" y="31895"/>
                      </a:cubicBezTo>
                      <a:cubicBezTo>
                        <a:pt x="870499" y="21227"/>
                        <a:pt x="868784" y="9035"/>
                        <a:pt x="859926" y="3130"/>
                      </a:cubicBezTo>
                      <a:cubicBezTo>
                        <a:pt x="848496" y="-4490"/>
                        <a:pt x="833351" y="3225"/>
                        <a:pt x="822112" y="11131"/>
                      </a:cubicBezTo>
                      <a:cubicBezTo>
                        <a:pt x="744388" y="65804"/>
                        <a:pt x="662092" y="135051"/>
                        <a:pt x="636946" y="229729"/>
                      </a:cubicBezTo>
                      <a:cubicBezTo>
                        <a:pt x="616658" y="305453"/>
                        <a:pt x="774487" y="200392"/>
                        <a:pt x="792870" y="184200"/>
                      </a:cubicBezTo>
                      <a:close/>
                      <a:moveTo>
                        <a:pt x="895264" y="292213"/>
                      </a:moveTo>
                      <a:cubicBezTo>
                        <a:pt x="890978" y="279164"/>
                        <a:pt x="874404" y="275735"/>
                        <a:pt x="860688" y="274878"/>
                      </a:cubicBezTo>
                      <a:cubicBezTo>
                        <a:pt x="765819" y="269258"/>
                        <a:pt x="658282" y="272401"/>
                        <a:pt x="579701" y="330790"/>
                      </a:cubicBezTo>
                      <a:cubicBezTo>
                        <a:pt x="516740" y="377557"/>
                        <a:pt x="705716" y="393559"/>
                        <a:pt x="730196" y="392321"/>
                      </a:cubicBezTo>
                      <a:cubicBezTo>
                        <a:pt x="788774" y="389464"/>
                        <a:pt x="848496" y="366699"/>
                        <a:pt x="885643" y="321265"/>
                      </a:cubicBezTo>
                      <a:cubicBezTo>
                        <a:pt x="892311" y="312978"/>
                        <a:pt x="898597" y="302405"/>
                        <a:pt x="895264" y="292213"/>
                      </a:cubicBezTo>
                      <a:close/>
                      <a:moveTo>
                        <a:pt x="762962" y="451567"/>
                      </a:moveTo>
                      <a:cubicBezTo>
                        <a:pt x="760199" y="439565"/>
                        <a:pt x="745626" y="435184"/>
                        <a:pt x="733434" y="433374"/>
                      </a:cubicBezTo>
                      <a:cubicBezTo>
                        <a:pt x="649043" y="420801"/>
                        <a:pt x="552650" y="414895"/>
                        <a:pt x="477688" y="460806"/>
                      </a:cubicBezTo>
                      <a:cubicBezTo>
                        <a:pt x="417680" y="497572"/>
                        <a:pt x="585320" y="527005"/>
                        <a:pt x="607323" y="527862"/>
                      </a:cubicBezTo>
                      <a:cubicBezTo>
                        <a:pt x="659901" y="529957"/>
                        <a:pt x="715146" y="514432"/>
                        <a:pt x="752008" y="476808"/>
                      </a:cubicBezTo>
                      <a:cubicBezTo>
                        <a:pt x="758675" y="469950"/>
                        <a:pt x="765152" y="460901"/>
                        <a:pt x="762962" y="451567"/>
                      </a:cubicBezTo>
                      <a:close/>
                      <a:moveTo>
                        <a:pt x="679618" y="582059"/>
                      </a:moveTo>
                      <a:cubicBezTo>
                        <a:pt x="676855" y="570058"/>
                        <a:pt x="662282" y="565676"/>
                        <a:pt x="650090" y="563866"/>
                      </a:cubicBezTo>
                      <a:cubicBezTo>
                        <a:pt x="565699" y="551293"/>
                        <a:pt x="469306" y="545388"/>
                        <a:pt x="394344" y="591298"/>
                      </a:cubicBezTo>
                      <a:cubicBezTo>
                        <a:pt x="334337" y="628065"/>
                        <a:pt x="501976" y="657497"/>
                        <a:pt x="523979" y="658354"/>
                      </a:cubicBezTo>
                      <a:cubicBezTo>
                        <a:pt x="576557" y="660450"/>
                        <a:pt x="631802" y="644924"/>
                        <a:pt x="668664" y="607300"/>
                      </a:cubicBezTo>
                      <a:cubicBezTo>
                        <a:pt x="675332" y="600442"/>
                        <a:pt x="681809" y="591394"/>
                        <a:pt x="679618" y="582059"/>
                      </a:cubicBezTo>
                      <a:close/>
                      <a:moveTo>
                        <a:pt x="599703" y="699598"/>
                      </a:moveTo>
                      <a:cubicBezTo>
                        <a:pt x="595512" y="687977"/>
                        <a:pt x="580463" y="685405"/>
                        <a:pt x="568175" y="685024"/>
                      </a:cubicBezTo>
                      <a:cubicBezTo>
                        <a:pt x="482926" y="682548"/>
                        <a:pt x="386534" y="688263"/>
                        <a:pt x="317573" y="742841"/>
                      </a:cubicBezTo>
                      <a:cubicBezTo>
                        <a:pt x="262423" y="786561"/>
                        <a:pt x="432349" y="795705"/>
                        <a:pt x="454256" y="793895"/>
                      </a:cubicBezTo>
                      <a:cubicBezTo>
                        <a:pt x="506739" y="789704"/>
                        <a:pt x="559698" y="767701"/>
                        <a:pt x="591797" y="725887"/>
                      </a:cubicBezTo>
                      <a:cubicBezTo>
                        <a:pt x="597608" y="718362"/>
                        <a:pt x="602942" y="708646"/>
                        <a:pt x="599703" y="699598"/>
                      </a:cubicBezTo>
                      <a:close/>
                      <a:moveTo>
                        <a:pt x="545792" y="842949"/>
                      </a:moveTo>
                      <a:cubicBezTo>
                        <a:pt x="541886" y="831233"/>
                        <a:pt x="526932" y="828280"/>
                        <a:pt x="514645" y="827709"/>
                      </a:cubicBezTo>
                      <a:cubicBezTo>
                        <a:pt x="429396" y="823327"/>
                        <a:pt x="332908" y="826852"/>
                        <a:pt x="262804" y="879811"/>
                      </a:cubicBezTo>
                      <a:cubicBezTo>
                        <a:pt x="206702" y="922197"/>
                        <a:pt x="376342" y="935246"/>
                        <a:pt x="398345" y="933913"/>
                      </a:cubicBezTo>
                      <a:cubicBezTo>
                        <a:pt x="450922" y="930960"/>
                        <a:pt x="504358" y="910100"/>
                        <a:pt x="537410" y="869047"/>
                      </a:cubicBezTo>
                      <a:cubicBezTo>
                        <a:pt x="543315" y="861713"/>
                        <a:pt x="548839" y="852093"/>
                        <a:pt x="545792" y="842949"/>
                      </a:cubicBezTo>
                      <a:close/>
                      <a:moveTo>
                        <a:pt x="491023" y="995539"/>
                      </a:moveTo>
                      <a:cubicBezTo>
                        <a:pt x="487118" y="983824"/>
                        <a:pt x="472163" y="980871"/>
                        <a:pt x="459876" y="980300"/>
                      </a:cubicBezTo>
                      <a:cubicBezTo>
                        <a:pt x="374627" y="975918"/>
                        <a:pt x="278139" y="979442"/>
                        <a:pt x="208035" y="1032496"/>
                      </a:cubicBezTo>
                      <a:cubicBezTo>
                        <a:pt x="151933" y="1074883"/>
                        <a:pt x="321573" y="1087932"/>
                        <a:pt x="343576" y="1086598"/>
                      </a:cubicBezTo>
                      <a:cubicBezTo>
                        <a:pt x="396154" y="1083646"/>
                        <a:pt x="449589" y="1062786"/>
                        <a:pt x="482641" y="1021733"/>
                      </a:cubicBezTo>
                      <a:cubicBezTo>
                        <a:pt x="488546" y="1014209"/>
                        <a:pt x="494071" y="1004588"/>
                        <a:pt x="491023" y="995539"/>
                      </a:cubicBezTo>
                      <a:close/>
                      <a:moveTo>
                        <a:pt x="387105" y="1160322"/>
                      </a:moveTo>
                      <a:cubicBezTo>
                        <a:pt x="383771" y="1150416"/>
                        <a:pt x="371103" y="1147939"/>
                        <a:pt x="360626" y="1147368"/>
                      </a:cubicBezTo>
                      <a:cubicBezTo>
                        <a:pt x="288331" y="1143653"/>
                        <a:pt x="206511" y="1146606"/>
                        <a:pt x="146980" y="1191564"/>
                      </a:cubicBezTo>
                      <a:cubicBezTo>
                        <a:pt x="99355" y="1227568"/>
                        <a:pt x="243278" y="1238618"/>
                        <a:pt x="261946" y="1237475"/>
                      </a:cubicBezTo>
                      <a:cubicBezTo>
                        <a:pt x="306524" y="1234903"/>
                        <a:pt x="351863" y="1217281"/>
                        <a:pt x="379866" y="1182420"/>
                      </a:cubicBezTo>
                      <a:cubicBezTo>
                        <a:pt x="385009" y="1176134"/>
                        <a:pt x="389677" y="1167942"/>
                        <a:pt x="387105" y="1160322"/>
                      </a:cubicBezTo>
                      <a:close/>
                      <a:moveTo>
                        <a:pt x="574652" y="233539"/>
                      </a:moveTo>
                      <a:cubicBezTo>
                        <a:pt x="571033" y="180676"/>
                        <a:pt x="549411" y="127240"/>
                        <a:pt x="507787" y="94570"/>
                      </a:cubicBezTo>
                      <a:cubicBezTo>
                        <a:pt x="500262" y="88664"/>
                        <a:pt x="490451" y="83235"/>
                        <a:pt x="481403" y="86378"/>
                      </a:cubicBezTo>
                      <a:cubicBezTo>
                        <a:pt x="469687" y="90474"/>
                        <a:pt x="466925" y="105523"/>
                        <a:pt x="466448" y="117906"/>
                      </a:cubicBezTo>
                      <a:cubicBezTo>
                        <a:pt x="463114" y="203631"/>
                        <a:pt x="467782" y="300500"/>
                        <a:pt x="521884" y="370414"/>
                      </a:cubicBezTo>
                      <a:cubicBezTo>
                        <a:pt x="565127" y="426325"/>
                        <a:pt x="576176" y="255637"/>
                        <a:pt x="574652" y="233539"/>
                      </a:cubicBezTo>
                      <a:close/>
                      <a:moveTo>
                        <a:pt x="475116" y="357364"/>
                      </a:moveTo>
                      <a:cubicBezTo>
                        <a:pt x="471497" y="304501"/>
                        <a:pt x="449875" y="251065"/>
                        <a:pt x="408251" y="218395"/>
                      </a:cubicBezTo>
                      <a:cubicBezTo>
                        <a:pt x="400726" y="212489"/>
                        <a:pt x="390915" y="207060"/>
                        <a:pt x="381866" y="210203"/>
                      </a:cubicBezTo>
                      <a:cubicBezTo>
                        <a:pt x="370151" y="214299"/>
                        <a:pt x="367388" y="229348"/>
                        <a:pt x="366912" y="241731"/>
                      </a:cubicBezTo>
                      <a:cubicBezTo>
                        <a:pt x="363578" y="327456"/>
                        <a:pt x="368246" y="424325"/>
                        <a:pt x="422347" y="494239"/>
                      </a:cubicBezTo>
                      <a:cubicBezTo>
                        <a:pt x="465591" y="550150"/>
                        <a:pt x="476640" y="379462"/>
                        <a:pt x="475116" y="357364"/>
                      </a:cubicBezTo>
                      <a:close/>
                      <a:moveTo>
                        <a:pt x="381866" y="496525"/>
                      </a:moveTo>
                      <a:cubicBezTo>
                        <a:pt x="372532" y="444423"/>
                        <a:pt x="345195" y="393655"/>
                        <a:pt x="300237" y="365651"/>
                      </a:cubicBezTo>
                      <a:cubicBezTo>
                        <a:pt x="292046" y="360603"/>
                        <a:pt x="281759" y="356221"/>
                        <a:pt x="273091" y="360412"/>
                      </a:cubicBezTo>
                      <a:cubicBezTo>
                        <a:pt x="261851" y="365746"/>
                        <a:pt x="260804" y="380986"/>
                        <a:pt x="261661" y="393369"/>
                      </a:cubicBezTo>
                      <a:cubicBezTo>
                        <a:pt x="267661" y="478903"/>
                        <a:pt x="282902" y="574820"/>
                        <a:pt x="344338" y="638352"/>
                      </a:cubicBezTo>
                      <a:cubicBezTo>
                        <a:pt x="393487" y="689215"/>
                        <a:pt x="385867" y="518337"/>
                        <a:pt x="381866" y="496525"/>
                      </a:cubicBezTo>
                      <a:close/>
                      <a:moveTo>
                        <a:pt x="310429" y="612063"/>
                      </a:moveTo>
                      <a:cubicBezTo>
                        <a:pt x="301094" y="559961"/>
                        <a:pt x="273758" y="509193"/>
                        <a:pt x="228800" y="481189"/>
                      </a:cubicBezTo>
                      <a:cubicBezTo>
                        <a:pt x="220608" y="476141"/>
                        <a:pt x="210321" y="471760"/>
                        <a:pt x="201653" y="475951"/>
                      </a:cubicBezTo>
                      <a:cubicBezTo>
                        <a:pt x="190414" y="481285"/>
                        <a:pt x="189366" y="496525"/>
                        <a:pt x="190223" y="508907"/>
                      </a:cubicBezTo>
                      <a:cubicBezTo>
                        <a:pt x="196224" y="594442"/>
                        <a:pt x="211464" y="690358"/>
                        <a:pt x="272900" y="753890"/>
                      </a:cubicBezTo>
                      <a:cubicBezTo>
                        <a:pt x="322049" y="804754"/>
                        <a:pt x="314429" y="633875"/>
                        <a:pt x="310429" y="612063"/>
                      </a:cubicBezTo>
                      <a:close/>
                      <a:moveTo>
                        <a:pt x="217751" y="794657"/>
                      </a:moveTo>
                      <a:cubicBezTo>
                        <a:pt x="200034" y="747889"/>
                        <a:pt x="165934" y="705408"/>
                        <a:pt x="119357" y="687215"/>
                      </a:cubicBezTo>
                      <a:cubicBezTo>
                        <a:pt x="110880" y="683881"/>
                        <a:pt x="100593" y="681595"/>
                        <a:pt x="93259" y="687025"/>
                      </a:cubicBezTo>
                      <a:cubicBezTo>
                        <a:pt x="83734" y="693883"/>
                        <a:pt x="85353" y="708265"/>
                        <a:pt x="88306" y="719600"/>
                      </a:cubicBezTo>
                      <a:cubicBezTo>
                        <a:pt x="108594" y="797991"/>
                        <a:pt x="139265" y="884478"/>
                        <a:pt x="207273" y="932865"/>
                      </a:cubicBezTo>
                      <a:cubicBezTo>
                        <a:pt x="261756" y="971632"/>
                        <a:pt x="225180" y="814279"/>
                        <a:pt x="217751" y="794657"/>
                      </a:cubicBezTo>
                      <a:close/>
                      <a:moveTo>
                        <a:pt x="172507" y="949915"/>
                      </a:moveTo>
                      <a:cubicBezTo>
                        <a:pt x="154790" y="903147"/>
                        <a:pt x="120691" y="860665"/>
                        <a:pt x="74113" y="842473"/>
                      </a:cubicBezTo>
                      <a:cubicBezTo>
                        <a:pt x="65636" y="839139"/>
                        <a:pt x="55349" y="836853"/>
                        <a:pt x="48015" y="842282"/>
                      </a:cubicBezTo>
                      <a:cubicBezTo>
                        <a:pt x="38490" y="849140"/>
                        <a:pt x="40109" y="863523"/>
                        <a:pt x="43062" y="874858"/>
                      </a:cubicBezTo>
                      <a:cubicBezTo>
                        <a:pt x="63350" y="953248"/>
                        <a:pt x="94021" y="1039735"/>
                        <a:pt x="162029" y="1088122"/>
                      </a:cubicBezTo>
                      <a:cubicBezTo>
                        <a:pt x="216512" y="1126889"/>
                        <a:pt x="179936" y="969536"/>
                        <a:pt x="172507" y="949915"/>
                      </a:cubicBezTo>
                      <a:close/>
                      <a:moveTo>
                        <a:pt x="126215" y="1115364"/>
                      </a:moveTo>
                      <a:cubicBezTo>
                        <a:pt x="105927" y="1075454"/>
                        <a:pt x="71446" y="1040878"/>
                        <a:pt x="28203" y="1029163"/>
                      </a:cubicBezTo>
                      <a:cubicBezTo>
                        <a:pt x="20297" y="1027067"/>
                        <a:pt x="10963" y="1026019"/>
                        <a:pt x="4962" y="1031449"/>
                      </a:cubicBezTo>
                      <a:cubicBezTo>
                        <a:pt x="-2848" y="1038497"/>
                        <a:pt x="9" y="1051165"/>
                        <a:pt x="3724" y="1060976"/>
                      </a:cubicBezTo>
                      <a:cubicBezTo>
                        <a:pt x="29441" y="1128889"/>
                        <a:pt x="65160" y="1202803"/>
                        <a:pt x="130406" y="1239380"/>
                      </a:cubicBezTo>
                      <a:cubicBezTo>
                        <a:pt x="182508" y="1268717"/>
                        <a:pt x="134692" y="1132033"/>
                        <a:pt x="126215" y="1115364"/>
                      </a:cubicBezTo>
                      <a:close/>
                    </a:path>
                  </a:pathLst>
                </a:custGeom>
                <a:solidFill>
                  <a:srgbClr val="67742C"/>
                </a:solidFill>
                <a:ln w="9525" cap="flat">
                  <a:noFill/>
                  <a:prstDash val="solid"/>
                  <a:miter/>
                </a:ln>
              </p:spPr>
              <p:txBody>
                <a:bodyPr rtlCol="0" anchor="ctr"/>
                <a:lstStyle/>
                <a:p>
                  <a:endParaRPr lang="th-TH"/>
                </a:p>
              </p:txBody>
            </p:sp>
          </p:grpSp>
          <p:grpSp>
            <p:nvGrpSpPr>
              <p:cNvPr id="8" name="Graphic 1">
                <a:extLst>
                  <a:ext uri="{FF2B5EF4-FFF2-40B4-BE49-F238E27FC236}">
                    <a16:creationId xmlns:a16="http://schemas.microsoft.com/office/drawing/2014/main" id="{014530E8-E7C7-442A-98C2-12BDB47D715B}"/>
                  </a:ext>
                </a:extLst>
              </p:cNvPr>
              <p:cNvGrpSpPr/>
              <p:nvPr/>
            </p:nvGrpSpPr>
            <p:grpSpPr>
              <a:xfrm>
                <a:off x="6266243" y="3142834"/>
                <a:ext cx="679067" cy="697038"/>
                <a:chOff x="6266243" y="3142834"/>
                <a:chExt cx="679067" cy="697038"/>
              </a:xfrm>
              <a:solidFill>
                <a:srgbClr val="67742C"/>
              </a:solidFill>
            </p:grpSpPr>
            <p:sp>
              <p:nvSpPr>
                <p:cNvPr id="9" name="Freeform: Shape 8">
                  <a:extLst>
                    <a:ext uri="{FF2B5EF4-FFF2-40B4-BE49-F238E27FC236}">
                      <a16:creationId xmlns:a16="http://schemas.microsoft.com/office/drawing/2014/main" id="{D2193ACD-8D7F-40E7-B251-A40053E685FA}"/>
                    </a:ext>
                  </a:extLst>
                </p:cNvPr>
                <p:cNvSpPr/>
                <p:nvPr/>
              </p:nvSpPr>
              <p:spPr>
                <a:xfrm>
                  <a:off x="6284075" y="3239211"/>
                  <a:ext cx="545550" cy="600662"/>
                </a:xfrm>
                <a:custGeom>
                  <a:avLst/>
                  <a:gdLst>
                    <a:gd name="connsiteX0" fmla="*/ 17474 w 545550"/>
                    <a:gd name="connsiteY0" fmla="*/ 596982 h 600662"/>
                    <a:gd name="connsiteX1" fmla="*/ 542777 w 545550"/>
                    <a:gd name="connsiteY1" fmla="*/ 8051 h 600662"/>
                    <a:gd name="connsiteX2" fmla="*/ 530204 w 545550"/>
                    <a:gd name="connsiteY2" fmla="*/ 812 h 600662"/>
                    <a:gd name="connsiteX3" fmla="*/ 424 w 545550"/>
                    <a:gd name="connsiteY3" fmla="*/ 594410 h 600662"/>
                    <a:gd name="connsiteX4" fmla="*/ 17474 w 545550"/>
                    <a:gd name="connsiteY4" fmla="*/ 596982 h 600662"/>
                    <a:gd name="connsiteX5" fmla="*/ 17474 w 545550"/>
                    <a:gd name="connsiteY5" fmla="*/ 596982 h 60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550" h="600662">
                      <a:moveTo>
                        <a:pt x="17474" y="596982"/>
                      </a:moveTo>
                      <a:cubicBezTo>
                        <a:pt x="135584" y="358762"/>
                        <a:pt x="298842" y="129114"/>
                        <a:pt x="542777" y="8051"/>
                      </a:cubicBezTo>
                      <a:cubicBezTo>
                        <a:pt x="551921" y="3575"/>
                        <a:pt x="536015" y="-2140"/>
                        <a:pt x="530204" y="812"/>
                      </a:cubicBezTo>
                      <a:cubicBezTo>
                        <a:pt x="284459" y="122732"/>
                        <a:pt x="119486" y="354380"/>
                        <a:pt x="424" y="594410"/>
                      </a:cubicBezTo>
                      <a:cubicBezTo>
                        <a:pt x="-2910" y="601173"/>
                        <a:pt x="14426" y="603078"/>
                        <a:pt x="17474" y="596982"/>
                      </a:cubicBezTo>
                      <a:lnTo>
                        <a:pt x="17474" y="596982"/>
                      </a:lnTo>
                      <a:close/>
                    </a:path>
                  </a:pathLst>
                </a:custGeom>
                <a:solidFill>
                  <a:srgbClr val="67742C"/>
                </a:solidFill>
                <a:ln w="9525" cap="flat">
                  <a:noFill/>
                  <a:prstDash val="solid"/>
                  <a:miter/>
                </a:ln>
              </p:spPr>
              <p:txBody>
                <a:bodyPr rtlCol="0" anchor="ctr"/>
                <a:lstStyle/>
                <a:p>
                  <a:endParaRPr lang="th-TH"/>
                </a:p>
              </p:txBody>
            </p:sp>
            <p:sp>
              <p:nvSpPr>
                <p:cNvPr id="10" name="Freeform: Shape 9">
                  <a:extLst>
                    <a:ext uri="{FF2B5EF4-FFF2-40B4-BE49-F238E27FC236}">
                      <a16:creationId xmlns:a16="http://schemas.microsoft.com/office/drawing/2014/main" id="{2BE024D2-4A2A-4232-B9F9-930A91EB3946}"/>
                    </a:ext>
                  </a:extLst>
                </p:cNvPr>
                <p:cNvSpPr/>
                <p:nvPr/>
              </p:nvSpPr>
              <p:spPr>
                <a:xfrm>
                  <a:off x="6266243" y="3142834"/>
                  <a:ext cx="679067" cy="656750"/>
                </a:xfrm>
                <a:custGeom>
                  <a:avLst/>
                  <a:gdLst>
                    <a:gd name="connsiteX0" fmla="*/ 607759 w 679067"/>
                    <a:gd name="connsiteY0" fmla="*/ 106714 h 656750"/>
                    <a:gd name="connsiteX1" fmla="*/ 677673 w 679067"/>
                    <a:gd name="connsiteY1" fmla="*/ 27656 h 656750"/>
                    <a:gd name="connsiteX2" fmla="*/ 675863 w 679067"/>
                    <a:gd name="connsiteY2" fmla="*/ 8797 h 656750"/>
                    <a:gd name="connsiteX3" fmla="*/ 651955 w 679067"/>
                    <a:gd name="connsiteY3" fmla="*/ 7749 h 656750"/>
                    <a:gd name="connsiteX4" fmla="*/ 507461 w 679067"/>
                    <a:gd name="connsiteY4" fmla="*/ 109762 h 656750"/>
                    <a:gd name="connsiteX5" fmla="*/ 607759 w 679067"/>
                    <a:gd name="connsiteY5" fmla="*/ 106714 h 656750"/>
                    <a:gd name="connsiteX6" fmla="*/ 652241 w 679067"/>
                    <a:gd name="connsiteY6" fmla="*/ 187105 h 656750"/>
                    <a:gd name="connsiteX7" fmla="*/ 634239 w 679067"/>
                    <a:gd name="connsiteY7" fmla="*/ 171388 h 656750"/>
                    <a:gd name="connsiteX8" fmla="*/ 457645 w 679067"/>
                    <a:gd name="connsiteY8" fmla="*/ 161387 h 656750"/>
                    <a:gd name="connsiteX9" fmla="*/ 538131 w 679067"/>
                    <a:gd name="connsiteY9" fmla="*/ 221395 h 656750"/>
                    <a:gd name="connsiteX10" fmla="*/ 642049 w 679067"/>
                    <a:gd name="connsiteY10" fmla="*/ 202916 h 656750"/>
                    <a:gd name="connsiteX11" fmla="*/ 652241 w 679067"/>
                    <a:gd name="connsiteY11" fmla="*/ 187105 h 656750"/>
                    <a:gd name="connsiteX12" fmla="*/ 548514 w 679067"/>
                    <a:gd name="connsiteY12" fmla="*/ 261971 h 656750"/>
                    <a:gd name="connsiteX13" fmla="*/ 533654 w 679067"/>
                    <a:gd name="connsiteY13" fmla="*/ 246541 h 656750"/>
                    <a:gd name="connsiteX14" fmla="*/ 376587 w 679067"/>
                    <a:gd name="connsiteY14" fmla="*/ 223395 h 656750"/>
                    <a:gd name="connsiteX15" fmla="*/ 443739 w 679067"/>
                    <a:gd name="connsiteY15" fmla="*/ 283498 h 656750"/>
                    <a:gd name="connsiteX16" fmla="*/ 538131 w 679067"/>
                    <a:gd name="connsiteY16" fmla="*/ 275306 h 656750"/>
                    <a:gd name="connsiteX17" fmla="*/ 548514 w 679067"/>
                    <a:gd name="connsiteY17" fmla="*/ 261971 h 656750"/>
                    <a:gd name="connsiteX18" fmla="*/ 478505 w 679067"/>
                    <a:gd name="connsiteY18" fmla="*/ 327122 h 656750"/>
                    <a:gd name="connsiteX19" fmla="*/ 463646 w 679067"/>
                    <a:gd name="connsiteY19" fmla="*/ 311692 h 656750"/>
                    <a:gd name="connsiteX20" fmla="*/ 306578 w 679067"/>
                    <a:gd name="connsiteY20" fmla="*/ 288546 h 656750"/>
                    <a:gd name="connsiteX21" fmla="*/ 373730 w 679067"/>
                    <a:gd name="connsiteY21" fmla="*/ 348649 h 656750"/>
                    <a:gd name="connsiteX22" fmla="*/ 468122 w 679067"/>
                    <a:gd name="connsiteY22" fmla="*/ 340457 h 656750"/>
                    <a:gd name="connsiteX23" fmla="*/ 478505 w 679067"/>
                    <a:gd name="connsiteY23" fmla="*/ 327122 h 656750"/>
                    <a:gd name="connsiteX24" fmla="*/ 412592 w 679067"/>
                    <a:gd name="connsiteY24" fmla="*/ 385034 h 656750"/>
                    <a:gd name="connsiteX25" fmla="*/ 396018 w 679067"/>
                    <a:gd name="connsiteY25" fmla="*/ 371413 h 656750"/>
                    <a:gd name="connsiteX26" fmla="*/ 237236 w 679067"/>
                    <a:gd name="connsiteY26" fmla="*/ 367222 h 656750"/>
                    <a:gd name="connsiteX27" fmla="*/ 311055 w 679067"/>
                    <a:gd name="connsiteY27" fmla="*/ 418848 h 656750"/>
                    <a:gd name="connsiteX28" fmla="*/ 403829 w 679067"/>
                    <a:gd name="connsiteY28" fmla="*/ 399417 h 656750"/>
                    <a:gd name="connsiteX29" fmla="*/ 412592 w 679067"/>
                    <a:gd name="connsiteY29" fmla="*/ 385034 h 656750"/>
                    <a:gd name="connsiteX30" fmla="*/ 358204 w 679067"/>
                    <a:gd name="connsiteY30" fmla="*/ 462377 h 656750"/>
                    <a:gd name="connsiteX31" fmla="*/ 341916 w 679067"/>
                    <a:gd name="connsiteY31" fmla="*/ 448375 h 656750"/>
                    <a:gd name="connsiteX32" fmla="*/ 183325 w 679067"/>
                    <a:gd name="connsiteY32" fmla="*/ 440660 h 656750"/>
                    <a:gd name="connsiteX33" fmla="*/ 256001 w 679067"/>
                    <a:gd name="connsiteY33" fmla="*/ 494000 h 656750"/>
                    <a:gd name="connsiteX34" fmla="*/ 349155 w 679067"/>
                    <a:gd name="connsiteY34" fmla="*/ 476665 h 656750"/>
                    <a:gd name="connsiteX35" fmla="*/ 358204 w 679067"/>
                    <a:gd name="connsiteY35" fmla="*/ 462377 h 656750"/>
                    <a:gd name="connsiteX36" fmla="*/ 301911 w 679067"/>
                    <a:gd name="connsiteY36" fmla="*/ 545149 h 656750"/>
                    <a:gd name="connsiteX37" fmla="*/ 285623 w 679067"/>
                    <a:gd name="connsiteY37" fmla="*/ 531148 h 656750"/>
                    <a:gd name="connsiteX38" fmla="*/ 127032 w 679067"/>
                    <a:gd name="connsiteY38" fmla="*/ 523432 h 656750"/>
                    <a:gd name="connsiteX39" fmla="*/ 199708 w 679067"/>
                    <a:gd name="connsiteY39" fmla="*/ 576772 h 656750"/>
                    <a:gd name="connsiteX40" fmla="*/ 292862 w 679067"/>
                    <a:gd name="connsiteY40" fmla="*/ 559437 h 656750"/>
                    <a:gd name="connsiteX41" fmla="*/ 301911 w 679067"/>
                    <a:gd name="connsiteY41" fmla="*/ 545149 h 656750"/>
                    <a:gd name="connsiteX42" fmla="*/ 214281 w 679067"/>
                    <a:gd name="connsiteY42" fmla="*/ 627541 h 656750"/>
                    <a:gd name="connsiteX43" fmla="*/ 200470 w 679067"/>
                    <a:gd name="connsiteY43" fmla="*/ 615730 h 656750"/>
                    <a:gd name="connsiteX44" fmla="*/ 65882 w 679067"/>
                    <a:gd name="connsiteY44" fmla="*/ 609157 h 656750"/>
                    <a:gd name="connsiteX45" fmla="*/ 127508 w 679067"/>
                    <a:gd name="connsiteY45" fmla="*/ 654401 h 656750"/>
                    <a:gd name="connsiteX46" fmla="*/ 206566 w 679067"/>
                    <a:gd name="connsiteY46" fmla="*/ 639733 h 656750"/>
                    <a:gd name="connsiteX47" fmla="*/ 214281 w 679067"/>
                    <a:gd name="connsiteY47" fmla="*/ 627541 h 656750"/>
                    <a:gd name="connsiteX48" fmla="*/ 469646 w 679067"/>
                    <a:gd name="connsiteY48" fmla="*/ 102427 h 656750"/>
                    <a:gd name="connsiteX49" fmla="*/ 451168 w 679067"/>
                    <a:gd name="connsiteY49" fmla="*/ 8987 h 656750"/>
                    <a:gd name="connsiteX50" fmla="*/ 436690 w 679067"/>
                    <a:gd name="connsiteY50" fmla="*/ 34 h 656750"/>
                    <a:gd name="connsiteX51" fmla="*/ 422879 w 679067"/>
                    <a:gd name="connsiteY51" fmla="*/ 16607 h 656750"/>
                    <a:gd name="connsiteX52" fmla="*/ 416973 w 679067"/>
                    <a:gd name="connsiteY52" fmla="*/ 176151 h 656750"/>
                    <a:gd name="connsiteX53" fmla="*/ 469646 w 679067"/>
                    <a:gd name="connsiteY53" fmla="*/ 102427 h 656750"/>
                    <a:gd name="connsiteX54" fmla="*/ 390970 w 679067"/>
                    <a:gd name="connsiteY54" fmla="*/ 161101 h 656750"/>
                    <a:gd name="connsiteX55" fmla="*/ 372491 w 679067"/>
                    <a:gd name="connsiteY55" fmla="*/ 67661 h 656750"/>
                    <a:gd name="connsiteX56" fmla="*/ 358014 w 679067"/>
                    <a:gd name="connsiteY56" fmla="*/ 58708 h 656750"/>
                    <a:gd name="connsiteX57" fmla="*/ 344202 w 679067"/>
                    <a:gd name="connsiteY57" fmla="*/ 75281 h 656750"/>
                    <a:gd name="connsiteX58" fmla="*/ 338297 w 679067"/>
                    <a:gd name="connsiteY58" fmla="*/ 234825 h 656750"/>
                    <a:gd name="connsiteX59" fmla="*/ 390970 w 679067"/>
                    <a:gd name="connsiteY59" fmla="*/ 161101 h 656750"/>
                    <a:gd name="connsiteX60" fmla="*/ 313722 w 679067"/>
                    <a:gd name="connsiteY60" fmla="*/ 229967 h 656750"/>
                    <a:gd name="connsiteX61" fmla="*/ 285147 w 679067"/>
                    <a:gd name="connsiteY61" fmla="*/ 139099 h 656750"/>
                    <a:gd name="connsiteX62" fmla="*/ 269717 w 679067"/>
                    <a:gd name="connsiteY62" fmla="*/ 131764 h 656750"/>
                    <a:gd name="connsiteX63" fmla="*/ 257810 w 679067"/>
                    <a:gd name="connsiteY63" fmla="*/ 149671 h 656750"/>
                    <a:gd name="connsiteX64" fmla="*/ 269336 w 679067"/>
                    <a:gd name="connsiteY64" fmla="*/ 308929 h 656750"/>
                    <a:gd name="connsiteX65" fmla="*/ 313722 w 679067"/>
                    <a:gd name="connsiteY65" fmla="*/ 229967 h 656750"/>
                    <a:gd name="connsiteX66" fmla="*/ 253239 w 679067"/>
                    <a:gd name="connsiteY66" fmla="*/ 287974 h 656750"/>
                    <a:gd name="connsiteX67" fmla="*/ 224664 w 679067"/>
                    <a:gd name="connsiteY67" fmla="*/ 197106 h 656750"/>
                    <a:gd name="connsiteX68" fmla="*/ 209233 w 679067"/>
                    <a:gd name="connsiteY68" fmla="*/ 189772 h 656750"/>
                    <a:gd name="connsiteX69" fmla="*/ 197327 w 679067"/>
                    <a:gd name="connsiteY69" fmla="*/ 207679 h 656750"/>
                    <a:gd name="connsiteX70" fmla="*/ 208852 w 679067"/>
                    <a:gd name="connsiteY70" fmla="*/ 366937 h 656750"/>
                    <a:gd name="connsiteX71" fmla="*/ 253239 w 679067"/>
                    <a:gd name="connsiteY71" fmla="*/ 287974 h 656750"/>
                    <a:gd name="connsiteX72" fmla="*/ 169514 w 679067"/>
                    <a:gd name="connsiteY72" fmla="*/ 382843 h 656750"/>
                    <a:gd name="connsiteX73" fmla="*/ 127318 w 679067"/>
                    <a:gd name="connsiteY73" fmla="*/ 303405 h 656750"/>
                    <a:gd name="connsiteX74" fmla="*/ 111792 w 679067"/>
                    <a:gd name="connsiteY74" fmla="*/ 299214 h 656750"/>
                    <a:gd name="connsiteX75" fmla="*/ 103791 w 679067"/>
                    <a:gd name="connsiteY75" fmla="*/ 317978 h 656750"/>
                    <a:gd name="connsiteX76" fmla="*/ 141986 w 679067"/>
                    <a:gd name="connsiteY76" fmla="*/ 463901 h 656750"/>
                    <a:gd name="connsiteX77" fmla="*/ 169514 w 679067"/>
                    <a:gd name="connsiteY77" fmla="*/ 382843 h 656750"/>
                    <a:gd name="connsiteX78" fmla="*/ 118460 w 679067"/>
                    <a:gd name="connsiteY78" fmla="*/ 468664 h 656750"/>
                    <a:gd name="connsiteX79" fmla="*/ 76264 w 679067"/>
                    <a:gd name="connsiteY79" fmla="*/ 389225 h 656750"/>
                    <a:gd name="connsiteX80" fmla="*/ 60738 w 679067"/>
                    <a:gd name="connsiteY80" fmla="*/ 385034 h 656750"/>
                    <a:gd name="connsiteX81" fmla="*/ 52737 w 679067"/>
                    <a:gd name="connsiteY81" fmla="*/ 403798 h 656750"/>
                    <a:gd name="connsiteX82" fmla="*/ 90932 w 679067"/>
                    <a:gd name="connsiteY82" fmla="*/ 549721 h 656750"/>
                    <a:gd name="connsiteX83" fmla="*/ 118460 w 679067"/>
                    <a:gd name="connsiteY83" fmla="*/ 468664 h 656750"/>
                    <a:gd name="connsiteX84" fmla="*/ 65215 w 679067"/>
                    <a:gd name="connsiteY84" fmla="*/ 560389 h 656750"/>
                    <a:gd name="connsiteX85" fmla="*/ 19876 w 679067"/>
                    <a:gd name="connsiteY85" fmla="*/ 493714 h 656750"/>
                    <a:gd name="connsiteX86" fmla="*/ 5588 w 679067"/>
                    <a:gd name="connsiteY86" fmla="*/ 491524 h 656750"/>
                    <a:gd name="connsiteX87" fmla="*/ 254 w 679067"/>
                    <a:gd name="connsiteY87" fmla="*/ 508954 h 656750"/>
                    <a:gd name="connsiteX88" fmla="*/ 48451 w 679067"/>
                    <a:gd name="connsiteY88" fmla="*/ 635161 h 656750"/>
                    <a:gd name="connsiteX89" fmla="*/ 65215 w 679067"/>
                    <a:gd name="connsiteY89" fmla="*/ 560389 h 65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79067" h="656750">
                      <a:moveTo>
                        <a:pt x="607759" y="106714"/>
                      </a:moveTo>
                      <a:cubicBezTo>
                        <a:pt x="640144" y="90426"/>
                        <a:pt x="668052" y="62613"/>
                        <a:pt x="677673" y="27656"/>
                      </a:cubicBezTo>
                      <a:cubicBezTo>
                        <a:pt x="679387" y="21274"/>
                        <a:pt x="680244" y="13750"/>
                        <a:pt x="675863" y="8797"/>
                      </a:cubicBezTo>
                      <a:cubicBezTo>
                        <a:pt x="670148" y="2510"/>
                        <a:pt x="659956" y="4701"/>
                        <a:pt x="651955" y="7749"/>
                      </a:cubicBezTo>
                      <a:cubicBezTo>
                        <a:pt x="596996" y="28418"/>
                        <a:pt x="537083" y="57088"/>
                        <a:pt x="507461" y="109762"/>
                      </a:cubicBezTo>
                      <a:cubicBezTo>
                        <a:pt x="483648" y="151957"/>
                        <a:pt x="594233" y="113572"/>
                        <a:pt x="607759" y="106714"/>
                      </a:cubicBezTo>
                      <a:close/>
                      <a:moveTo>
                        <a:pt x="652241" y="187105"/>
                      </a:moveTo>
                      <a:cubicBezTo>
                        <a:pt x="651669" y="178627"/>
                        <a:pt x="642335" y="174055"/>
                        <a:pt x="634239" y="171388"/>
                      </a:cubicBezTo>
                      <a:cubicBezTo>
                        <a:pt x="578422" y="153386"/>
                        <a:pt x="513652" y="138622"/>
                        <a:pt x="457645" y="161387"/>
                      </a:cubicBezTo>
                      <a:cubicBezTo>
                        <a:pt x="412782" y="179675"/>
                        <a:pt x="523272" y="218347"/>
                        <a:pt x="538131" y="221395"/>
                      </a:cubicBezTo>
                      <a:cubicBezTo>
                        <a:pt x="573660" y="228729"/>
                        <a:pt x="612807" y="224347"/>
                        <a:pt x="642049" y="202916"/>
                      </a:cubicBezTo>
                      <a:cubicBezTo>
                        <a:pt x="647288" y="199106"/>
                        <a:pt x="652622" y="193677"/>
                        <a:pt x="652241" y="187105"/>
                      </a:cubicBezTo>
                      <a:close/>
                      <a:moveTo>
                        <a:pt x="548514" y="261971"/>
                      </a:moveTo>
                      <a:cubicBezTo>
                        <a:pt x="548704" y="254351"/>
                        <a:pt x="540703" y="249493"/>
                        <a:pt x="533654" y="246541"/>
                      </a:cubicBezTo>
                      <a:cubicBezTo>
                        <a:pt x="485172" y="225967"/>
                        <a:pt x="428498" y="207583"/>
                        <a:pt x="376587" y="223395"/>
                      </a:cubicBezTo>
                      <a:cubicBezTo>
                        <a:pt x="335058" y="236063"/>
                        <a:pt x="430689" y="279592"/>
                        <a:pt x="443739" y="283498"/>
                      </a:cubicBezTo>
                      <a:cubicBezTo>
                        <a:pt x="474885" y="292927"/>
                        <a:pt x="510318" y="292165"/>
                        <a:pt x="538131" y="275306"/>
                      </a:cubicBezTo>
                      <a:cubicBezTo>
                        <a:pt x="543179" y="272258"/>
                        <a:pt x="548418" y="267877"/>
                        <a:pt x="548514" y="261971"/>
                      </a:cubicBezTo>
                      <a:close/>
                      <a:moveTo>
                        <a:pt x="478505" y="327122"/>
                      </a:moveTo>
                      <a:cubicBezTo>
                        <a:pt x="478695" y="319502"/>
                        <a:pt x="470694" y="314644"/>
                        <a:pt x="463646" y="311692"/>
                      </a:cubicBezTo>
                      <a:cubicBezTo>
                        <a:pt x="415164" y="291118"/>
                        <a:pt x="358490" y="272734"/>
                        <a:pt x="306578" y="288546"/>
                      </a:cubicBezTo>
                      <a:cubicBezTo>
                        <a:pt x="265049" y="301214"/>
                        <a:pt x="360681" y="344743"/>
                        <a:pt x="373730" y="348649"/>
                      </a:cubicBezTo>
                      <a:cubicBezTo>
                        <a:pt x="404877" y="358078"/>
                        <a:pt x="440310" y="357316"/>
                        <a:pt x="468122" y="340457"/>
                      </a:cubicBezTo>
                      <a:cubicBezTo>
                        <a:pt x="473171" y="337409"/>
                        <a:pt x="478410" y="333028"/>
                        <a:pt x="478505" y="327122"/>
                      </a:cubicBezTo>
                      <a:close/>
                      <a:moveTo>
                        <a:pt x="412592" y="385034"/>
                      </a:moveTo>
                      <a:cubicBezTo>
                        <a:pt x="411925" y="377414"/>
                        <a:pt x="403352" y="373604"/>
                        <a:pt x="396018" y="371413"/>
                      </a:cubicBezTo>
                      <a:cubicBezTo>
                        <a:pt x="345440" y="356745"/>
                        <a:pt x="286862" y="345315"/>
                        <a:pt x="237236" y="367222"/>
                      </a:cubicBezTo>
                      <a:cubicBezTo>
                        <a:pt x="197517" y="384844"/>
                        <a:pt x="297625" y="416562"/>
                        <a:pt x="311055" y="418848"/>
                      </a:cubicBezTo>
                      <a:cubicBezTo>
                        <a:pt x="343059" y="424468"/>
                        <a:pt x="378111" y="419515"/>
                        <a:pt x="403829" y="399417"/>
                      </a:cubicBezTo>
                      <a:cubicBezTo>
                        <a:pt x="408496" y="395893"/>
                        <a:pt x="413163" y="390844"/>
                        <a:pt x="412592" y="385034"/>
                      </a:cubicBezTo>
                      <a:close/>
                      <a:moveTo>
                        <a:pt x="358204" y="462377"/>
                      </a:moveTo>
                      <a:cubicBezTo>
                        <a:pt x="357632" y="454757"/>
                        <a:pt x="349155" y="450661"/>
                        <a:pt x="341916" y="448375"/>
                      </a:cubicBezTo>
                      <a:cubicBezTo>
                        <a:pt x="291624" y="432564"/>
                        <a:pt x="233426" y="419800"/>
                        <a:pt x="183325" y="440660"/>
                      </a:cubicBezTo>
                      <a:cubicBezTo>
                        <a:pt x="143225" y="457329"/>
                        <a:pt x="242666" y="491333"/>
                        <a:pt x="256001" y="494000"/>
                      </a:cubicBezTo>
                      <a:cubicBezTo>
                        <a:pt x="287910" y="500382"/>
                        <a:pt x="323057" y="496191"/>
                        <a:pt x="349155" y="476665"/>
                      </a:cubicBezTo>
                      <a:cubicBezTo>
                        <a:pt x="353822" y="473140"/>
                        <a:pt x="358585" y="468283"/>
                        <a:pt x="358204" y="462377"/>
                      </a:cubicBezTo>
                      <a:close/>
                      <a:moveTo>
                        <a:pt x="301911" y="545149"/>
                      </a:moveTo>
                      <a:cubicBezTo>
                        <a:pt x="301340" y="537529"/>
                        <a:pt x="292862" y="533434"/>
                        <a:pt x="285623" y="531148"/>
                      </a:cubicBezTo>
                      <a:cubicBezTo>
                        <a:pt x="235331" y="515336"/>
                        <a:pt x="177134" y="502573"/>
                        <a:pt x="127032" y="523432"/>
                      </a:cubicBezTo>
                      <a:cubicBezTo>
                        <a:pt x="86932" y="540101"/>
                        <a:pt x="186373" y="574105"/>
                        <a:pt x="199708" y="576772"/>
                      </a:cubicBezTo>
                      <a:cubicBezTo>
                        <a:pt x="231617" y="583154"/>
                        <a:pt x="266764" y="578963"/>
                        <a:pt x="292862" y="559437"/>
                      </a:cubicBezTo>
                      <a:cubicBezTo>
                        <a:pt x="297530" y="555913"/>
                        <a:pt x="302292" y="551055"/>
                        <a:pt x="301911" y="545149"/>
                      </a:cubicBezTo>
                      <a:close/>
                      <a:moveTo>
                        <a:pt x="214281" y="627541"/>
                      </a:moveTo>
                      <a:cubicBezTo>
                        <a:pt x="213805" y="621064"/>
                        <a:pt x="206661" y="617635"/>
                        <a:pt x="200470" y="615730"/>
                      </a:cubicBezTo>
                      <a:cubicBezTo>
                        <a:pt x="157798" y="602395"/>
                        <a:pt x="108458" y="591441"/>
                        <a:pt x="65882" y="609157"/>
                      </a:cubicBezTo>
                      <a:cubicBezTo>
                        <a:pt x="31877" y="623350"/>
                        <a:pt x="116174" y="652115"/>
                        <a:pt x="127508" y="654401"/>
                      </a:cubicBezTo>
                      <a:cubicBezTo>
                        <a:pt x="154560" y="659830"/>
                        <a:pt x="184373" y="656211"/>
                        <a:pt x="206566" y="639733"/>
                      </a:cubicBezTo>
                      <a:cubicBezTo>
                        <a:pt x="210566" y="636685"/>
                        <a:pt x="214662" y="632589"/>
                        <a:pt x="214281" y="627541"/>
                      </a:cubicBezTo>
                      <a:close/>
                      <a:moveTo>
                        <a:pt x="469646" y="102427"/>
                      </a:moveTo>
                      <a:cubicBezTo>
                        <a:pt x="475647" y="70328"/>
                        <a:pt x="470980" y="34990"/>
                        <a:pt x="451168" y="8987"/>
                      </a:cubicBezTo>
                      <a:cubicBezTo>
                        <a:pt x="447548" y="4225"/>
                        <a:pt x="442595" y="-443"/>
                        <a:pt x="436690" y="34"/>
                      </a:cubicBezTo>
                      <a:cubicBezTo>
                        <a:pt x="429070" y="700"/>
                        <a:pt x="425069" y="9273"/>
                        <a:pt x="422879" y="16607"/>
                      </a:cubicBezTo>
                      <a:cubicBezTo>
                        <a:pt x="407639" y="67280"/>
                        <a:pt x="395447" y="126049"/>
                        <a:pt x="416973" y="176151"/>
                      </a:cubicBezTo>
                      <a:cubicBezTo>
                        <a:pt x="434214" y="216251"/>
                        <a:pt x="467170" y="115953"/>
                        <a:pt x="469646" y="102427"/>
                      </a:cubicBezTo>
                      <a:close/>
                      <a:moveTo>
                        <a:pt x="390970" y="161101"/>
                      </a:moveTo>
                      <a:cubicBezTo>
                        <a:pt x="396971" y="129002"/>
                        <a:pt x="392303" y="93664"/>
                        <a:pt x="372491" y="67661"/>
                      </a:cubicBezTo>
                      <a:cubicBezTo>
                        <a:pt x="368872" y="62899"/>
                        <a:pt x="363919" y="58231"/>
                        <a:pt x="358014" y="58708"/>
                      </a:cubicBezTo>
                      <a:cubicBezTo>
                        <a:pt x="350393" y="59374"/>
                        <a:pt x="346393" y="67947"/>
                        <a:pt x="344202" y="75281"/>
                      </a:cubicBezTo>
                      <a:cubicBezTo>
                        <a:pt x="328962" y="125954"/>
                        <a:pt x="316770" y="184723"/>
                        <a:pt x="338297" y="234825"/>
                      </a:cubicBezTo>
                      <a:cubicBezTo>
                        <a:pt x="355537" y="274925"/>
                        <a:pt x="388493" y="174532"/>
                        <a:pt x="390970" y="161101"/>
                      </a:cubicBezTo>
                      <a:close/>
                      <a:moveTo>
                        <a:pt x="313722" y="229967"/>
                      </a:moveTo>
                      <a:cubicBezTo>
                        <a:pt x="316199" y="197392"/>
                        <a:pt x="307721" y="162816"/>
                        <a:pt x="285147" y="139099"/>
                      </a:cubicBezTo>
                      <a:cubicBezTo>
                        <a:pt x="281052" y="134812"/>
                        <a:pt x="275622" y="130621"/>
                        <a:pt x="269717" y="131764"/>
                      </a:cubicBezTo>
                      <a:cubicBezTo>
                        <a:pt x="262192" y="133193"/>
                        <a:pt x="259144" y="142147"/>
                        <a:pt x="257810" y="149671"/>
                      </a:cubicBezTo>
                      <a:cubicBezTo>
                        <a:pt x="248190" y="201773"/>
                        <a:pt x="242475" y="261400"/>
                        <a:pt x="269336" y="308929"/>
                      </a:cubicBezTo>
                      <a:cubicBezTo>
                        <a:pt x="290862" y="346934"/>
                        <a:pt x="312770" y="243588"/>
                        <a:pt x="313722" y="229967"/>
                      </a:cubicBezTo>
                      <a:close/>
                      <a:moveTo>
                        <a:pt x="253239" y="287974"/>
                      </a:moveTo>
                      <a:cubicBezTo>
                        <a:pt x="255715" y="255399"/>
                        <a:pt x="247238" y="220823"/>
                        <a:pt x="224664" y="197106"/>
                      </a:cubicBezTo>
                      <a:cubicBezTo>
                        <a:pt x="220568" y="192820"/>
                        <a:pt x="215139" y="188629"/>
                        <a:pt x="209233" y="189772"/>
                      </a:cubicBezTo>
                      <a:cubicBezTo>
                        <a:pt x="201708" y="191200"/>
                        <a:pt x="198660" y="200154"/>
                        <a:pt x="197327" y="207679"/>
                      </a:cubicBezTo>
                      <a:cubicBezTo>
                        <a:pt x="187706" y="259780"/>
                        <a:pt x="181991" y="319407"/>
                        <a:pt x="208852" y="366937"/>
                      </a:cubicBezTo>
                      <a:cubicBezTo>
                        <a:pt x="230378" y="404941"/>
                        <a:pt x="252191" y="301595"/>
                        <a:pt x="253239" y="287974"/>
                      </a:cubicBezTo>
                      <a:close/>
                      <a:moveTo>
                        <a:pt x="169514" y="382843"/>
                      </a:moveTo>
                      <a:cubicBezTo>
                        <a:pt x="166180" y="352173"/>
                        <a:pt x="152369" y="321502"/>
                        <a:pt x="127318" y="303405"/>
                      </a:cubicBezTo>
                      <a:cubicBezTo>
                        <a:pt x="122746" y="300071"/>
                        <a:pt x="116936" y="297214"/>
                        <a:pt x="111792" y="299214"/>
                      </a:cubicBezTo>
                      <a:cubicBezTo>
                        <a:pt x="105029" y="301881"/>
                        <a:pt x="103791" y="310739"/>
                        <a:pt x="103791" y="317978"/>
                      </a:cubicBezTo>
                      <a:cubicBezTo>
                        <a:pt x="103791" y="367984"/>
                        <a:pt x="108839" y="424372"/>
                        <a:pt x="141986" y="463901"/>
                      </a:cubicBezTo>
                      <a:cubicBezTo>
                        <a:pt x="168466" y="495429"/>
                        <a:pt x="170943" y="395702"/>
                        <a:pt x="169514" y="382843"/>
                      </a:cubicBezTo>
                      <a:close/>
                      <a:moveTo>
                        <a:pt x="118460" y="468664"/>
                      </a:moveTo>
                      <a:cubicBezTo>
                        <a:pt x="115126" y="437993"/>
                        <a:pt x="101315" y="407323"/>
                        <a:pt x="76264" y="389225"/>
                      </a:cubicBezTo>
                      <a:cubicBezTo>
                        <a:pt x="71692" y="385891"/>
                        <a:pt x="65882" y="383034"/>
                        <a:pt x="60738" y="385034"/>
                      </a:cubicBezTo>
                      <a:cubicBezTo>
                        <a:pt x="53975" y="387701"/>
                        <a:pt x="52737" y="396559"/>
                        <a:pt x="52737" y="403798"/>
                      </a:cubicBezTo>
                      <a:cubicBezTo>
                        <a:pt x="52737" y="453805"/>
                        <a:pt x="57785" y="510193"/>
                        <a:pt x="90932" y="549721"/>
                      </a:cubicBezTo>
                      <a:cubicBezTo>
                        <a:pt x="117412" y="581249"/>
                        <a:pt x="119888" y="481522"/>
                        <a:pt x="118460" y="468664"/>
                      </a:cubicBezTo>
                      <a:close/>
                      <a:moveTo>
                        <a:pt x="65215" y="560389"/>
                      </a:moveTo>
                      <a:cubicBezTo>
                        <a:pt x="59214" y="533338"/>
                        <a:pt x="43974" y="507430"/>
                        <a:pt x="19876" y="493714"/>
                      </a:cubicBezTo>
                      <a:cubicBezTo>
                        <a:pt x="15494" y="491238"/>
                        <a:pt x="10065" y="489142"/>
                        <a:pt x="5588" y="491524"/>
                      </a:cubicBezTo>
                      <a:cubicBezTo>
                        <a:pt x="-127" y="494572"/>
                        <a:pt x="-412" y="502573"/>
                        <a:pt x="254" y="508954"/>
                      </a:cubicBezTo>
                      <a:cubicBezTo>
                        <a:pt x="5112" y="553531"/>
                        <a:pt x="15018" y="603252"/>
                        <a:pt x="48451" y="635161"/>
                      </a:cubicBezTo>
                      <a:cubicBezTo>
                        <a:pt x="75216" y="660783"/>
                        <a:pt x="67787" y="571629"/>
                        <a:pt x="65215" y="560389"/>
                      </a:cubicBezTo>
                      <a:close/>
                    </a:path>
                  </a:pathLst>
                </a:custGeom>
                <a:solidFill>
                  <a:srgbClr val="67742C"/>
                </a:solidFill>
                <a:ln w="9525" cap="flat">
                  <a:noFill/>
                  <a:prstDash val="solid"/>
                  <a:miter/>
                </a:ln>
              </p:spPr>
              <p:txBody>
                <a:bodyPr rtlCol="0" anchor="ctr"/>
                <a:lstStyle/>
                <a:p>
                  <a:endParaRPr lang="th-TH"/>
                </a:p>
              </p:txBody>
            </p:sp>
          </p:grpSp>
          <p:grpSp>
            <p:nvGrpSpPr>
              <p:cNvPr id="11" name="Graphic 1">
                <a:extLst>
                  <a:ext uri="{FF2B5EF4-FFF2-40B4-BE49-F238E27FC236}">
                    <a16:creationId xmlns:a16="http://schemas.microsoft.com/office/drawing/2014/main" id="{014530E8-E7C7-442A-98C2-12BDB47D715B}"/>
                  </a:ext>
                </a:extLst>
              </p:cNvPr>
              <p:cNvGrpSpPr/>
              <p:nvPr/>
            </p:nvGrpSpPr>
            <p:grpSpPr>
              <a:xfrm>
                <a:off x="6031996" y="2109833"/>
                <a:ext cx="411807" cy="923697"/>
                <a:chOff x="6031996" y="2109833"/>
                <a:chExt cx="411807" cy="923697"/>
              </a:xfrm>
              <a:solidFill>
                <a:srgbClr val="67742C"/>
              </a:solidFill>
            </p:grpSpPr>
            <p:sp>
              <p:nvSpPr>
                <p:cNvPr id="12" name="Freeform: Shape 11">
                  <a:extLst>
                    <a:ext uri="{FF2B5EF4-FFF2-40B4-BE49-F238E27FC236}">
                      <a16:creationId xmlns:a16="http://schemas.microsoft.com/office/drawing/2014/main" id="{69B38AA2-CB78-4F13-B335-45CFD33D7A00}"/>
                    </a:ext>
                  </a:extLst>
                </p:cNvPr>
                <p:cNvSpPr/>
                <p:nvPr/>
              </p:nvSpPr>
              <p:spPr>
                <a:xfrm>
                  <a:off x="6078004" y="2254309"/>
                  <a:ext cx="229249" cy="779221"/>
                </a:xfrm>
                <a:custGeom>
                  <a:avLst/>
                  <a:gdLst>
                    <a:gd name="connsiteX0" fmla="*/ 660 w 229249"/>
                    <a:gd name="connsiteY0" fmla="*/ 764638 h 779221"/>
                    <a:gd name="connsiteX1" fmla="*/ 211544 w 229249"/>
                    <a:gd name="connsiteY1" fmla="*/ 4258 h 779221"/>
                    <a:gd name="connsiteX2" fmla="*/ 224307 w 229249"/>
                    <a:gd name="connsiteY2" fmla="*/ 10830 h 779221"/>
                    <a:gd name="connsiteX3" fmla="*/ 11900 w 229249"/>
                    <a:gd name="connsiteY3" fmla="*/ 777497 h 779221"/>
                    <a:gd name="connsiteX4" fmla="*/ 660 w 229249"/>
                    <a:gd name="connsiteY4" fmla="*/ 764638 h 779221"/>
                    <a:gd name="connsiteX5" fmla="*/ 660 w 229249"/>
                    <a:gd name="connsiteY5" fmla="*/ 764638 h 7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249" h="779221">
                      <a:moveTo>
                        <a:pt x="660" y="764638"/>
                      </a:moveTo>
                      <a:cubicBezTo>
                        <a:pt x="136201" y="536229"/>
                        <a:pt x="240690" y="274577"/>
                        <a:pt x="211544" y="4258"/>
                      </a:cubicBezTo>
                      <a:cubicBezTo>
                        <a:pt x="210496" y="-5839"/>
                        <a:pt x="223545" y="4353"/>
                        <a:pt x="224307" y="10830"/>
                      </a:cubicBezTo>
                      <a:cubicBezTo>
                        <a:pt x="253644" y="283245"/>
                        <a:pt x="148488" y="547373"/>
                        <a:pt x="11900" y="777497"/>
                      </a:cubicBezTo>
                      <a:cubicBezTo>
                        <a:pt x="8090" y="783974"/>
                        <a:pt x="-2769" y="770544"/>
                        <a:pt x="660" y="764638"/>
                      </a:cubicBezTo>
                      <a:lnTo>
                        <a:pt x="660" y="764638"/>
                      </a:lnTo>
                      <a:close/>
                    </a:path>
                  </a:pathLst>
                </a:custGeom>
                <a:solidFill>
                  <a:srgbClr val="67742C"/>
                </a:solidFill>
                <a:ln w="9525"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76342409-D69C-453F-AECE-9A68A2A4E245}"/>
                    </a:ext>
                  </a:extLst>
                </p:cNvPr>
                <p:cNvSpPr/>
                <p:nvPr/>
              </p:nvSpPr>
              <p:spPr>
                <a:xfrm>
                  <a:off x="6031996" y="2109833"/>
                  <a:ext cx="411807" cy="869451"/>
                </a:xfrm>
                <a:custGeom>
                  <a:avLst/>
                  <a:gdLst>
                    <a:gd name="connsiteX0" fmla="*/ 230595 w 411807"/>
                    <a:gd name="connsiteY0" fmla="*/ 110348 h 869451"/>
                    <a:gd name="connsiteX1" fmla="*/ 259266 w 411807"/>
                    <a:gd name="connsiteY1" fmla="*/ 8812 h 869451"/>
                    <a:gd name="connsiteX2" fmla="*/ 275934 w 411807"/>
                    <a:gd name="connsiteY2" fmla="*/ 144 h 869451"/>
                    <a:gd name="connsiteX3" fmla="*/ 289555 w 411807"/>
                    <a:gd name="connsiteY3" fmla="*/ 19575 h 869451"/>
                    <a:gd name="connsiteX4" fmla="*/ 281459 w 411807"/>
                    <a:gd name="connsiteY4" fmla="*/ 196264 h 869451"/>
                    <a:gd name="connsiteX5" fmla="*/ 230595 w 411807"/>
                    <a:gd name="connsiteY5" fmla="*/ 110348 h 869451"/>
                    <a:gd name="connsiteX6" fmla="*/ 139822 w 411807"/>
                    <a:gd name="connsiteY6" fmla="*/ 116635 h 869451"/>
                    <a:gd name="connsiteX7" fmla="*/ 162492 w 411807"/>
                    <a:gd name="connsiteY7" fmla="*/ 123207 h 869451"/>
                    <a:gd name="connsiteX8" fmla="*/ 264885 w 411807"/>
                    <a:gd name="connsiteY8" fmla="*/ 265987 h 869451"/>
                    <a:gd name="connsiteX9" fmla="*/ 172017 w 411807"/>
                    <a:gd name="connsiteY9" fmla="*/ 231030 h 869451"/>
                    <a:gd name="connsiteX10" fmla="*/ 132012 w 411807"/>
                    <a:gd name="connsiteY10" fmla="*/ 133780 h 869451"/>
                    <a:gd name="connsiteX11" fmla="*/ 139822 w 411807"/>
                    <a:gd name="connsiteY11" fmla="*/ 116635 h 869451"/>
                    <a:gd name="connsiteX12" fmla="*/ 132774 w 411807"/>
                    <a:gd name="connsiteY12" fmla="*/ 244270 h 869451"/>
                    <a:gd name="connsiteX13" fmla="*/ 153538 w 411807"/>
                    <a:gd name="connsiteY13" fmla="*/ 248365 h 869451"/>
                    <a:gd name="connsiteX14" fmla="*/ 256503 w 411807"/>
                    <a:gd name="connsiteY14" fmla="*/ 367714 h 869451"/>
                    <a:gd name="connsiteX15" fmla="*/ 170683 w 411807"/>
                    <a:gd name="connsiteY15" fmla="*/ 343996 h 869451"/>
                    <a:gd name="connsiteX16" fmla="*/ 127249 w 411807"/>
                    <a:gd name="connsiteY16" fmla="*/ 260367 h 869451"/>
                    <a:gd name="connsiteX17" fmla="*/ 132774 w 411807"/>
                    <a:gd name="connsiteY17" fmla="*/ 244270 h 869451"/>
                    <a:gd name="connsiteX18" fmla="*/ 115724 w 411807"/>
                    <a:gd name="connsiteY18" fmla="*/ 338377 h 869451"/>
                    <a:gd name="connsiteX19" fmla="*/ 136488 w 411807"/>
                    <a:gd name="connsiteY19" fmla="*/ 342472 h 869451"/>
                    <a:gd name="connsiteX20" fmla="*/ 239454 w 411807"/>
                    <a:gd name="connsiteY20" fmla="*/ 461821 h 869451"/>
                    <a:gd name="connsiteX21" fmla="*/ 153633 w 411807"/>
                    <a:gd name="connsiteY21" fmla="*/ 438103 h 869451"/>
                    <a:gd name="connsiteX22" fmla="*/ 110199 w 411807"/>
                    <a:gd name="connsiteY22" fmla="*/ 354474 h 869451"/>
                    <a:gd name="connsiteX23" fmla="*/ 115724 w 411807"/>
                    <a:gd name="connsiteY23" fmla="*/ 338377 h 869451"/>
                    <a:gd name="connsiteX24" fmla="*/ 102675 w 411807"/>
                    <a:gd name="connsiteY24" fmla="*/ 425149 h 869451"/>
                    <a:gd name="connsiteX25" fmla="*/ 122868 w 411807"/>
                    <a:gd name="connsiteY25" fmla="*/ 431722 h 869451"/>
                    <a:gd name="connsiteX26" fmla="*/ 210879 w 411807"/>
                    <a:gd name="connsiteY26" fmla="*/ 562690 h 869451"/>
                    <a:gd name="connsiteX27" fmla="*/ 128487 w 411807"/>
                    <a:gd name="connsiteY27" fmla="*/ 528781 h 869451"/>
                    <a:gd name="connsiteX28" fmla="*/ 95245 w 411807"/>
                    <a:gd name="connsiteY28" fmla="*/ 440389 h 869451"/>
                    <a:gd name="connsiteX29" fmla="*/ 102675 w 411807"/>
                    <a:gd name="connsiteY29" fmla="*/ 425149 h 869451"/>
                    <a:gd name="connsiteX30" fmla="*/ 67146 w 411807"/>
                    <a:gd name="connsiteY30" fmla="*/ 512779 h 869451"/>
                    <a:gd name="connsiteX31" fmla="*/ 87435 w 411807"/>
                    <a:gd name="connsiteY31" fmla="*/ 518875 h 869451"/>
                    <a:gd name="connsiteX32" fmla="*/ 178398 w 411807"/>
                    <a:gd name="connsiteY32" fmla="*/ 647749 h 869451"/>
                    <a:gd name="connsiteX33" fmla="*/ 95245 w 411807"/>
                    <a:gd name="connsiteY33" fmla="*/ 615745 h 869451"/>
                    <a:gd name="connsiteX34" fmla="*/ 60003 w 411807"/>
                    <a:gd name="connsiteY34" fmla="*/ 528210 h 869451"/>
                    <a:gd name="connsiteX35" fmla="*/ 67146 w 411807"/>
                    <a:gd name="connsiteY35" fmla="*/ 512779 h 869451"/>
                    <a:gd name="connsiteX36" fmla="*/ 28189 w 411807"/>
                    <a:gd name="connsiteY36" fmla="*/ 604981 h 869451"/>
                    <a:gd name="connsiteX37" fmla="*/ 48477 w 411807"/>
                    <a:gd name="connsiteY37" fmla="*/ 611077 h 869451"/>
                    <a:gd name="connsiteX38" fmla="*/ 139441 w 411807"/>
                    <a:gd name="connsiteY38" fmla="*/ 739951 h 869451"/>
                    <a:gd name="connsiteX39" fmla="*/ 56288 w 411807"/>
                    <a:gd name="connsiteY39" fmla="*/ 707947 h 869451"/>
                    <a:gd name="connsiteX40" fmla="*/ 21045 w 411807"/>
                    <a:gd name="connsiteY40" fmla="*/ 620412 h 869451"/>
                    <a:gd name="connsiteX41" fmla="*/ 28189 w 411807"/>
                    <a:gd name="connsiteY41" fmla="*/ 604981 h 869451"/>
                    <a:gd name="connsiteX42" fmla="*/ 6186 w 411807"/>
                    <a:gd name="connsiteY42" fmla="*/ 723187 h 869451"/>
                    <a:gd name="connsiteX43" fmla="*/ 23427 w 411807"/>
                    <a:gd name="connsiteY43" fmla="*/ 728330 h 869451"/>
                    <a:gd name="connsiteX44" fmla="*/ 100579 w 411807"/>
                    <a:gd name="connsiteY44" fmla="*/ 837677 h 869451"/>
                    <a:gd name="connsiteX45" fmla="*/ 30094 w 411807"/>
                    <a:gd name="connsiteY45" fmla="*/ 810531 h 869451"/>
                    <a:gd name="connsiteX46" fmla="*/ 186 w 411807"/>
                    <a:gd name="connsiteY46" fmla="*/ 736236 h 869451"/>
                    <a:gd name="connsiteX47" fmla="*/ 6186 w 411807"/>
                    <a:gd name="connsiteY47" fmla="*/ 723187 h 869451"/>
                    <a:gd name="connsiteX48" fmla="*/ 307653 w 411807"/>
                    <a:gd name="connsiteY48" fmla="*/ 223981 h 869451"/>
                    <a:gd name="connsiteX49" fmla="*/ 395378 w 411807"/>
                    <a:gd name="connsiteY49" fmla="*/ 188834 h 869451"/>
                    <a:gd name="connsiteX50" fmla="*/ 410618 w 411807"/>
                    <a:gd name="connsiteY50" fmla="*/ 196168 h 869451"/>
                    <a:gd name="connsiteX51" fmla="*/ 404236 w 411807"/>
                    <a:gd name="connsiteY51" fmla="*/ 216742 h 869451"/>
                    <a:gd name="connsiteX52" fmla="*/ 274410 w 411807"/>
                    <a:gd name="connsiteY52" fmla="*/ 308278 h 869451"/>
                    <a:gd name="connsiteX53" fmla="*/ 307653 w 411807"/>
                    <a:gd name="connsiteY53" fmla="*/ 223981 h 869451"/>
                    <a:gd name="connsiteX54" fmla="*/ 300699 w 411807"/>
                    <a:gd name="connsiteY54" fmla="*/ 321803 h 869451"/>
                    <a:gd name="connsiteX55" fmla="*/ 388425 w 411807"/>
                    <a:gd name="connsiteY55" fmla="*/ 286656 h 869451"/>
                    <a:gd name="connsiteX56" fmla="*/ 403665 w 411807"/>
                    <a:gd name="connsiteY56" fmla="*/ 293990 h 869451"/>
                    <a:gd name="connsiteX57" fmla="*/ 397283 w 411807"/>
                    <a:gd name="connsiteY57" fmla="*/ 314564 h 869451"/>
                    <a:gd name="connsiteX58" fmla="*/ 267457 w 411807"/>
                    <a:gd name="connsiteY58" fmla="*/ 406099 h 869451"/>
                    <a:gd name="connsiteX59" fmla="*/ 300699 w 411807"/>
                    <a:gd name="connsiteY59" fmla="*/ 321803 h 869451"/>
                    <a:gd name="connsiteX60" fmla="*/ 284507 w 411807"/>
                    <a:gd name="connsiteY60" fmla="*/ 423911 h 869451"/>
                    <a:gd name="connsiteX61" fmla="*/ 375375 w 411807"/>
                    <a:gd name="connsiteY61" fmla="*/ 398575 h 869451"/>
                    <a:gd name="connsiteX62" fmla="*/ 389663 w 411807"/>
                    <a:gd name="connsiteY62" fmla="*/ 407528 h 869451"/>
                    <a:gd name="connsiteX63" fmla="*/ 381090 w 411807"/>
                    <a:gd name="connsiteY63" fmla="*/ 427340 h 869451"/>
                    <a:gd name="connsiteX64" fmla="*/ 242311 w 411807"/>
                    <a:gd name="connsiteY64" fmla="*/ 504016 h 869451"/>
                    <a:gd name="connsiteX65" fmla="*/ 284507 w 411807"/>
                    <a:gd name="connsiteY65" fmla="*/ 423911 h 869451"/>
                    <a:gd name="connsiteX66" fmla="*/ 268410 w 411807"/>
                    <a:gd name="connsiteY66" fmla="*/ 506207 h 869451"/>
                    <a:gd name="connsiteX67" fmla="*/ 359278 w 411807"/>
                    <a:gd name="connsiteY67" fmla="*/ 480871 h 869451"/>
                    <a:gd name="connsiteX68" fmla="*/ 373566 w 411807"/>
                    <a:gd name="connsiteY68" fmla="*/ 489824 h 869451"/>
                    <a:gd name="connsiteX69" fmla="*/ 364993 w 411807"/>
                    <a:gd name="connsiteY69" fmla="*/ 509636 h 869451"/>
                    <a:gd name="connsiteX70" fmla="*/ 226214 w 411807"/>
                    <a:gd name="connsiteY70" fmla="*/ 586312 h 869451"/>
                    <a:gd name="connsiteX71" fmla="*/ 268410 w 411807"/>
                    <a:gd name="connsiteY71" fmla="*/ 506207 h 869451"/>
                    <a:gd name="connsiteX72" fmla="*/ 233929 w 411807"/>
                    <a:gd name="connsiteY72" fmla="*/ 627937 h 869451"/>
                    <a:gd name="connsiteX73" fmla="*/ 322607 w 411807"/>
                    <a:gd name="connsiteY73" fmla="*/ 620221 h 869451"/>
                    <a:gd name="connsiteX74" fmla="*/ 334418 w 411807"/>
                    <a:gd name="connsiteY74" fmla="*/ 630985 h 869451"/>
                    <a:gd name="connsiteX75" fmla="*/ 323083 w 411807"/>
                    <a:gd name="connsiteY75" fmla="*/ 647844 h 869451"/>
                    <a:gd name="connsiteX76" fmla="*/ 181161 w 411807"/>
                    <a:gd name="connsiteY76" fmla="*/ 694993 h 869451"/>
                    <a:gd name="connsiteX77" fmla="*/ 233929 w 411807"/>
                    <a:gd name="connsiteY77" fmla="*/ 627937 h 869451"/>
                    <a:gd name="connsiteX78" fmla="*/ 189638 w 411807"/>
                    <a:gd name="connsiteY78" fmla="*/ 717376 h 869451"/>
                    <a:gd name="connsiteX79" fmla="*/ 278316 w 411807"/>
                    <a:gd name="connsiteY79" fmla="*/ 709661 h 869451"/>
                    <a:gd name="connsiteX80" fmla="*/ 290127 w 411807"/>
                    <a:gd name="connsiteY80" fmla="*/ 720424 h 869451"/>
                    <a:gd name="connsiteX81" fmla="*/ 278792 w 411807"/>
                    <a:gd name="connsiteY81" fmla="*/ 737284 h 869451"/>
                    <a:gd name="connsiteX82" fmla="*/ 136869 w 411807"/>
                    <a:gd name="connsiteY82" fmla="*/ 784432 h 869451"/>
                    <a:gd name="connsiteX83" fmla="*/ 189638 w 411807"/>
                    <a:gd name="connsiteY83" fmla="*/ 717376 h 869451"/>
                    <a:gd name="connsiteX84" fmla="*/ 141537 w 411807"/>
                    <a:gd name="connsiteY84" fmla="*/ 811769 h 869451"/>
                    <a:gd name="connsiteX85" fmla="*/ 221166 w 411807"/>
                    <a:gd name="connsiteY85" fmla="*/ 813579 h 869451"/>
                    <a:gd name="connsiteX86" fmla="*/ 230595 w 411807"/>
                    <a:gd name="connsiteY86" fmla="*/ 824342 h 869451"/>
                    <a:gd name="connsiteX87" fmla="*/ 218880 w 411807"/>
                    <a:gd name="connsiteY87" fmla="*/ 838249 h 869451"/>
                    <a:gd name="connsiteX88" fmla="*/ 88006 w 411807"/>
                    <a:gd name="connsiteY88" fmla="*/ 866347 h 869451"/>
                    <a:gd name="connsiteX89" fmla="*/ 141537 w 411807"/>
                    <a:gd name="connsiteY89" fmla="*/ 811769 h 86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11807" h="869451">
                      <a:moveTo>
                        <a:pt x="230595" y="110348"/>
                      </a:moveTo>
                      <a:cubicBezTo>
                        <a:pt x="226976" y="74344"/>
                        <a:pt x="235263" y="35767"/>
                        <a:pt x="259266" y="8812"/>
                      </a:cubicBezTo>
                      <a:cubicBezTo>
                        <a:pt x="263647" y="3954"/>
                        <a:pt x="269457" y="-904"/>
                        <a:pt x="275934" y="144"/>
                      </a:cubicBezTo>
                      <a:cubicBezTo>
                        <a:pt x="284221" y="1477"/>
                        <a:pt x="287841" y="11288"/>
                        <a:pt x="289555" y="19575"/>
                      </a:cubicBezTo>
                      <a:cubicBezTo>
                        <a:pt x="301652" y="76915"/>
                        <a:pt x="309558" y="142733"/>
                        <a:pt x="281459" y="196264"/>
                      </a:cubicBezTo>
                      <a:cubicBezTo>
                        <a:pt x="258980" y="239031"/>
                        <a:pt x="232024" y="125398"/>
                        <a:pt x="230595" y="110348"/>
                      </a:cubicBezTo>
                      <a:close/>
                      <a:moveTo>
                        <a:pt x="139822" y="116635"/>
                      </a:moveTo>
                      <a:cubicBezTo>
                        <a:pt x="147156" y="112444"/>
                        <a:pt x="156015" y="117873"/>
                        <a:pt x="162492" y="123207"/>
                      </a:cubicBezTo>
                      <a:cubicBezTo>
                        <a:pt x="207259" y="160354"/>
                        <a:pt x="254027" y="206646"/>
                        <a:pt x="264885" y="265987"/>
                      </a:cubicBezTo>
                      <a:cubicBezTo>
                        <a:pt x="273553" y="313516"/>
                        <a:pt x="182494" y="241793"/>
                        <a:pt x="172017" y="231030"/>
                      </a:cubicBezTo>
                      <a:cubicBezTo>
                        <a:pt x="146966" y="205217"/>
                        <a:pt x="129726" y="169975"/>
                        <a:pt x="132012" y="133780"/>
                      </a:cubicBezTo>
                      <a:cubicBezTo>
                        <a:pt x="132488" y="127303"/>
                        <a:pt x="134107" y="119873"/>
                        <a:pt x="139822" y="116635"/>
                      </a:cubicBezTo>
                      <a:close/>
                      <a:moveTo>
                        <a:pt x="132774" y="244270"/>
                      </a:moveTo>
                      <a:cubicBezTo>
                        <a:pt x="139060" y="239983"/>
                        <a:pt x="147347" y="244079"/>
                        <a:pt x="153538" y="248365"/>
                      </a:cubicBezTo>
                      <a:cubicBezTo>
                        <a:pt x="196496" y="277893"/>
                        <a:pt x="242025" y="315517"/>
                        <a:pt x="256503" y="367714"/>
                      </a:cubicBezTo>
                      <a:cubicBezTo>
                        <a:pt x="268029" y="409528"/>
                        <a:pt x="180875" y="352855"/>
                        <a:pt x="170683" y="343996"/>
                      </a:cubicBezTo>
                      <a:cubicBezTo>
                        <a:pt x="146299" y="322946"/>
                        <a:pt x="128011" y="292847"/>
                        <a:pt x="127249" y="260367"/>
                      </a:cubicBezTo>
                      <a:cubicBezTo>
                        <a:pt x="127059" y="254366"/>
                        <a:pt x="127916" y="247603"/>
                        <a:pt x="132774" y="244270"/>
                      </a:cubicBezTo>
                      <a:close/>
                      <a:moveTo>
                        <a:pt x="115724" y="338377"/>
                      </a:moveTo>
                      <a:cubicBezTo>
                        <a:pt x="121915" y="334090"/>
                        <a:pt x="130297" y="338186"/>
                        <a:pt x="136488" y="342472"/>
                      </a:cubicBezTo>
                      <a:cubicBezTo>
                        <a:pt x="179446" y="372000"/>
                        <a:pt x="224976" y="409624"/>
                        <a:pt x="239454" y="461821"/>
                      </a:cubicBezTo>
                      <a:cubicBezTo>
                        <a:pt x="250979" y="503635"/>
                        <a:pt x="163825" y="446962"/>
                        <a:pt x="153633" y="438103"/>
                      </a:cubicBezTo>
                      <a:cubicBezTo>
                        <a:pt x="129249" y="417053"/>
                        <a:pt x="110961" y="386954"/>
                        <a:pt x="110199" y="354474"/>
                      </a:cubicBezTo>
                      <a:cubicBezTo>
                        <a:pt x="110009" y="348473"/>
                        <a:pt x="110961" y="341710"/>
                        <a:pt x="115724" y="338377"/>
                      </a:cubicBezTo>
                      <a:close/>
                      <a:moveTo>
                        <a:pt x="102675" y="425149"/>
                      </a:moveTo>
                      <a:cubicBezTo>
                        <a:pt x="109342" y="421625"/>
                        <a:pt x="117153" y="426673"/>
                        <a:pt x="122868" y="431722"/>
                      </a:cubicBezTo>
                      <a:cubicBezTo>
                        <a:pt x="162015" y="466297"/>
                        <a:pt x="202782" y="509160"/>
                        <a:pt x="210879" y="562690"/>
                      </a:cubicBezTo>
                      <a:cubicBezTo>
                        <a:pt x="217356" y="605553"/>
                        <a:pt x="137536" y="538783"/>
                        <a:pt x="128487" y="528781"/>
                      </a:cubicBezTo>
                      <a:cubicBezTo>
                        <a:pt x="106770" y="504969"/>
                        <a:pt x="92197" y="472774"/>
                        <a:pt x="95245" y="440389"/>
                      </a:cubicBezTo>
                      <a:cubicBezTo>
                        <a:pt x="95817" y="434484"/>
                        <a:pt x="97436" y="427912"/>
                        <a:pt x="102675" y="425149"/>
                      </a:cubicBezTo>
                      <a:close/>
                      <a:moveTo>
                        <a:pt x="67146" y="512779"/>
                      </a:moveTo>
                      <a:cubicBezTo>
                        <a:pt x="73719" y="509065"/>
                        <a:pt x="81720" y="514018"/>
                        <a:pt x="87435" y="518875"/>
                      </a:cubicBezTo>
                      <a:cubicBezTo>
                        <a:pt x="127344" y="552499"/>
                        <a:pt x="169064" y="594409"/>
                        <a:pt x="178398" y="647749"/>
                      </a:cubicBezTo>
                      <a:cubicBezTo>
                        <a:pt x="185828" y="690516"/>
                        <a:pt x="104580" y="625460"/>
                        <a:pt x="95245" y="615745"/>
                      </a:cubicBezTo>
                      <a:cubicBezTo>
                        <a:pt x="72957" y="592408"/>
                        <a:pt x="57717" y="560595"/>
                        <a:pt x="60003" y="528210"/>
                      </a:cubicBezTo>
                      <a:cubicBezTo>
                        <a:pt x="60479" y="522304"/>
                        <a:pt x="62003" y="515637"/>
                        <a:pt x="67146" y="512779"/>
                      </a:cubicBezTo>
                      <a:close/>
                      <a:moveTo>
                        <a:pt x="28189" y="604981"/>
                      </a:moveTo>
                      <a:cubicBezTo>
                        <a:pt x="34761" y="601267"/>
                        <a:pt x="42762" y="606220"/>
                        <a:pt x="48477" y="611077"/>
                      </a:cubicBezTo>
                      <a:cubicBezTo>
                        <a:pt x="88387" y="644701"/>
                        <a:pt x="130107" y="686611"/>
                        <a:pt x="139441" y="739951"/>
                      </a:cubicBezTo>
                      <a:cubicBezTo>
                        <a:pt x="146871" y="782718"/>
                        <a:pt x="65622" y="717662"/>
                        <a:pt x="56288" y="707947"/>
                      </a:cubicBezTo>
                      <a:cubicBezTo>
                        <a:pt x="33999" y="684610"/>
                        <a:pt x="18759" y="652797"/>
                        <a:pt x="21045" y="620412"/>
                      </a:cubicBezTo>
                      <a:cubicBezTo>
                        <a:pt x="21522" y="614506"/>
                        <a:pt x="23046" y="607744"/>
                        <a:pt x="28189" y="604981"/>
                      </a:cubicBezTo>
                      <a:close/>
                      <a:moveTo>
                        <a:pt x="6186" y="723187"/>
                      </a:moveTo>
                      <a:cubicBezTo>
                        <a:pt x="11806" y="720043"/>
                        <a:pt x="18474" y="724234"/>
                        <a:pt x="23427" y="728330"/>
                      </a:cubicBezTo>
                      <a:cubicBezTo>
                        <a:pt x="57336" y="756810"/>
                        <a:pt x="92673" y="792433"/>
                        <a:pt x="100579" y="837677"/>
                      </a:cubicBezTo>
                      <a:cubicBezTo>
                        <a:pt x="106961" y="873967"/>
                        <a:pt x="38000" y="818818"/>
                        <a:pt x="30094" y="810531"/>
                      </a:cubicBezTo>
                      <a:cubicBezTo>
                        <a:pt x="11235" y="790719"/>
                        <a:pt x="-1719" y="763763"/>
                        <a:pt x="186" y="736236"/>
                      </a:cubicBezTo>
                      <a:cubicBezTo>
                        <a:pt x="471" y="731283"/>
                        <a:pt x="1805" y="725568"/>
                        <a:pt x="6186" y="723187"/>
                      </a:cubicBezTo>
                      <a:close/>
                      <a:moveTo>
                        <a:pt x="307653" y="223981"/>
                      </a:moveTo>
                      <a:cubicBezTo>
                        <a:pt x="331275" y="201502"/>
                        <a:pt x="363088" y="186262"/>
                        <a:pt x="395378" y="188834"/>
                      </a:cubicBezTo>
                      <a:cubicBezTo>
                        <a:pt x="401188" y="189310"/>
                        <a:pt x="407856" y="190930"/>
                        <a:pt x="410618" y="196168"/>
                      </a:cubicBezTo>
                      <a:cubicBezTo>
                        <a:pt x="414142" y="202931"/>
                        <a:pt x="409189" y="210932"/>
                        <a:pt x="404236" y="216742"/>
                      </a:cubicBezTo>
                      <a:cubicBezTo>
                        <a:pt x="370137" y="257033"/>
                        <a:pt x="327655" y="299134"/>
                        <a:pt x="274410" y="308278"/>
                      </a:cubicBezTo>
                      <a:cubicBezTo>
                        <a:pt x="231738" y="315421"/>
                        <a:pt x="297747" y="233316"/>
                        <a:pt x="307653" y="223981"/>
                      </a:cubicBezTo>
                      <a:close/>
                      <a:moveTo>
                        <a:pt x="300699" y="321803"/>
                      </a:moveTo>
                      <a:cubicBezTo>
                        <a:pt x="324321" y="299324"/>
                        <a:pt x="356135" y="284084"/>
                        <a:pt x="388425" y="286656"/>
                      </a:cubicBezTo>
                      <a:cubicBezTo>
                        <a:pt x="394235" y="287132"/>
                        <a:pt x="400902" y="288751"/>
                        <a:pt x="403665" y="293990"/>
                      </a:cubicBezTo>
                      <a:cubicBezTo>
                        <a:pt x="407189" y="300753"/>
                        <a:pt x="402236" y="308754"/>
                        <a:pt x="397283" y="314564"/>
                      </a:cubicBezTo>
                      <a:cubicBezTo>
                        <a:pt x="363183" y="354855"/>
                        <a:pt x="320702" y="396955"/>
                        <a:pt x="267457" y="406099"/>
                      </a:cubicBezTo>
                      <a:cubicBezTo>
                        <a:pt x="224785" y="413243"/>
                        <a:pt x="290793" y="331138"/>
                        <a:pt x="300699" y="321803"/>
                      </a:cubicBezTo>
                      <a:close/>
                      <a:moveTo>
                        <a:pt x="284507" y="423911"/>
                      </a:moveTo>
                      <a:cubicBezTo>
                        <a:pt x="310320" y="404194"/>
                        <a:pt x="343657" y="392479"/>
                        <a:pt x="375375" y="398575"/>
                      </a:cubicBezTo>
                      <a:cubicBezTo>
                        <a:pt x="381186" y="399718"/>
                        <a:pt x="387567" y="402004"/>
                        <a:pt x="389663" y="407528"/>
                      </a:cubicBezTo>
                      <a:cubicBezTo>
                        <a:pt x="392425" y="414672"/>
                        <a:pt x="386615" y="422006"/>
                        <a:pt x="381090" y="427340"/>
                      </a:cubicBezTo>
                      <a:cubicBezTo>
                        <a:pt x="342800" y="463726"/>
                        <a:pt x="296127" y="500873"/>
                        <a:pt x="242311" y="504016"/>
                      </a:cubicBezTo>
                      <a:cubicBezTo>
                        <a:pt x="199163" y="506588"/>
                        <a:pt x="273648" y="432198"/>
                        <a:pt x="284507" y="423911"/>
                      </a:cubicBezTo>
                      <a:close/>
                      <a:moveTo>
                        <a:pt x="268410" y="506207"/>
                      </a:moveTo>
                      <a:cubicBezTo>
                        <a:pt x="294222" y="486490"/>
                        <a:pt x="327560" y="474775"/>
                        <a:pt x="359278" y="480871"/>
                      </a:cubicBezTo>
                      <a:cubicBezTo>
                        <a:pt x="365088" y="482014"/>
                        <a:pt x="371470" y="484300"/>
                        <a:pt x="373566" y="489824"/>
                      </a:cubicBezTo>
                      <a:cubicBezTo>
                        <a:pt x="376328" y="496968"/>
                        <a:pt x="370518" y="504302"/>
                        <a:pt x="364993" y="509636"/>
                      </a:cubicBezTo>
                      <a:cubicBezTo>
                        <a:pt x="326703" y="546022"/>
                        <a:pt x="280030" y="583169"/>
                        <a:pt x="226214" y="586312"/>
                      </a:cubicBezTo>
                      <a:cubicBezTo>
                        <a:pt x="183161" y="588884"/>
                        <a:pt x="257551" y="514494"/>
                        <a:pt x="268410" y="506207"/>
                      </a:cubicBezTo>
                      <a:close/>
                      <a:moveTo>
                        <a:pt x="233929" y="627937"/>
                      </a:moveTo>
                      <a:cubicBezTo>
                        <a:pt x="261266" y="614125"/>
                        <a:pt x="294222" y="609077"/>
                        <a:pt x="322607" y="620221"/>
                      </a:cubicBezTo>
                      <a:cubicBezTo>
                        <a:pt x="327750" y="622222"/>
                        <a:pt x="333275" y="625555"/>
                        <a:pt x="334418" y="630985"/>
                      </a:cubicBezTo>
                      <a:cubicBezTo>
                        <a:pt x="335751" y="638033"/>
                        <a:pt x="329084" y="643939"/>
                        <a:pt x="323083" y="647844"/>
                      </a:cubicBezTo>
                      <a:cubicBezTo>
                        <a:pt x="281364" y="674990"/>
                        <a:pt x="231738" y="701374"/>
                        <a:pt x="181161" y="694993"/>
                      </a:cubicBezTo>
                      <a:cubicBezTo>
                        <a:pt x="140679" y="689944"/>
                        <a:pt x="222499" y="633747"/>
                        <a:pt x="233929" y="627937"/>
                      </a:cubicBezTo>
                      <a:close/>
                      <a:moveTo>
                        <a:pt x="189638" y="717376"/>
                      </a:moveTo>
                      <a:cubicBezTo>
                        <a:pt x="216975" y="703565"/>
                        <a:pt x="249931" y="698517"/>
                        <a:pt x="278316" y="709661"/>
                      </a:cubicBezTo>
                      <a:cubicBezTo>
                        <a:pt x="283459" y="711661"/>
                        <a:pt x="288984" y="714995"/>
                        <a:pt x="290127" y="720424"/>
                      </a:cubicBezTo>
                      <a:cubicBezTo>
                        <a:pt x="291460" y="727473"/>
                        <a:pt x="284793" y="733378"/>
                        <a:pt x="278792" y="737284"/>
                      </a:cubicBezTo>
                      <a:cubicBezTo>
                        <a:pt x="237072" y="764430"/>
                        <a:pt x="187447" y="790814"/>
                        <a:pt x="136869" y="784432"/>
                      </a:cubicBezTo>
                      <a:cubicBezTo>
                        <a:pt x="96388" y="779289"/>
                        <a:pt x="178113" y="723091"/>
                        <a:pt x="189638" y="717376"/>
                      </a:cubicBezTo>
                      <a:close/>
                      <a:moveTo>
                        <a:pt x="141537" y="811769"/>
                      </a:moveTo>
                      <a:cubicBezTo>
                        <a:pt x="167254" y="802149"/>
                        <a:pt x="196972" y="800815"/>
                        <a:pt x="221166" y="813579"/>
                      </a:cubicBezTo>
                      <a:cubicBezTo>
                        <a:pt x="225547" y="815865"/>
                        <a:pt x="230214" y="819389"/>
                        <a:pt x="230595" y="824342"/>
                      </a:cubicBezTo>
                      <a:cubicBezTo>
                        <a:pt x="231167" y="830819"/>
                        <a:pt x="224595" y="835391"/>
                        <a:pt x="218880" y="838249"/>
                      </a:cubicBezTo>
                      <a:cubicBezTo>
                        <a:pt x="179160" y="858346"/>
                        <a:pt x="132393" y="877015"/>
                        <a:pt x="88006" y="866347"/>
                      </a:cubicBezTo>
                      <a:cubicBezTo>
                        <a:pt x="52573" y="857870"/>
                        <a:pt x="130773" y="815865"/>
                        <a:pt x="141537" y="811769"/>
                      </a:cubicBezTo>
                      <a:close/>
                    </a:path>
                  </a:pathLst>
                </a:custGeom>
                <a:solidFill>
                  <a:srgbClr val="67742C"/>
                </a:solidFill>
                <a:ln w="9525" cap="flat">
                  <a:noFill/>
                  <a:prstDash val="solid"/>
                  <a:miter/>
                </a:ln>
              </p:spPr>
              <p:txBody>
                <a:bodyPr rtlCol="0" anchor="ctr"/>
                <a:lstStyle/>
                <a:p>
                  <a:endParaRPr lang="th-TH"/>
                </a:p>
              </p:txBody>
            </p:sp>
          </p:grpSp>
          <p:grpSp>
            <p:nvGrpSpPr>
              <p:cNvPr id="14" name="Graphic 1">
                <a:extLst>
                  <a:ext uri="{FF2B5EF4-FFF2-40B4-BE49-F238E27FC236}">
                    <a16:creationId xmlns:a16="http://schemas.microsoft.com/office/drawing/2014/main" id="{014530E8-E7C7-442A-98C2-12BDB47D715B}"/>
                  </a:ext>
                </a:extLst>
              </p:cNvPr>
              <p:cNvGrpSpPr/>
              <p:nvPr/>
            </p:nvGrpSpPr>
            <p:grpSpPr>
              <a:xfrm>
                <a:off x="5200672" y="2519226"/>
                <a:ext cx="896289" cy="1346166"/>
                <a:chOff x="5200672" y="2519226"/>
                <a:chExt cx="896289" cy="1346166"/>
              </a:xfrm>
              <a:solidFill>
                <a:srgbClr val="67742C"/>
              </a:solidFill>
            </p:grpSpPr>
            <p:sp>
              <p:nvSpPr>
                <p:cNvPr id="15" name="Freeform: Shape 14">
                  <a:extLst>
                    <a:ext uri="{FF2B5EF4-FFF2-40B4-BE49-F238E27FC236}">
                      <a16:creationId xmlns:a16="http://schemas.microsoft.com/office/drawing/2014/main" id="{F814B198-9097-44A6-A18F-2EB1ED5A5AA2}"/>
                    </a:ext>
                  </a:extLst>
                </p:cNvPr>
                <p:cNvSpPr/>
                <p:nvPr/>
              </p:nvSpPr>
              <p:spPr>
                <a:xfrm>
                  <a:off x="5375537" y="2708814"/>
                  <a:ext cx="615961" cy="1156578"/>
                </a:xfrm>
                <a:custGeom>
                  <a:avLst/>
                  <a:gdLst>
                    <a:gd name="connsiteX0" fmla="*/ 588065 w 615961"/>
                    <a:gd name="connsiteY0" fmla="*/ 1146428 h 1156578"/>
                    <a:gd name="connsiteX1" fmla="*/ 3230 w 615961"/>
                    <a:gd name="connsiteY1" fmla="*/ 10191 h 1156578"/>
                    <a:gd name="connsiteX2" fmla="*/ 25804 w 615961"/>
                    <a:gd name="connsiteY2" fmla="*/ 3905 h 1156578"/>
                    <a:gd name="connsiteX3" fmla="*/ 615783 w 615961"/>
                    <a:gd name="connsiteY3" fmla="*/ 1149286 h 1156578"/>
                    <a:gd name="connsiteX4" fmla="*/ 588065 w 615961"/>
                    <a:gd name="connsiteY4" fmla="*/ 1146428 h 1156578"/>
                    <a:gd name="connsiteX5" fmla="*/ 588065 w 615961"/>
                    <a:gd name="connsiteY5" fmla="*/ 1146428 h 1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961" h="1156578">
                      <a:moveTo>
                        <a:pt x="588065" y="1146428"/>
                      </a:moveTo>
                      <a:cubicBezTo>
                        <a:pt x="499387" y="725138"/>
                        <a:pt x="336605" y="298799"/>
                        <a:pt x="3230" y="10191"/>
                      </a:cubicBezTo>
                      <a:cubicBezTo>
                        <a:pt x="-9248" y="-572"/>
                        <a:pt x="17899" y="-3049"/>
                        <a:pt x="25804" y="3905"/>
                      </a:cubicBezTo>
                      <a:cubicBezTo>
                        <a:pt x="361656" y="294703"/>
                        <a:pt x="526438" y="724757"/>
                        <a:pt x="615783" y="1149286"/>
                      </a:cubicBezTo>
                      <a:cubicBezTo>
                        <a:pt x="618450" y="1161192"/>
                        <a:pt x="590351" y="1157287"/>
                        <a:pt x="588065" y="1146428"/>
                      </a:cubicBezTo>
                      <a:lnTo>
                        <a:pt x="588065" y="1146428"/>
                      </a:lnTo>
                      <a:close/>
                    </a:path>
                  </a:pathLst>
                </a:custGeom>
                <a:solidFill>
                  <a:srgbClr val="67742C"/>
                </a:solidFill>
                <a:ln w="9525" cap="flat">
                  <a:noFill/>
                  <a:prstDash val="solid"/>
                  <a:miter/>
                </a:ln>
              </p:spPr>
              <p:txBody>
                <a:bodyPr rtlCol="0" anchor="ctr"/>
                <a:lstStyle/>
                <a:p>
                  <a:endParaRPr lang="th-TH"/>
                </a:p>
              </p:txBody>
            </p:sp>
            <p:sp>
              <p:nvSpPr>
                <p:cNvPr id="16" name="Freeform: Shape 15">
                  <a:extLst>
                    <a:ext uri="{FF2B5EF4-FFF2-40B4-BE49-F238E27FC236}">
                      <a16:creationId xmlns:a16="http://schemas.microsoft.com/office/drawing/2014/main" id="{55B18C66-9DB7-402D-9339-0510D80511FB}"/>
                    </a:ext>
                  </a:extLst>
                </p:cNvPr>
                <p:cNvSpPr/>
                <p:nvPr/>
              </p:nvSpPr>
              <p:spPr>
                <a:xfrm>
                  <a:off x="5200672" y="2519226"/>
                  <a:ext cx="896289" cy="1243522"/>
                </a:xfrm>
                <a:custGeom>
                  <a:avLst/>
                  <a:gdLst>
                    <a:gd name="connsiteX0" fmla="*/ 259343 w 896289"/>
                    <a:gd name="connsiteY0" fmla="*/ 229688 h 1243522"/>
                    <a:gd name="connsiteX1" fmla="*/ 74177 w 896289"/>
                    <a:gd name="connsiteY1" fmla="*/ 11089 h 1243522"/>
                    <a:gd name="connsiteX2" fmla="*/ 36363 w 896289"/>
                    <a:gd name="connsiteY2" fmla="*/ 3088 h 1243522"/>
                    <a:gd name="connsiteX3" fmla="*/ 25886 w 896289"/>
                    <a:gd name="connsiteY3" fmla="*/ 31853 h 1243522"/>
                    <a:gd name="connsiteX4" fmla="*/ 103419 w 896289"/>
                    <a:gd name="connsiteY4" fmla="*/ 184158 h 1243522"/>
                    <a:gd name="connsiteX5" fmla="*/ 259343 w 896289"/>
                    <a:gd name="connsiteY5" fmla="*/ 229688 h 1243522"/>
                    <a:gd name="connsiteX6" fmla="*/ 10550 w 896289"/>
                    <a:gd name="connsiteY6" fmla="*/ 321318 h 1243522"/>
                    <a:gd name="connsiteX7" fmla="*/ 165998 w 896289"/>
                    <a:gd name="connsiteY7" fmla="*/ 392375 h 1243522"/>
                    <a:gd name="connsiteX8" fmla="*/ 316493 w 896289"/>
                    <a:gd name="connsiteY8" fmla="*/ 330843 h 1243522"/>
                    <a:gd name="connsiteX9" fmla="*/ 35506 w 896289"/>
                    <a:gd name="connsiteY9" fmla="*/ 274931 h 1243522"/>
                    <a:gd name="connsiteX10" fmla="*/ 930 w 896289"/>
                    <a:gd name="connsiteY10" fmla="*/ 292267 h 1243522"/>
                    <a:gd name="connsiteX11" fmla="*/ 10550 w 896289"/>
                    <a:gd name="connsiteY11" fmla="*/ 321318 h 1243522"/>
                    <a:gd name="connsiteX12" fmla="*/ 144186 w 896289"/>
                    <a:gd name="connsiteY12" fmla="*/ 476861 h 1243522"/>
                    <a:gd name="connsiteX13" fmla="*/ 288776 w 896289"/>
                    <a:gd name="connsiteY13" fmla="*/ 527915 h 1243522"/>
                    <a:gd name="connsiteX14" fmla="*/ 418411 w 896289"/>
                    <a:gd name="connsiteY14" fmla="*/ 460859 h 1243522"/>
                    <a:gd name="connsiteX15" fmla="*/ 162665 w 896289"/>
                    <a:gd name="connsiteY15" fmla="*/ 433427 h 1243522"/>
                    <a:gd name="connsiteX16" fmla="*/ 133137 w 896289"/>
                    <a:gd name="connsiteY16" fmla="*/ 451620 h 1243522"/>
                    <a:gd name="connsiteX17" fmla="*/ 144186 w 896289"/>
                    <a:gd name="connsiteY17" fmla="*/ 476861 h 1243522"/>
                    <a:gd name="connsiteX18" fmla="*/ 227530 w 896289"/>
                    <a:gd name="connsiteY18" fmla="*/ 607354 h 1243522"/>
                    <a:gd name="connsiteX19" fmla="*/ 372215 w 896289"/>
                    <a:gd name="connsiteY19" fmla="*/ 658408 h 1243522"/>
                    <a:gd name="connsiteX20" fmla="*/ 501850 w 896289"/>
                    <a:gd name="connsiteY20" fmla="*/ 591352 h 1243522"/>
                    <a:gd name="connsiteX21" fmla="*/ 246104 w 896289"/>
                    <a:gd name="connsiteY21" fmla="*/ 563920 h 1243522"/>
                    <a:gd name="connsiteX22" fmla="*/ 216576 w 896289"/>
                    <a:gd name="connsiteY22" fmla="*/ 582113 h 1243522"/>
                    <a:gd name="connsiteX23" fmla="*/ 227530 w 896289"/>
                    <a:gd name="connsiteY23" fmla="*/ 607354 h 1243522"/>
                    <a:gd name="connsiteX24" fmla="*/ 304397 w 896289"/>
                    <a:gd name="connsiteY24" fmla="*/ 725940 h 1243522"/>
                    <a:gd name="connsiteX25" fmla="*/ 441938 w 896289"/>
                    <a:gd name="connsiteY25" fmla="*/ 793949 h 1243522"/>
                    <a:gd name="connsiteX26" fmla="*/ 578622 w 896289"/>
                    <a:gd name="connsiteY26" fmla="*/ 742895 h 1243522"/>
                    <a:gd name="connsiteX27" fmla="*/ 328019 w 896289"/>
                    <a:gd name="connsiteY27" fmla="*/ 685078 h 1243522"/>
                    <a:gd name="connsiteX28" fmla="*/ 296491 w 896289"/>
                    <a:gd name="connsiteY28" fmla="*/ 699651 h 1243522"/>
                    <a:gd name="connsiteX29" fmla="*/ 304397 w 896289"/>
                    <a:gd name="connsiteY29" fmla="*/ 725940 h 1243522"/>
                    <a:gd name="connsiteX30" fmla="*/ 358880 w 896289"/>
                    <a:gd name="connsiteY30" fmla="*/ 869196 h 1243522"/>
                    <a:gd name="connsiteX31" fmla="*/ 497945 w 896289"/>
                    <a:gd name="connsiteY31" fmla="*/ 934061 h 1243522"/>
                    <a:gd name="connsiteX32" fmla="*/ 633486 w 896289"/>
                    <a:gd name="connsiteY32" fmla="*/ 879959 h 1243522"/>
                    <a:gd name="connsiteX33" fmla="*/ 381644 w 896289"/>
                    <a:gd name="connsiteY33" fmla="*/ 827762 h 1243522"/>
                    <a:gd name="connsiteX34" fmla="*/ 350498 w 896289"/>
                    <a:gd name="connsiteY34" fmla="*/ 843002 h 1243522"/>
                    <a:gd name="connsiteX35" fmla="*/ 358880 w 896289"/>
                    <a:gd name="connsiteY35" fmla="*/ 869196 h 1243522"/>
                    <a:gd name="connsiteX36" fmla="*/ 413648 w 896289"/>
                    <a:gd name="connsiteY36" fmla="*/ 1021691 h 1243522"/>
                    <a:gd name="connsiteX37" fmla="*/ 552713 w 896289"/>
                    <a:gd name="connsiteY37" fmla="*/ 1086557 h 1243522"/>
                    <a:gd name="connsiteX38" fmla="*/ 688254 w 896289"/>
                    <a:gd name="connsiteY38" fmla="*/ 1032455 h 1243522"/>
                    <a:gd name="connsiteX39" fmla="*/ 436413 w 896289"/>
                    <a:gd name="connsiteY39" fmla="*/ 980258 h 1243522"/>
                    <a:gd name="connsiteX40" fmla="*/ 405266 w 896289"/>
                    <a:gd name="connsiteY40" fmla="*/ 995498 h 1243522"/>
                    <a:gd name="connsiteX41" fmla="*/ 413648 w 896289"/>
                    <a:gd name="connsiteY41" fmla="*/ 1021691 h 1243522"/>
                    <a:gd name="connsiteX42" fmla="*/ 516233 w 896289"/>
                    <a:gd name="connsiteY42" fmla="*/ 1182474 h 1243522"/>
                    <a:gd name="connsiteX43" fmla="*/ 634152 w 896289"/>
                    <a:gd name="connsiteY43" fmla="*/ 1237528 h 1243522"/>
                    <a:gd name="connsiteX44" fmla="*/ 749119 w 896289"/>
                    <a:gd name="connsiteY44" fmla="*/ 1191617 h 1243522"/>
                    <a:gd name="connsiteX45" fmla="*/ 535473 w 896289"/>
                    <a:gd name="connsiteY45" fmla="*/ 1147421 h 1243522"/>
                    <a:gd name="connsiteX46" fmla="*/ 508994 w 896289"/>
                    <a:gd name="connsiteY46" fmla="*/ 1160375 h 1243522"/>
                    <a:gd name="connsiteX47" fmla="*/ 516233 w 896289"/>
                    <a:gd name="connsiteY47" fmla="*/ 1182474 h 1243522"/>
                    <a:gd name="connsiteX48" fmla="*/ 374310 w 896289"/>
                    <a:gd name="connsiteY48" fmla="*/ 370372 h 1243522"/>
                    <a:gd name="connsiteX49" fmla="*/ 429746 w 896289"/>
                    <a:gd name="connsiteY49" fmla="*/ 117864 h 1243522"/>
                    <a:gd name="connsiteX50" fmla="*/ 414791 w 896289"/>
                    <a:gd name="connsiteY50" fmla="*/ 86336 h 1243522"/>
                    <a:gd name="connsiteX51" fmla="*/ 388407 w 896289"/>
                    <a:gd name="connsiteY51" fmla="*/ 94528 h 1243522"/>
                    <a:gd name="connsiteX52" fmla="*/ 321542 w 896289"/>
                    <a:gd name="connsiteY52" fmla="*/ 233498 h 1243522"/>
                    <a:gd name="connsiteX53" fmla="*/ 374310 w 896289"/>
                    <a:gd name="connsiteY53" fmla="*/ 370372 h 1243522"/>
                    <a:gd name="connsiteX54" fmla="*/ 473846 w 896289"/>
                    <a:gd name="connsiteY54" fmla="*/ 494197 h 1243522"/>
                    <a:gd name="connsiteX55" fmla="*/ 529282 w 896289"/>
                    <a:gd name="connsiteY55" fmla="*/ 241689 h 1243522"/>
                    <a:gd name="connsiteX56" fmla="*/ 514328 w 896289"/>
                    <a:gd name="connsiteY56" fmla="*/ 210161 h 1243522"/>
                    <a:gd name="connsiteX57" fmla="*/ 487943 w 896289"/>
                    <a:gd name="connsiteY57" fmla="*/ 218353 h 1243522"/>
                    <a:gd name="connsiteX58" fmla="*/ 421078 w 896289"/>
                    <a:gd name="connsiteY58" fmla="*/ 357323 h 1243522"/>
                    <a:gd name="connsiteX59" fmla="*/ 473846 w 896289"/>
                    <a:gd name="connsiteY59" fmla="*/ 494197 h 1243522"/>
                    <a:gd name="connsiteX60" fmla="*/ 551856 w 896289"/>
                    <a:gd name="connsiteY60" fmla="*/ 638405 h 1243522"/>
                    <a:gd name="connsiteX61" fmla="*/ 634533 w 896289"/>
                    <a:gd name="connsiteY61" fmla="*/ 393422 h 1243522"/>
                    <a:gd name="connsiteX62" fmla="*/ 623103 w 896289"/>
                    <a:gd name="connsiteY62" fmla="*/ 360466 h 1243522"/>
                    <a:gd name="connsiteX63" fmla="*/ 595957 w 896289"/>
                    <a:gd name="connsiteY63" fmla="*/ 365705 h 1243522"/>
                    <a:gd name="connsiteX64" fmla="*/ 514328 w 896289"/>
                    <a:gd name="connsiteY64" fmla="*/ 496578 h 1243522"/>
                    <a:gd name="connsiteX65" fmla="*/ 551856 w 896289"/>
                    <a:gd name="connsiteY65" fmla="*/ 638405 h 1243522"/>
                    <a:gd name="connsiteX66" fmla="*/ 623294 w 896289"/>
                    <a:gd name="connsiteY66" fmla="*/ 753848 h 1243522"/>
                    <a:gd name="connsiteX67" fmla="*/ 705971 w 896289"/>
                    <a:gd name="connsiteY67" fmla="*/ 508865 h 1243522"/>
                    <a:gd name="connsiteX68" fmla="*/ 694541 w 896289"/>
                    <a:gd name="connsiteY68" fmla="*/ 475909 h 1243522"/>
                    <a:gd name="connsiteX69" fmla="*/ 667395 w 896289"/>
                    <a:gd name="connsiteY69" fmla="*/ 481148 h 1243522"/>
                    <a:gd name="connsiteX70" fmla="*/ 585765 w 896289"/>
                    <a:gd name="connsiteY70" fmla="*/ 612021 h 1243522"/>
                    <a:gd name="connsiteX71" fmla="*/ 623294 w 896289"/>
                    <a:gd name="connsiteY71" fmla="*/ 753848 h 1243522"/>
                    <a:gd name="connsiteX72" fmla="*/ 688826 w 896289"/>
                    <a:gd name="connsiteY72" fmla="*/ 932918 h 1243522"/>
                    <a:gd name="connsiteX73" fmla="*/ 807793 w 896289"/>
                    <a:gd name="connsiteY73" fmla="*/ 719654 h 1243522"/>
                    <a:gd name="connsiteX74" fmla="*/ 802840 w 896289"/>
                    <a:gd name="connsiteY74" fmla="*/ 687078 h 1243522"/>
                    <a:gd name="connsiteX75" fmla="*/ 776742 w 896289"/>
                    <a:gd name="connsiteY75" fmla="*/ 687269 h 1243522"/>
                    <a:gd name="connsiteX76" fmla="*/ 678348 w 896289"/>
                    <a:gd name="connsiteY76" fmla="*/ 794711 h 1243522"/>
                    <a:gd name="connsiteX77" fmla="*/ 688826 w 896289"/>
                    <a:gd name="connsiteY77" fmla="*/ 932918 h 1243522"/>
                    <a:gd name="connsiteX78" fmla="*/ 734070 w 896289"/>
                    <a:gd name="connsiteY78" fmla="*/ 1088176 h 1243522"/>
                    <a:gd name="connsiteX79" fmla="*/ 853037 w 896289"/>
                    <a:gd name="connsiteY79" fmla="*/ 874911 h 1243522"/>
                    <a:gd name="connsiteX80" fmla="*/ 848084 w 896289"/>
                    <a:gd name="connsiteY80" fmla="*/ 842336 h 1243522"/>
                    <a:gd name="connsiteX81" fmla="*/ 821985 w 896289"/>
                    <a:gd name="connsiteY81" fmla="*/ 842526 h 1243522"/>
                    <a:gd name="connsiteX82" fmla="*/ 723592 w 896289"/>
                    <a:gd name="connsiteY82" fmla="*/ 949968 h 1243522"/>
                    <a:gd name="connsiteX83" fmla="*/ 734070 w 896289"/>
                    <a:gd name="connsiteY83" fmla="*/ 1088176 h 1243522"/>
                    <a:gd name="connsiteX84" fmla="*/ 765883 w 896289"/>
                    <a:gd name="connsiteY84" fmla="*/ 1239433 h 1243522"/>
                    <a:gd name="connsiteX85" fmla="*/ 892565 w 896289"/>
                    <a:gd name="connsiteY85" fmla="*/ 1061030 h 1243522"/>
                    <a:gd name="connsiteX86" fmla="*/ 891327 w 896289"/>
                    <a:gd name="connsiteY86" fmla="*/ 1031502 h 1243522"/>
                    <a:gd name="connsiteX87" fmla="*/ 868086 w 896289"/>
                    <a:gd name="connsiteY87" fmla="*/ 1029216 h 1243522"/>
                    <a:gd name="connsiteX88" fmla="*/ 770074 w 896289"/>
                    <a:gd name="connsiteY88" fmla="*/ 1115417 h 1243522"/>
                    <a:gd name="connsiteX89" fmla="*/ 765883 w 896289"/>
                    <a:gd name="connsiteY89" fmla="*/ 1239433 h 124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96289" h="1243522">
                      <a:moveTo>
                        <a:pt x="259343" y="229688"/>
                      </a:moveTo>
                      <a:cubicBezTo>
                        <a:pt x="234197" y="135009"/>
                        <a:pt x="151901" y="65762"/>
                        <a:pt x="74177" y="11089"/>
                      </a:cubicBezTo>
                      <a:cubicBezTo>
                        <a:pt x="62938" y="3183"/>
                        <a:pt x="47793" y="-4437"/>
                        <a:pt x="36363" y="3088"/>
                      </a:cubicBezTo>
                      <a:cubicBezTo>
                        <a:pt x="27505" y="8993"/>
                        <a:pt x="25695" y="21185"/>
                        <a:pt x="25886" y="31853"/>
                      </a:cubicBezTo>
                      <a:cubicBezTo>
                        <a:pt x="26648" y="90527"/>
                        <a:pt x="59318" y="145487"/>
                        <a:pt x="103419" y="184158"/>
                      </a:cubicBezTo>
                      <a:cubicBezTo>
                        <a:pt x="121707" y="200446"/>
                        <a:pt x="279536" y="305411"/>
                        <a:pt x="259343" y="229688"/>
                      </a:cubicBezTo>
                      <a:close/>
                      <a:moveTo>
                        <a:pt x="10550" y="321318"/>
                      </a:moveTo>
                      <a:cubicBezTo>
                        <a:pt x="47698" y="366752"/>
                        <a:pt x="107420" y="389517"/>
                        <a:pt x="165998" y="392375"/>
                      </a:cubicBezTo>
                      <a:cubicBezTo>
                        <a:pt x="190478" y="393613"/>
                        <a:pt x="379454" y="377706"/>
                        <a:pt x="316493" y="330843"/>
                      </a:cubicBezTo>
                      <a:cubicBezTo>
                        <a:pt x="237912" y="272455"/>
                        <a:pt x="130375" y="269312"/>
                        <a:pt x="35506" y="274931"/>
                      </a:cubicBezTo>
                      <a:cubicBezTo>
                        <a:pt x="21790" y="275693"/>
                        <a:pt x="5121" y="279122"/>
                        <a:pt x="930" y="292267"/>
                      </a:cubicBezTo>
                      <a:cubicBezTo>
                        <a:pt x="-2404" y="302363"/>
                        <a:pt x="3788" y="313031"/>
                        <a:pt x="10550" y="321318"/>
                      </a:cubicBezTo>
                      <a:close/>
                      <a:moveTo>
                        <a:pt x="144186" y="476861"/>
                      </a:moveTo>
                      <a:cubicBezTo>
                        <a:pt x="180953" y="514485"/>
                        <a:pt x="236198" y="530011"/>
                        <a:pt x="288776" y="527915"/>
                      </a:cubicBezTo>
                      <a:cubicBezTo>
                        <a:pt x="310779" y="527058"/>
                        <a:pt x="478418" y="497626"/>
                        <a:pt x="418411" y="460859"/>
                      </a:cubicBezTo>
                      <a:cubicBezTo>
                        <a:pt x="343449" y="414949"/>
                        <a:pt x="247056" y="420759"/>
                        <a:pt x="162665" y="433427"/>
                      </a:cubicBezTo>
                      <a:cubicBezTo>
                        <a:pt x="150473" y="435237"/>
                        <a:pt x="135899" y="439619"/>
                        <a:pt x="133137" y="451620"/>
                      </a:cubicBezTo>
                      <a:cubicBezTo>
                        <a:pt x="131042" y="460955"/>
                        <a:pt x="137423" y="470003"/>
                        <a:pt x="144186" y="476861"/>
                      </a:cubicBezTo>
                      <a:close/>
                      <a:moveTo>
                        <a:pt x="227530" y="607354"/>
                      </a:moveTo>
                      <a:cubicBezTo>
                        <a:pt x="264392" y="644978"/>
                        <a:pt x="319541" y="660503"/>
                        <a:pt x="372215" y="658408"/>
                      </a:cubicBezTo>
                      <a:cubicBezTo>
                        <a:pt x="394217" y="657551"/>
                        <a:pt x="561858" y="628118"/>
                        <a:pt x="501850" y="591352"/>
                      </a:cubicBezTo>
                      <a:cubicBezTo>
                        <a:pt x="426888" y="545441"/>
                        <a:pt x="330495" y="551252"/>
                        <a:pt x="246104" y="563920"/>
                      </a:cubicBezTo>
                      <a:cubicBezTo>
                        <a:pt x="233912" y="565730"/>
                        <a:pt x="219338" y="570111"/>
                        <a:pt x="216576" y="582113"/>
                      </a:cubicBezTo>
                      <a:cubicBezTo>
                        <a:pt x="214385" y="591447"/>
                        <a:pt x="220767" y="600496"/>
                        <a:pt x="227530" y="607354"/>
                      </a:cubicBezTo>
                      <a:close/>
                      <a:moveTo>
                        <a:pt x="304397" y="725940"/>
                      </a:moveTo>
                      <a:cubicBezTo>
                        <a:pt x="336496" y="767755"/>
                        <a:pt x="389455" y="789758"/>
                        <a:pt x="441938" y="793949"/>
                      </a:cubicBezTo>
                      <a:cubicBezTo>
                        <a:pt x="463940" y="795758"/>
                        <a:pt x="633771" y="786519"/>
                        <a:pt x="578622" y="742895"/>
                      </a:cubicBezTo>
                      <a:cubicBezTo>
                        <a:pt x="509660" y="688316"/>
                        <a:pt x="413363" y="682601"/>
                        <a:pt x="328019" y="685078"/>
                      </a:cubicBezTo>
                      <a:cubicBezTo>
                        <a:pt x="315636" y="685459"/>
                        <a:pt x="300682" y="688031"/>
                        <a:pt x="296491" y="699651"/>
                      </a:cubicBezTo>
                      <a:cubicBezTo>
                        <a:pt x="293253" y="708605"/>
                        <a:pt x="298491" y="718320"/>
                        <a:pt x="304397" y="725940"/>
                      </a:cubicBezTo>
                      <a:close/>
                      <a:moveTo>
                        <a:pt x="358880" y="869196"/>
                      </a:moveTo>
                      <a:cubicBezTo>
                        <a:pt x="391836" y="910249"/>
                        <a:pt x="445367" y="931109"/>
                        <a:pt x="497945" y="934061"/>
                      </a:cubicBezTo>
                      <a:cubicBezTo>
                        <a:pt x="519947" y="935395"/>
                        <a:pt x="689588" y="922346"/>
                        <a:pt x="633486" y="879959"/>
                      </a:cubicBezTo>
                      <a:cubicBezTo>
                        <a:pt x="563382" y="827000"/>
                        <a:pt x="466893" y="823476"/>
                        <a:pt x="381644" y="827762"/>
                      </a:cubicBezTo>
                      <a:cubicBezTo>
                        <a:pt x="369357" y="828429"/>
                        <a:pt x="354403" y="831382"/>
                        <a:pt x="350498" y="843002"/>
                      </a:cubicBezTo>
                      <a:cubicBezTo>
                        <a:pt x="347355" y="852051"/>
                        <a:pt x="352879" y="861671"/>
                        <a:pt x="358880" y="869196"/>
                      </a:cubicBezTo>
                      <a:close/>
                      <a:moveTo>
                        <a:pt x="413648" y="1021691"/>
                      </a:moveTo>
                      <a:cubicBezTo>
                        <a:pt x="446605" y="1062744"/>
                        <a:pt x="500135" y="1083604"/>
                        <a:pt x="552713" y="1086557"/>
                      </a:cubicBezTo>
                      <a:cubicBezTo>
                        <a:pt x="574716" y="1087890"/>
                        <a:pt x="744357" y="1074841"/>
                        <a:pt x="688254" y="1032455"/>
                      </a:cubicBezTo>
                      <a:cubicBezTo>
                        <a:pt x="618150" y="979496"/>
                        <a:pt x="521662" y="975971"/>
                        <a:pt x="436413" y="980258"/>
                      </a:cubicBezTo>
                      <a:cubicBezTo>
                        <a:pt x="424126" y="980924"/>
                        <a:pt x="409172" y="983877"/>
                        <a:pt x="405266" y="995498"/>
                      </a:cubicBezTo>
                      <a:cubicBezTo>
                        <a:pt x="402123" y="1004642"/>
                        <a:pt x="407648" y="1014262"/>
                        <a:pt x="413648" y="1021691"/>
                      </a:cubicBezTo>
                      <a:close/>
                      <a:moveTo>
                        <a:pt x="516233" y="1182474"/>
                      </a:moveTo>
                      <a:cubicBezTo>
                        <a:pt x="544236" y="1217335"/>
                        <a:pt x="589575" y="1234956"/>
                        <a:pt x="634152" y="1237528"/>
                      </a:cubicBezTo>
                      <a:cubicBezTo>
                        <a:pt x="652821" y="1238576"/>
                        <a:pt x="796744" y="1227622"/>
                        <a:pt x="749119" y="1191617"/>
                      </a:cubicBezTo>
                      <a:cubicBezTo>
                        <a:pt x="689588" y="1146659"/>
                        <a:pt x="607768" y="1143707"/>
                        <a:pt x="535473" y="1147421"/>
                      </a:cubicBezTo>
                      <a:cubicBezTo>
                        <a:pt x="524996" y="1147993"/>
                        <a:pt x="512328" y="1150470"/>
                        <a:pt x="508994" y="1160375"/>
                      </a:cubicBezTo>
                      <a:cubicBezTo>
                        <a:pt x="506422" y="1167995"/>
                        <a:pt x="511184" y="1176187"/>
                        <a:pt x="516233" y="1182474"/>
                      </a:cubicBezTo>
                      <a:close/>
                      <a:moveTo>
                        <a:pt x="374310" y="370372"/>
                      </a:moveTo>
                      <a:cubicBezTo>
                        <a:pt x="428412" y="300554"/>
                        <a:pt x="433080" y="203589"/>
                        <a:pt x="429746" y="117864"/>
                      </a:cubicBezTo>
                      <a:cubicBezTo>
                        <a:pt x="429269" y="105482"/>
                        <a:pt x="426507" y="90432"/>
                        <a:pt x="414791" y="86336"/>
                      </a:cubicBezTo>
                      <a:cubicBezTo>
                        <a:pt x="405743" y="83193"/>
                        <a:pt x="395932" y="88622"/>
                        <a:pt x="388407" y="94528"/>
                      </a:cubicBezTo>
                      <a:cubicBezTo>
                        <a:pt x="346783" y="127199"/>
                        <a:pt x="325161" y="180634"/>
                        <a:pt x="321542" y="233498"/>
                      </a:cubicBezTo>
                      <a:cubicBezTo>
                        <a:pt x="319922" y="255596"/>
                        <a:pt x="330971" y="426284"/>
                        <a:pt x="374310" y="370372"/>
                      </a:cubicBezTo>
                      <a:close/>
                      <a:moveTo>
                        <a:pt x="473846" y="494197"/>
                      </a:moveTo>
                      <a:cubicBezTo>
                        <a:pt x="527949" y="424379"/>
                        <a:pt x="532616" y="327414"/>
                        <a:pt x="529282" y="241689"/>
                      </a:cubicBezTo>
                      <a:cubicBezTo>
                        <a:pt x="528806" y="229307"/>
                        <a:pt x="526044" y="214257"/>
                        <a:pt x="514328" y="210161"/>
                      </a:cubicBezTo>
                      <a:cubicBezTo>
                        <a:pt x="505279" y="207018"/>
                        <a:pt x="495468" y="212447"/>
                        <a:pt x="487943" y="218353"/>
                      </a:cubicBezTo>
                      <a:cubicBezTo>
                        <a:pt x="446319" y="251024"/>
                        <a:pt x="424697" y="304459"/>
                        <a:pt x="421078" y="357323"/>
                      </a:cubicBezTo>
                      <a:cubicBezTo>
                        <a:pt x="419554" y="379421"/>
                        <a:pt x="430508" y="550109"/>
                        <a:pt x="473846" y="494197"/>
                      </a:cubicBezTo>
                      <a:close/>
                      <a:moveTo>
                        <a:pt x="551856" y="638405"/>
                      </a:moveTo>
                      <a:cubicBezTo>
                        <a:pt x="613293" y="574874"/>
                        <a:pt x="628532" y="479052"/>
                        <a:pt x="634533" y="393422"/>
                      </a:cubicBezTo>
                      <a:cubicBezTo>
                        <a:pt x="635390" y="381040"/>
                        <a:pt x="634247" y="365800"/>
                        <a:pt x="623103" y="360466"/>
                      </a:cubicBezTo>
                      <a:cubicBezTo>
                        <a:pt x="614436" y="356370"/>
                        <a:pt x="604149" y="360656"/>
                        <a:pt x="595957" y="365705"/>
                      </a:cubicBezTo>
                      <a:cubicBezTo>
                        <a:pt x="550999" y="393613"/>
                        <a:pt x="523662" y="444476"/>
                        <a:pt x="514328" y="496578"/>
                      </a:cubicBezTo>
                      <a:cubicBezTo>
                        <a:pt x="510327" y="518390"/>
                        <a:pt x="502707" y="689269"/>
                        <a:pt x="551856" y="638405"/>
                      </a:cubicBezTo>
                      <a:close/>
                      <a:moveTo>
                        <a:pt x="623294" y="753848"/>
                      </a:moveTo>
                      <a:cubicBezTo>
                        <a:pt x="684730" y="690317"/>
                        <a:pt x="699970" y="594495"/>
                        <a:pt x="705971" y="508865"/>
                      </a:cubicBezTo>
                      <a:cubicBezTo>
                        <a:pt x="706828" y="496483"/>
                        <a:pt x="705685" y="481243"/>
                        <a:pt x="694541" y="475909"/>
                      </a:cubicBezTo>
                      <a:cubicBezTo>
                        <a:pt x="685873" y="471813"/>
                        <a:pt x="675586" y="476099"/>
                        <a:pt x="667395" y="481148"/>
                      </a:cubicBezTo>
                      <a:cubicBezTo>
                        <a:pt x="622436" y="509056"/>
                        <a:pt x="595100" y="559919"/>
                        <a:pt x="585765" y="612021"/>
                      </a:cubicBezTo>
                      <a:cubicBezTo>
                        <a:pt x="581765" y="633833"/>
                        <a:pt x="574145" y="804712"/>
                        <a:pt x="623294" y="753848"/>
                      </a:cubicBezTo>
                      <a:close/>
                      <a:moveTo>
                        <a:pt x="688826" y="932918"/>
                      </a:moveTo>
                      <a:cubicBezTo>
                        <a:pt x="756834" y="884436"/>
                        <a:pt x="787505" y="798044"/>
                        <a:pt x="807793" y="719654"/>
                      </a:cubicBezTo>
                      <a:cubicBezTo>
                        <a:pt x="810746" y="708319"/>
                        <a:pt x="812365" y="693936"/>
                        <a:pt x="802840" y="687078"/>
                      </a:cubicBezTo>
                      <a:cubicBezTo>
                        <a:pt x="795506" y="681744"/>
                        <a:pt x="785219" y="684030"/>
                        <a:pt x="776742" y="687269"/>
                      </a:cubicBezTo>
                      <a:cubicBezTo>
                        <a:pt x="730164" y="705461"/>
                        <a:pt x="696065" y="747943"/>
                        <a:pt x="678348" y="794711"/>
                      </a:cubicBezTo>
                      <a:cubicBezTo>
                        <a:pt x="671014" y="814237"/>
                        <a:pt x="634438" y="971685"/>
                        <a:pt x="688826" y="932918"/>
                      </a:cubicBezTo>
                      <a:close/>
                      <a:moveTo>
                        <a:pt x="734070" y="1088176"/>
                      </a:moveTo>
                      <a:cubicBezTo>
                        <a:pt x="802078" y="1039694"/>
                        <a:pt x="832749" y="953302"/>
                        <a:pt x="853037" y="874911"/>
                      </a:cubicBezTo>
                      <a:cubicBezTo>
                        <a:pt x="855990" y="863576"/>
                        <a:pt x="857609" y="849194"/>
                        <a:pt x="848084" y="842336"/>
                      </a:cubicBezTo>
                      <a:cubicBezTo>
                        <a:pt x="840749" y="837002"/>
                        <a:pt x="830463" y="839288"/>
                        <a:pt x="821985" y="842526"/>
                      </a:cubicBezTo>
                      <a:cubicBezTo>
                        <a:pt x="775408" y="860719"/>
                        <a:pt x="741309" y="903200"/>
                        <a:pt x="723592" y="949968"/>
                      </a:cubicBezTo>
                      <a:cubicBezTo>
                        <a:pt x="716258" y="969494"/>
                        <a:pt x="679682" y="1126943"/>
                        <a:pt x="734070" y="1088176"/>
                      </a:cubicBezTo>
                      <a:close/>
                      <a:moveTo>
                        <a:pt x="765883" y="1239433"/>
                      </a:moveTo>
                      <a:cubicBezTo>
                        <a:pt x="831129" y="1202857"/>
                        <a:pt x="866848" y="1128943"/>
                        <a:pt x="892565" y="1061030"/>
                      </a:cubicBezTo>
                      <a:cubicBezTo>
                        <a:pt x="896280" y="1051219"/>
                        <a:pt x="899138" y="1038551"/>
                        <a:pt x="891327" y="1031502"/>
                      </a:cubicBezTo>
                      <a:cubicBezTo>
                        <a:pt x="885326" y="1026073"/>
                        <a:pt x="875897" y="1027025"/>
                        <a:pt x="868086" y="1029216"/>
                      </a:cubicBezTo>
                      <a:cubicBezTo>
                        <a:pt x="824843" y="1040932"/>
                        <a:pt x="790362" y="1075412"/>
                        <a:pt x="770074" y="1115417"/>
                      </a:cubicBezTo>
                      <a:cubicBezTo>
                        <a:pt x="761406" y="1132086"/>
                        <a:pt x="713591" y="1268675"/>
                        <a:pt x="765883" y="1239433"/>
                      </a:cubicBezTo>
                      <a:close/>
                    </a:path>
                  </a:pathLst>
                </a:custGeom>
                <a:solidFill>
                  <a:srgbClr val="67742C"/>
                </a:solidFill>
                <a:ln w="9525" cap="flat">
                  <a:noFill/>
                  <a:prstDash val="solid"/>
                  <a:miter/>
                </a:ln>
              </p:spPr>
              <p:txBody>
                <a:bodyPr rtlCol="0" anchor="ctr"/>
                <a:lstStyle/>
                <a:p>
                  <a:endParaRPr lang="th-TH"/>
                </a:p>
              </p:txBody>
            </p:sp>
          </p:grpSp>
          <p:grpSp>
            <p:nvGrpSpPr>
              <p:cNvPr id="17" name="Graphic 1">
                <a:extLst>
                  <a:ext uri="{FF2B5EF4-FFF2-40B4-BE49-F238E27FC236}">
                    <a16:creationId xmlns:a16="http://schemas.microsoft.com/office/drawing/2014/main" id="{014530E8-E7C7-442A-98C2-12BDB47D715B}"/>
                  </a:ext>
                </a:extLst>
              </p:cNvPr>
              <p:cNvGrpSpPr/>
              <p:nvPr/>
            </p:nvGrpSpPr>
            <p:grpSpPr>
              <a:xfrm>
                <a:off x="5669590" y="2198625"/>
                <a:ext cx="643955" cy="1666783"/>
                <a:chOff x="5669590" y="2198625"/>
                <a:chExt cx="643955" cy="1666783"/>
              </a:xfrm>
              <a:solidFill>
                <a:srgbClr val="67742C"/>
              </a:solidFill>
            </p:grpSpPr>
            <p:sp>
              <p:nvSpPr>
                <p:cNvPr id="18" name="Freeform: Shape 17">
                  <a:extLst>
                    <a:ext uri="{FF2B5EF4-FFF2-40B4-BE49-F238E27FC236}">
                      <a16:creationId xmlns:a16="http://schemas.microsoft.com/office/drawing/2014/main" id="{7D04332E-80B1-4A46-8C66-3F198AEAB88A}"/>
                    </a:ext>
                  </a:extLst>
                </p:cNvPr>
                <p:cNvSpPr/>
                <p:nvPr/>
              </p:nvSpPr>
              <p:spPr>
                <a:xfrm>
                  <a:off x="5869107" y="2445371"/>
                  <a:ext cx="246412" cy="1420036"/>
                </a:xfrm>
                <a:custGeom>
                  <a:avLst/>
                  <a:gdLst>
                    <a:gd name="connsiteX0" fmla="*/ 199461 w 246412"/>
                    <a:gd name="connsiteY0" fmla="*/ 1401966 h 1420036"/>
                    <a:gd name="connsiteX1" fmla="*/ 1626 w 246412"/>
                    <a:gd name="connsiteY1" fmla="*/ 9220 h 1420036"/>
                    <a:gd name="connsiteX2" fmla="*/ 25058 w 246412"/>
                    <a:gd name="connsiteY2" fmla="*/ 10459 h 1420036"/>
                    <a:gd name="connsiteX3" fmla="*/ 224892 w 246412"/>
                    <a:gd name="connsiteY3" fmla="*/ 1414539 h 1420036"/>
                    <a:gd name="connsiteX4" fmla="*/ 199461 w 246412"/>
                    <a:gd name="connsiteY4" fmla="*/ 1401966 h 1420036"/>
                    <a:gd name="connsiteX5" fmla="*/ 199461 w 246412"/>
                    <a:gd name="connsiteY5" fmla="*/ 1401966 h 142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412" h="1420036">
                      <a:moveTo>
                        <a:pt x="199461" y="1401966"/>
                      </a:moveTo>
                      <a:cubicBezTo>
                        <a:pt x="247752" y="930002"/>
                        <a:pt x="227274" y="427082"/>
                        <a:pt x="1626" y="9220"/>
                      </a:cubicBezTo>
                      <a:cubicBezTo>
                        <a:pt x="-6756" y="-6401"/>
                        <a:pt x="19724" y="457"/>
                        <a:pt x="25058" y="10459"/>
                      </a:cubicBezTo>
                      <a:cubicBezTo>
                        <a:pt x="252420" y="431464"/>
                        <a:pt x="273661" y="938956"/>
                        <a:pt x="224892" y="1414539"/>
                      </a:cubicBezTo>
                      <a:cubicBezTo>
                        <a:pt x="223559" y="1427969"/>
                        <a:pt x="198222" y="1414063"/>
                        <a:pt x="199461" y="1401966"/>
                      </a:cubicBezTo>
                      <a:lnTo>
                        <a:pt x="199461" y="1401966"/>
                      </a:lnTo>
                      <a:close/>
                    </a:path>
                  </a:pathLst>
                </a:custGeom>
                <a:solidFill>
                  <a:srgbClr val="67742C"/>
                </a:solidFill>
                <a:ln w="9525" cap="flat">
                  <a:noFill/>
                  <a:prstDash val="solid"/>
                  <a:miter/>
                </a:ln>
              </p:spPr>
              <p:txBody>
                <a:bodyPr rtlCol="0" anchor="ctr"/>
                <a:lstStyle/>
                <a:p>
                  <a:endParaRPr lang="th-TH"/>
                </a:p>
              </p:txBody>
            </p:sp>
            <p:sp>
              <p:nvSpPr>
                <p:cNvPr id="19" name="Freeform: Shape 18">
                  <a:extLst>
                    <a:ext uri="{FF2B5EF4-FFF2-40B4-BE49-F238E27FC236}">
                      <a16:creationId xmlns:a16="http://schemas.microsoft.com/office/drawing/2014/main" id="{C80F57B7-DB35-45F9-B4E6-2B58CA09F5AD}"/>
                    </a:ext>
                  </a:extLst>
                </p:cNvPr>
                <p:cNvSpPr/>
                <p:nvPr/>
              </p:nvSpPr>
              <p:spPr>
                <a:xfrm>
                  <a:off x="5669590" y="2198625"/>
                  <a:ext cx="643955" cy="1549386"/>
                </a:xfrm>
                <a:custGeom>
                  <a:avLst/>
                  <a:gdLst>
                    <a:gd name="connsiteX0" fmla="*/ 268866 w 643955"/>
                    <a:gd name="connsiteY0" fmla="*/ 315403 h 1549386"/>
                    <a:gd name="connsiteX1" fmla="*/ 161805 w 643955"/>
                    <a:gd name="connsiteY1" fmla="*/ 22223 h 1549386"/>
                    <a:gd name="connsiteX2" fmla="*/ 128373 w 643955"/>
                    <a:gd name="connsiteY2" fmla="*/ 697 h 1549386"/>
                    <a:gd name="connsiteX3" fmla="*/ 109323 w 643955"/>
                    <a:gd name="connsiteY3" fmla="*/ 27176 h 1549386"/>
                    <a:gd name="connsiteX4" fmla="*/ 134945 w 643955"/>
                    <a:gd name="connsiteY4" fmla="*/ 213581 h 1549386"/>
                    <a:gd name="connsiteX5" fmla="*/ 268866 w 643955"/>
                    <a:gd name="connsiteY5" fmla="*/ 315403 h 1549386"/>
                    <a:gd name="connsiteX6" fmla="*/ 3881 w 643955"/>
                    <a:gd name="connsiteY6" fmla="*/ 325023 h 1549386"/>
                    <a:gd name="connsiteX7" fmla="*/ 129135 w 643955"/>
                    <a:gd name="connsiteY7" fmla="*/ 453325 h 1549386"/>
                    <a:gd name="connsiteX8" fmla="*/ 291345 w 643955"/>
                    <a:gd name="connsiteY8" fmla="*/ 441133 h 1549386"/>
                    <a:gd name="connsiteX9" fmla="*/ 42171 w 643955"/>
                    <a:gd name="connsiteY9" fmla="*/ 285113 h 1549386"/>
                    <a:gd name="connsiteX10" fmla="*/ 3881 w 643955"/>
                    <a:gd name="connsiteY10" fmla="*/ 291209 h 1549386"/>
                    <a:gd name="connsiteX11" fmla="*/ 3881 w 643955"/>
                    <a:gd name="connsiteY11" fmla="*/ 325023 h 1549386"/>
                    <a:gd name="connsiteX12" fmla="*/ 81795 w 643955"/>
                    <a:gd name="connsiteY12" fmla="*/ 534287 h 1549386"/>
                    <a:gd name="connsiteX13" fmla="*/ 203049 w 643955"/>
                    <a:gd name="connsiteY13" fmla="*/ 637919 h 1549386"/>
                    <a:gd name="connsiteX14" fmla="*/ 347162 w 643955"/>
                    <a:gd name="connsiteY14" fmla="*/ 612678 h 1549386"/>
                    <a:gd name="connsiteX15" fmla="*/ 113037 w 643955"/>
                    <a:gd name="connsiteY15" fmla="*/ 495235 h 1549386"/>
                    <a:gd name="connsiteX16" fmla="*/ 79224 w 643955"/>
                    <a:gd name="connsiteY16" fmla="*/ 504093 h 1549386"/>
                    <a:gd name="connsiteX17" fmla="*/ 81795 w 643955"/>
                    <a:gd name="connsiteY17" fmla="*/ 534287 h 1549386"/>
                    <a:gd name="connsiteX18" fmla="*/ 119800 w 643955"/>
                    <a:gd name="connsiteY18" fmla="*/ 699832 h 1549386"/>
                    <a:gd name="connsiteX19" fmla="*/ 241053 w 643955"/>
                    <a:gd name="connsiteY19" fmla="*/ 803464 h 1549386"/>
                    <a:gd name="connsiteX20" fmla="*/ 385167 w 643955"/>
                    <a:gd name="connsiteY20" fmla="*/ 778223 h 1549386"/>
                    <a:gd name="connsiteX21" fmla="*/ 151137 w 643955"/>
                    <a:gd name="connsiteY21" fmla="*/ 660779 h 1549386"/>
                    <a:gd name="connsiteX22" fmla="*/ 117324 w 643955"/>
                    <a:gd name="connsiteY22" fmla="*/ 669638 h 1549386"/>
                    <a:gd name="connsiteX23" fmla="*/ 119800 w 643955"/>
                    <a:gd name="connsiteY23" fmla="*/ 699832 h 1549386"/>
                    <a:gd name="connsiteX24" fmla="*/ 155519 w 643955"/>
                    <a:gd name="connsiteY24" fmla="*/ 850708 h 1549386"/>
                    <a:gd name="connsiteX25" fmla="*/ 264675 w 643955"/>
                    <a:gd name="connsiteY25" fmla="*/ 969580 h 1549386"/>
                    <a:gd name="connsiteX26" fmla="*/ 410503 w 643955"/>
                    <a:gd name="connsiteY26" fmla="*/ 963484 h 1549386"/>
                    <a:gd name="connsiteX27" fmla="*/ 190857 w 643955"/>
                    <a:gd name="connsiteY27" fmla="*/ 816037 h 1549386"/>
                    <a:gd name="connsiteX28" fmla="*/ 156376 w 643955"/>
                    <a:gd name="connsiteY28" fmla="*/ 820323 h 1549386"/>
                    <a:gd name="connsiteX29" fmla="*/ 155519 w 643955"/>
                    <a:gd name="connsiteY29" fmla="*/ 850708 h 1549386"/>
                    <a:gd name="connsiteX30" fmla="*/ 162186 w 643955"/>
                    <a:gd name="connsiteY30" fmla="*/ 1019586 h 1549386"/>
                    <a:gd name="connsiteX31" fmla="*/ 273724 w 643955"/>
                    <a:gd name="connsiteY31" fmla="*/ 1135791 h 1549386"/>
                    <a:gd name="connsiteX32" fmla="*/ 419361 w 643955"/>
                    <a:gd name="connsiteY32" fmla="*/ 1126076 h 1549386"/>
                    <a:gd name="connsiteX33" fmla="*/ 196667 w 643955"/>
                    <a:gd name="connsiteY33" fmla="*/ 984058 h 1549386"/>
                    <a:gd name="connsiteX34" fmla="*/ 162282 w 643955"/>
                    <a:gd name="connsiteY34" fmla="*/ 989201 h 1549386"/>
                    <a:gd name="connsiteX35" fmla="*/ 162186 w 643955"/>
                    <a:gd name="connsiteY35" fmla="*/ 1019586 h 1549386"/>
                    <a:gd name="connsiteX36" fmla="*/ 166187 w 643955"/>
                    <a:gd name="connsiteY36" fmla="*/ 1198275 h 1549386"/>
                    <a:gd name="connsiteX37" fmla="*/ 277725 w 643955"/>
                    <a:gd name="connsiteY37" fmla="*/ 1314480 h 1549386"/>
                    <a:gd name="connsiteX38" fmla="*/ 423362 w 643955"/>
                    <a:gd name="connsiteY38" fmla="*/ 1304765 h 1549386"/>
                    <a:gd name="connsiteX39" fmla="*/ 200667 w 643955"/>
                    <a:gd name="connsiteY39" fmla="*/ 1162747 h 1549386"/>
                    <a:gd name="connsiteX40" fmla="*/ 166282 w 643955"/>
                    <a:gd name="connsiteY40" fmla="*/ 1167890 h 1549386"/>
                    <a:gd name="connsiteX41" fmla="*/ 166187 w 643955"/>
                    <a:gd name="connsiteY41" fmla="*/ 1198275 h 1549386"/>
                    <a:gd name="connsiteX42" fmla="*/ 213050 w 643955"/>
                    <a:gd name="connsiteY42" fmla="*/ 1402301 h 1549386"/>
                    <a:gd name="connsiteX43" fmla="*/ 307728 w 643955"/>
                    <a:gd name="connsiteY43" fmla="*/ 1500884 h 1549386"/>
                    <a:gd name="connsiteX44" fmla="*/ 431268 w 643955"/>
                    <a:gd name="connsiteY44" fmla="*/ 1492693 h 1549386"/>
                    <a:gd name="connsiteX45" fmla="*/ 242387 w 643955"/>
                    <a:gd name="connsiteY45" fmla="*/ 1372297 h 1549386"/>
                    <a:gd name="connsiteX46" fmla="*/ 213240 w 643955"/>
                    <a:gd name="connsiteY46" fmla="*/ 1376678 h 1549386"/>
                    <a:gd name="connsiteX47" fmla="*/ 213050 w 643955"/>
                    <a:gd name="connsiteY47" fmla="*/ 1402301 h 1549386"/>
                    <a:gd name="connsiteX48" fmla="*/ 333732 w 643955"/>
                    <a:gd name="connsiteY48" fmla="*/ 502664 h 1549386"/>
                    <a:gd name="connsiteX49" fmla="*/ 465748 w 643955"/>
                    <a:gd name="connsiteY49" fmla="*/ 257491 h 1549386"/>
                    <a:gd name="connsiteX50" fmla="*/ 461462 w 643955"/>
                    <a:gd name="connsiteY50" fmla="*/ 219296 h 1549386"/>
                    <a:gd name="connsiteX51" fmla="*/ 433839 w 643955"/>
                    <a:gd name="connsiteY51" fmla="*/ 218724 h 1549386"/>
                    <a:gd name="connsiteX52" fmla="*/ 326683 w 643955"/>
                    <a:gd name="connsiteY52" fmla="*/ 341025 h 1549386"/>
                    <a:gd name="connsiteX53" fmla="*/ 333732 w 643955"/>
                    <a:gd name="connsiteY53" fmla="*/ 502664 h 1549386"/>
                    <a:gd name="connsiteX54" fmla="*/ 389262 w 643955"/>
                    <a:gd name="connsiteY54" fmla="*/ 666875 h 1549386"/>
                    <a:gd name="connsiteX55" fmla="*/ 521279 w 643955"/>
                    <a:gd name="connsiteY55" fmla="*/ 421702 h 1549386"/>
                    <a:gd name="connsiteX56" fmla="*/ 516993 w 643955"/>
                    <a:gd name="connsiteY56" fmla="*/ 383507 h 1549386"/>
                    <a:gd name="connsiteX57" fmla="*/ 489370 w 643955"/>
                    <a:gd name="connsiteY57" fmla="*/ 382935 h 1549386"/>
                    <a:gd name="connsiteX58" fmla="*/ 382214 w 643955"/>
                    <a:gd name="connsiteY58" fmla="*/ 505236 h 1549386"/>
                    <a:gd name="connsiteX59" fmla="*/ 389262 w 643955"/>
                    <a:gd name="connsiteY59" fmla="*/ 666875 h 1549386"/>
                    <a:gd name="connsiteX60" fmla="*/ 417933 w 643955"/>
                    <a:gd name="connsiteY60" fmla="*/ 844898 h 1549386"/>
                    <a:gd name="connsiteX61" fmla="*/ 573381 w 643955"/>
                    <a:gd name="connsiteY61" fmla="*/ 617060 h 1549386"/>
                    <a:gd name="connsiteX62" fmla="*/ 572904 w 643955"/>
                    <a:gd name="connsiteY62" fmla="*/ 578579 h 1549386"/>
                    <a:gd name="connsiteX63" fmla="*/ 545472 w 643955"/>
                    <a:gd name="connsiteY63" fmla="*/ 574673 h 1549386"/>
                    <a:gd name="connsiteX64" fmla="*/ 426886 w 643955"/>
                    <a:gd name="connsiteY64" fmla="*/ 683354 h 1549386"/>
                    <a:gd name="connsiteX65" fmla="*/ 417933 w 643955"/>
                    <a:gd name="connsiteY65" fmla="*/ 844898 h 1549386"/>
                    <a:gd name="connsiteX66" fmla="*/ 449460 w 643955"/>
                    <a:gd name="connsiteY66" fmla="*/ 990630 h 1549386"/>
                    <a:gd name="connsiteX67" fmla="*/ 604908 w 643955"/>
                    <a:gd name="connsiteY67" fmla="*/ 762792 h 1549386"/>
                    <a:gd name="connsiteX68" fmla="*/ 604432 w 643955"/>
                    <a:gd name="connsiteY68" fmla="*/ 724311 h 1549386"/>
                    <a:gd name="connsiteX69" fmla="*/ 577000 w 643955"/>
                    <a:gd name="connsiteY69" fmla="*/ 720406 h 1549386"/>
                    <a:gd name="connsiteX70" fmla="*/ 458414 w 643955"/>
                    <a:gd name="connsiteY70" fmla="*/ 829086 h 1549386"/>
                    <a:gd name="connsiteX71" fmla="*/ 449460 w 643955"/>
                    <a:gd name="connsiteY71" fmla="*/ 990630 h 1549386"/>
                    <a:gd name="connsiteX72" fmla="*/ 455366 w 643955"/>
                    <a:gd name="connsiteY72" fmla="*/ 1200847 h 1549386"/>
                    <a:gd name="connsiteX73" fmla="*/ 635388 w 643955"/>
                    <a:gd name="connsiteY73" fmla="*/ 1018824 h 1549386"/>
                    <a:gd name="connsiteX74" fmla="*/ 640913 w 643955"/>
                    <a:gd name="connsiteY74" fmla="*/ 982915 h 1549386"/>
                    <a:gd name="connsiteX75" fmla="*/ 616053 w 643955"/>
                    <a:gd name="connsiteY75" fmla="*/ 974057 h 1549386"/>
                    <a:gd name="connsiteX76" fmla="*/ 488894 w 643955"/>
                    <a:gd name="connsiteY76" fmla="*/ 1052447 h 1549386"/>
                    <a:gd name="connsiteX77" fmla="*/ 455366 w 643955"/>
                    <a:gd name="connsiteY77" fmla="*/ 1200847 h 1549386"/>
                    <a:gd name="connsiteX78" fmla="*/ 449556 w 643955"/>
                    <a:gd name="connsiteY78" fmla="*/ 1379155 h 1549386"/>
                    <a:gd name="connsiteX79" fmla="*/ 629578 w 643955"/>
                    <a:gd name="connsiteY79" fmla="*/ 1197132 h 1549386"/>
                    <a:gd name="connsiteX80" fmla="*/ 635103 w 643955"/>
                    <a:gd name="connsiteY80" fmla="*/ 1161223 h 1549386"/>
                    <a:gd name="connsiteX81" fmla="*/ 610242 w 643955"/>
                    <a:gd name="connsiteY81" fmla="*/ 1152365 h 1549386"/>
                    <a:gd name="connsiteX82" fmla="*/ 483084 w 643955"/>
                    <a:gd name="connsiteY82" fmla="*/ 1230755 h 1549386"/>
                    <a:gd name="connsiteX83" fmla="*/ 449556 w 643955"/>
                    <a:gd name="connsiteY83" fmla="*/ 1379155 h 1549386"/>
                    <a:gd name="connsiteX84" fmla="*/ 432125 w 643955"/>
                    <a:gd name="connsiteY84" fmla="*/ 1548509 h 1549386"/>
                    <a:gd name="connsiteX85" fmla="*/ 608433 w 643955"/>
                    <a:gd name="connsiteY85" fmla="*/ 1405634 h 1549386"/>
                    <a:gd name="connsiteX86" fmla="*/ 616529 w 643955"/>
                    <a:gd name="connsiteY86" fmla="*/ 1374297 h 1549386"/>
                    <a:gd name="connsiteX87" fmla="*/ 595193 w 643955"/>
                    <a:gd name="connsiteY87" fmla="*/ 1363820 h 1549386"/>
                    <a:gd name="connsiteX88" fmla="*/ 475083 w 643955"/>
                    <a:gd name="connsiteY88" fmla="*/ 1420017 h 1549386"/>
                    <a:gd name="connsiteX89" fmla="*/ 432125 w 643955"/>
                    <a:gd name="connsiteY89" fmla="*/ 1548509 h 154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43955" h="1549386">
                      <a:moveTo>
                        <a:pt x="268866" y="315403"/>
                      </a:moveTo>
                      <a:cubicBezTo>
                        <a:pt x="274772" y="207580"/>
                        <a:pt x="218384" y="106424"/>
                        <a:pt x="161805" y="22223"/>
                      </a:cubicBezTo>
                      <a:cubicBezTo>
                        <a:pt x="153614" y="10031"/>
                        <a:pt x="141612" y="-3208"/>
                        <a:pt x="128373" y="697"/>
                      </a:cubicBezTo>
                      <a:cubicBezTo>
                        <a:pt x="118086" y="3745"/>
                        <a:pt x="112561" y="15937"/>
                        <a:pt x="109323" y="27176"/>
                      </a:cubicBezTo>
                      <a:cubicBezTo>
                        <a:pt x="91606" y="88898"/>
                        <a:pt x="105322" y="157764"/>
                        <a:pt x="134945" y="213581"/>
                      </a:cubicBezTo>
                      <a:cubicBezTo>
                        <a:pt x="147327" y="237012"/>
                        <a:pt x="264104" y="401699"/>
                        <a:pt x="268866" y="315403"/>
                      </a:cubicBezTo>
                      <a:close/>
                      <a:moveTo>
                        <a:pt x="3881" y="325023"/>
                      </a:moveTo>
                      <a:cubicBezTo>
                        <a:pt x="24836" y="385507"/>
                        <a:pt x="74366" y="429989"/>
                        <a:pt x="129135" y="453325"/>
                      </a:cubicBezTo>
                      <a:cubicBezTo>
                        <a:pt x="151995" y="463136"/>
                        <a:pt x="336303" y="511999"/>
                        <a:pt x="291345" y="441133"/>
                      </a:cubicBezTo>
                      <a:cubicBezTo>
                        <a:pt x="235148" y="352646"/>
                        <a:pt x="133992" y="312164"/>
                        <a:pt x="42171" y="285113"/>
                      </a:cubicBezTo>
                      <a:cubicBezTo>
                        <a:pt x="28932" y="281208"/>
                        <a:pt x="12072" y="279017"/>
                        <a:pt x="3881" y="291209"/>
                      </a:cubicBezTo>
                      <a:cubicBezTo>
                        <a:pt x="-2501" y="300734"/>
                        <a:pt x="71" y="314069"/>
                        <a:pt x="3881" y="325023"/>
                      </a:cubicBezTo>
                      <a:close/>
                      <a:moveTo>
                        <a:pt x="81795" y="534287"/>
                      </a:moveTo>
                      <a:cubicBezTo>
                        <a:pt x="104941" y="586484"/>
                        <a:pt x="152471" y="621917"/>
                        <a:pt x="203049" y="637919"/>
                      </a:cubicBezTo>
                      <a:cubicBezTo>
                        <a:pt x="224194" y="644682"/>
                        <a:pt x="392596" y="672019"/>
                        <a:pt x="347162" y="612678"/>
                      </a:cubicBezTo>
                      <a:cubicBezTo>
                        <a:pt x="290488" y="538574"/>
                        <a:pt x="197143" y="511237"/>
                        <a:pt x="113037" y="495235"/>
                      </a:cubicBezTo>
                      <a:cubicBezTo>
                        <a:pt x="100845" y="492949"/>
                        <a:pt x="85605" y="492473"/>
                        <a:pt x="79224" y="504093"/>
                      </a:cubicBezTo>
                      <a:cubicBezTo>
                        <a:pt x="74271" y="513047"/>
                        <a:pt x="77604" y="524762"/>
                        <a:pt x="81795" y="534287"/>
                      </a:cubicBezTo>
                      <a:close/>
                      <a:moveTo>
                        <a:pt x="119800" y="699832"/>
                      </a:moveTo>
                      <a:cubicBezTo>
                        <a:pt x="142946" y="752029"/>
                        <a:pt x="190476" y="787462"/>
                        <a:pt x="241053" y="803464"/>
                      </a:cubicBezTo>
                      <a:cubicBezTo>
                        <a:pt x="262199" y="810227"/>
                        <a:pt x="430601" y="837563"/>
                        <a:pt x="385167" y="778223"/>
                      </a:cubicBezTo>
                      <a:cubicBezTo>
                        <a:pt x="328588" y="704118"/>
                        <a:pt x="235243" y="676877"/>
                        <a:pt x="151137" y="660779"/>
                      </a:cubicBezTo>
                      <a:cubicBezTo>
                        <a:pt x="138945" y="658493"/>
                        <a:pt x="123705" y="658017"/>
                        <a:pt x="117324" y="669638"/>
                      </a:cubicBezTo>
                      <a:cubicBezTo>
                        <a:pt x="112371" y="678591"/>
                        <a:pt x="115609" y="690307"/>
                        <a:pt x="119800" y="699832"/>
                      </a:cubicBezTo>
                      <a:close/>
                      <a:moveTo>
                        <a:pt x="155519" y="850708"/>
                      </a:moveTo>
                      <a:cubicBezTo>
                        <a:pt x="172854" y="905572"/>
                        <a:pt x="216193" y="947006"/>
                        <a:pt x="264675" y="969580"/>
                      </a:cubicBezTo>
                      <a:cubicBezTo>
                        <a:pt x="284964" y="979105"/>
                        <a:pt x="449175" y="1028444"/>
                        <a:pt x="410503" y="963484"/>
                      </a:cubicBezTo>
                      <a:cubicBezTo>
                        <a:pt x="362211" y="882521"/>
                        <a:pt x="272486" y="843088"/>
                        <a:pt x="190857" y="816037"/>
                      </a:cubicBezTo>
                      <a:cubicBezTo>
                        <a:pt x="179046" y="812132"/>
                        <a:pt x="163996" y="809655"/>
                        <a:pt x="156376" y="820323"/>
                      </a:cubicBezTo>
                      <a:cubicBezTo>
                        <a:pt x="150375" y="828705"/>
                        <a:pt x="152376" y="840707"/>
                        <a:pt x="155519" y="850708"/>
                      </a:cubicBezTo>
                      <a:close/>
                      <a:moveTo>
                        <a:pt x="162186" y="1019586"/>
                      </a:moveTo>
                      <a:cubicBezTo>
                        <a:pt x="180570" y="1074069"/>
                        <a:pt x="224766" y="1114360"/>
                        <a:pt x="273724" y="1135791"/>
                      </a:cubicBezTo>
                      <a:cubicBezTo>
                        <a:pt x="294203" y="1144745"/>
                        <a:pt x="459366" y="1189988"/>
                        <a:pt x="419361" y="1126076"/>
                      </a:cubicBezTo>
                      <a:cubicBezTo>
                        <a:pt x="369450" y="1046256"/>
                        <a:pt x="278963" y="1009109"/>
                        <a:pt x="196667" y="984058"/>
                      </a:cubicBezTo>
                      <a:cubicBezTo>
                        <a:pt x="184761" y="980438"/>
                        <a:pt x="169616" y="978343"/>
                        <a:pt x="162282" y="989201"/>
                      </a:cubicBezTo>
                      <a:cubicBezTo>
                        <a:pt x="156567" y="997679"/>
                        <a:pt x="158853" y="1009680"/>
                        <a:pt x="162186" y="1019586"/>
                      </a:cubicBezTo>
                      <a:close/>
                      <a:moveTo>
                        <a:pt x="166187" y="1198275"/>
                      </a:moveTo>
                      <a:cubicBezTo>
                        <a:pt x="184570" y="1252758"/>
                        <a:pt x="228766" y="1293049"/>
                        <a:pt x="277725" y="1314480"/>
                      </a:cubicBezTo>
                      <a:cubicBezTo>
                        <a:pt x="298203" y="1323434"/>
                        <a:pt x="463367" y="1368677"/>
                        <a:pt x="423362" y="1304765"/>
                      </a:cubicBezTo>
                      <a:cubicBezTo>
                        <a:pt x="373451" y="1224945"/>
                        <a:pt x="282963" y="1187798"/>
                        <a:pt x="200667" y="1162747"/>
                      </a:cubicBezTo>
                      <a:cubicBezTo>
                        <a:pt x="188761" y="1159127"/>
                        <a:pt x="173616" y="1157032"/>
                        <a:pt x="166282" y="1167890"/>
                      </a:cubicBezTo>
                      <a:cubicBezTo>
                        <a:pt x="160662" y="1176463"/>
                        <a:pt x="162853" y="1188464"/>
                        <a:pt x="166187" y="1198275"/>
                      </a:cubicBezTo>
                      <a:close/>
                      <a:moveTo>
                        <a:pt x="213050" y="1402301"/>
                      </a:moveTo>
                      <a:cubicBezTo>
                        <a:pt x="228671" y="1448497"/>
                        <a:pt x="266104" y="1482692"/>
                        <a:pt x="307728" y="1500884"/>
                      </a:cubicBezTo>
                      <a:cubicBezTo>
                        <a:pt x="325064" y="1508504"/>
                        <a:pt x="465177" y="1546890"/>
                        <a:pt x="431268" y="1492693"/>
                      </a:cubicBezTo>
                      <a:cubicBezTo>
                        <a:pt x="388977" y="1424970"/>
                        <a:pt x="312205" y="1393442"/>
                        <a:pt x="242387" y="1372297"/>
                      </a:cubicBezTo>
                      <a:cubicBezTo>
                        <a:pt x="232290" y="1369249"/>
                        <a:pt x="219432" y="1367439"/>
                        <a:pt x="213240" y="1376678"/>
                      </a:cubicBezTo>
                      <a:cubicBezTo>
                        <a:pt x="208287" y="1383727"/>
                        <a:pt x="210192" y="1393919"/>
                        <a:pt x="213050" y="1402301"/>
                      </a:cubicBezTo>
                      <a:close/>
                      <a:moveTo>
                        <a:pt x="333732" y="502664"/>
                      </a:moveTo>
                      <a:cubicBezTo>
                        <a:pt x="407074" y="448277"/>
                        <a:pt x="442031" y="348359"/>
                        <a:pt x="465748" y="257491"/>
                      </a:cubicBezTo>
                      <a:cubicBezTo>
                        <a:pt x="469177" y="244346"/>
                        <a:pt x="471273" y="227582"/>
                        <a:pt x="461462" y="219296"/>
                      </a:cubicBezTo>
                      <a:cubicBezTo>
                        <a:pt x="453842" y="212819"/>
                        <a:pt x="442888" y="215105"/>
                        <a:pt x="433839" y="218724"/>
                      </a:cubicBezTo>
                      <a:cubicBezTo>
                        <a:pt x="384024" y="238536"/>
                        <a:pt x="346686" y="287018"/>
                        <a:pt x="326683" y="341025"/>
                      </a:cubicBezTo>
                      <a:cubicBezTo>
                        <a:pt x="318206" y="363599"/>
                        <a:pt x="275058" y="546194"/>
                        <a:pt x="333732" y="502664"/>
                      </a:cubicBezTo>
                      <a:close/>
                      <a:moveTo>
                        <a:pt x="389262" y="666875"/>
                      </a:moveTo>
                      <a:cubicBezTo>
                        <a:pt x="462605" y="612488"/>
                        <a:pt x="497562" y="512570"/>
                        <a:pt x="521279" y="421702"/>
                      </a:cubicBezTo>
                      <a:cubicBezTo>
                        <a:pt x="524708" y="408557"/>
                        <a:pt x="526803" y="391793"/>
                        <a:pt x="516993" y="383507"/>
                      </a:cubicBezTo>
                      <a:cubicBezTo>
                        <a:pt x="509373" y="377030"/>
                        <a:pt x="498419" y="379316"/>
                        <a:pt x="489370" y="382935"/>
                      </a:cubicBezTo>
                      <a:cubicBezTo>
                        <a:pt x="439554" y="402747"/>
                        <a:pt x="402216" y="451229"/>
                        <a:pt x="382214" y="505236"/>
                      </a:cubicBezTo>
                      <a:cubicBezTo>
                        <a:pt x="373737" y="527810"/>
                        <a:pt x="330588" y="710405"/>
                        <a:pt x="389262" y="666875"/>
                      </a:cubicBezTo>
                      <a:close/>
                      <a:moveTo>
                        <a:pt x="417933" y="844898"/>
                      </a:moveTo>
                      <a:cubicBezTo>
                        <a:pt x="496228" y="799654"/>
                        <a:pt x="540805" y="704594"/>
                        <a:pt x="573381" y="617060"/>
                      </a:cubicBezTo>
                      <a:cubicBezTo>
                        <a:pt x="578143" y="604391"/>
                        <a:pt x="581858" y="588008"/>
                        <a:pt x="572904" y="578579"/>
                      </a:cubicBezTo>
                      <a:cubicBezTo>
                        <a:pt x="565951" y="571244"/>
                        <a:pt x="554807" y="572197"/>
                        <a:pt x="545472" y="574673"/>
                      </a:cubicBezTo>
                      <a:cubicBezTo>
                        <a:pt x="494037" y="588294"/>
                        <a:pt x="452127" y="632014"/>
                        <a:pt x="426886" y="683354"/>
                      </a:cubicBezTo>
                      <a:cubicBezTo>
                        <a:pt x="416313" y="704785"/>
                        <a:pt x="355258" y="881093"/>
                        <a:pt x="417933" y="844898"/>
                      </a:cubicBezTo>
                      <a:close/>
                      <a:moveTo>
                        <a:pt x="449460" y="990630"/>
                      </a:moveTo>
                      <a:cubicBezTo>
                        <a:pt x="527756" y="945386"/>
                        <a:pt x="572333" y="850327"/>
                        <a:pt x="604908" y="762792"/>
                      </a:cubicBezTo>
                      <a:cubicBezTo>
                        <a:pt x="609671" y="750124"/>
                        <a:pt x="613386" y="733741"/>
                        <a:pt x="604432" y="724311"/>
                      </a:cubicBezTo>
                      <a:cubicBezTo>
                        <a:pt x="597479" y="716977"/>
                        <a:pt x="586335" y="717929"/>
                        <a:pt x="577000" y="720406"/>
                      </a:cubicBezTo>
                      <a:cubicBezTo>
                        <a:pt x="525565" y="734027"/>
                        <a:pt x="483655" y="777746"/>
                        <a:pt x="458414" y="829086"/>
                      </a:cubicBezTo>
                      <a:cubicBezTo>
                        <a:pt x="447746" y="850517"/>
                        <a:pt x="386786" y="1026825"/>
                        <a:pt x="449460" y="990630"/>
                      </a:cubicBezTo>
                      <a:close/>
                      <a:moveTo>
                        <a:pt x="455366" y="1200847"/>
                      </a:moveTo>
                      <a:cubicBezTo>
                        <a:pt x="535185" y="1173701"/>
                        <a:pt x="591478" y="1093881"/>
                        <a:pt x="635388" y="1018824"/>
                      </a:cubicBezTo>
                      <a:cubicBezTo>
                        <a:pt x="641770" y="1007966"/>
                        <a:pt x="647771" y="993488"/>
                        <a:pt x="640913" y="982915"/>
                      </a:cubicBezTo>
                      <a:cubicBezTo>
                        <a:pt x="635579" y="974723"/>
                        <a:pt x="625101" y="973580"/>
                        <a:pt x="616053" y="974057"/>
                      </a:cubicBezTo>
                      <a:cubicBezTo>
                        <a:pt x="566142" y="976914"/>
                        <a:pt x="520326" y="1009585"/>
                        <a:pt x="488894" y="1052447"/>
                      </a:cubicBezTo>
                      <a:cubicBezTo>
                        <a:pt x="475749" y="1070354"/>
                        <a:pt x="391548" y="1222564"/>
                        <a:pt x="455366" y="1200847"/>
                      </a:cubicBezTo>
                      <a:close/>
                      <a:moveTo>
                        <a:pt x="449556" y="1379155"/>
                      </a:moveTo>
                      <a:cubicBezTo>
                        <a:pt x="529375" y="1352009"/>
                        <a:pt x="585668" y="1272189"/>
                        <a:pt x="629578" y="1197132"/>
                      </a:cubicBezTo>
                      <a:cubicBezTo>
                        <a:pt x="635960" y="1186274"/>
                        <a:pt x="641961" y="1171796"/>
                        <a:pt x="635103" y="1161223"/>
                      </a:cubicBezTo>
                      <a:cubicBezTo>
                        <a:pt x="629769" y="1153031"/>
                        <a:pt x="619291" y="1151888"/>
                        <a:pt x="610242" y="1152365"/>
                      </a:cubicBezTo>
                      <a:cubicBezTo>
                        <a:pt x="560331" y="1155222"/>
                        <a:pt x="514516" y="1187893"/>
                        <a:pt x="483084" y="1230755"/>
                      </a:cubicBezTo>
                      <a:cubicBezTo>
                        <a:pt x="469844" y="1248662"/>
                        <a:pt x="385643" y="1400872"/>
                        <a:pt x="449556" y="1379155"/>
                      </a:cubicBezTo>
                      <a:close/>
                      <a:moveTo>
                        <a:pt x="432125" y="1548509"/>
                      </a:moveTo>
                      <a:cubicBezTo>
                        <a:pt x="505563" y="1532888"/>
                        <a:pt x="562713" y="1467833"/>
                        <a:pt x="608433" y="1405634"/>
                      </a:cubicBezTo>
                      <a:cubicBezTo>
                        <a:pt x="615005" y="1396681"/>
                        <a:pt x="621672" y="1384394"/>
                        <a:pt x="616529" y="1374297"/>
                      </a:cubicBezTo>
                      <a:cubicBezTo>
                        <a:pt x="612528" y="1366487"/>
                        <a:pt x="603289" y="1364296"/>
                        <a:pt x="595193" y="1363820"/>
                      </a:cubicBezTo>
                      <a:cubicBezTo>
                        <a:pt x="550425" y="1361057"/>
                        <a:pt x="506896" y="1385251"/>
                        <a:pt x="475083" y="1420017"/>
                      </a:cubicBezTo>
                      <a:cubicBezTo>
                        <a:pt x="461652" y="1434590"/>
                        <a:pt x="373260" y="1561082"/>
                        <a:pt x="432125" y="1548509"/>
                      </a:cubicBezTo>
                      <a:close/>
                    </a:path>
                  </a:pathLst>
                </a:custGeom>
                <a:solidFill>
                  <a:srgbClr val="67742C"/>
                </a:solidFill>
                <a:ln w="9525" cap="flat">
                  <a:noFill/>
                  <a:prstDash val="solid"/>
                  <a:miter/>
                </a:ln>
              </p:spPr>
              <p:txBody>
                <a:bodyPr rtlCol="0" anchor="ctr"/>
                <a:lstStyle/>
                <a:p>
                  <a:endParaRPr lang="th-TH"/>
                </a:p>
              </p:txBody>
            </p:sp>
          </p:grpSp>
        </p:grpSp>
        <p:sp>
          <p:nvSpPr>
            <p:cNvPr id="20" name="Freeform: Shape 19">
              <a:extLst>
                <a:ext uri="{FF2B5EF4-FFF2-40B4-BE49-F238E27FC236}">
                  <a16:creationId xmlns:a16="http://schemas.microsoft.com/office/drawing/2014/main" id="{7880A141-3FF4-45AC-AAD3-318290E58EE1}"/>
                </a:ext>
              </a:extLst>
            </p:cNvPr>
            <p:cNvSpPr/>
            <p:nvPr/>
          </p:nvSpPr>
          <p:spPr>
            <a:xfrm>
              <a:off x="5803772" y="3774661"/>
              <a:ext cx="667893" cy="974407"/>
            </a:xfrm>
            <a:custGeom>
              <a:avLst/>
              <a:gdLst>
                <a:gd name="connsiteX0" fmla="*/ 0 w 667893"/>
                <a:gd name="connsiteY0" fmla="*/ 10858 h 974407"/>
                <a:gd name="connsiteX1" fmla="*/ 95250 w 667893"/>
                <a:gd name="connsiteY1" fmla="*/ 917258 h 974407"/>
                <a:gd name="connsiteX2" fmla="*/ 257175 w 667893"/>
                <a:gd name="connsiteY2" fmla="*/ 974408 h 974407"/>
                <a:gd name="connsiteX3" fmla="*/ 569119 w 667893"/>
                <a:gd name="connsiteY3" fmla="*/ 936308 h 974407"/>
                <a:gd name="connsiteX4" fmla="*/ 667893 w 667893"/>
                <a:gd name="connsiteY4" fmla="*/ 0 h 97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893" h="974407">
                  <a:moveTo>
                    <a:pt x="0" y="10858"/>
                  </a:moveTo>
                  <a:lnTo>
                    <a:pt x="95250" y="917258"/>
                  </a:lnTo>
                  <a:lnTo>
                    <a:pt x="257175" y="974408"/>
                  </a:lnTo>
                  <a:lnTo>
                    <a:pt x="569119" y="936308"/>
                  </a:lnTo>
                  <a:lnTo>
                    <a:pt x="667893" y="0"/>
                  </a:lnTo>
                  <a:close/>
                </a:path>
              </a:pathLst>
            </a:custGeom>
            <a:solidFill>
              <a:srgbClr val="E5E1DC"/>
            </a:solidFill>
            <a:ln w="9525" cap="flat">
              <a:noFill/>
              <a:prstDash val="solid"/>
              <a:miter/>
            </a:ln>
          </p:spPr>
          <p:txBody>
            <a:bodyPr rtlCol="0" anchor="ctr"/>
            <a:lstStyle/>
            <a:p>
              <a:endParaRPr lang="th-TH"/>
            </a:p>
          </p:txBody>
        </p:sp>
        <p:sp>
          <p:nvSpPr>
            <p:cNvPr id="21" name="Freeform: Shape 20">
              <a:extLst>
                <a:ext uri="{FF2B5EF4-FFF2-40B4-BE49-F238E27FC236}">
                  <a16:creationId xmlns:a16="http://schemas.microsoft.com/office/drawing/2014/main" id="{7A89C7B8-98F0-4564-B489-844A2C652B6D}"/>
                </a:ext>
              </a:extLst>
            </p:cNvPr>
            <p:cNvSpPr/>
            <p:nvPr/>
          </p:nvSpPr>
          <p:spPr>
            <a:xfrm>
              <a:off x="6060947" y="3774661"/>
              <a:ext cx="410718" cy="974407"/>
            </a:xfrm>
            <a:custGeom>
              <a:avLst/>
              <a:gdLst>
                <a:gd name="connsiteX0" fmla="*/ 0 w 410718"/>
                <a:gd name="connsiteY0" fmla="*/ 20955 h 974407"/>
                <a:gd name="connsiteX1" fmla="*/ 0 w 410718"/>
                <a:gd name="connsiteY1" fmla="*/ 974408 h 974407"/>
                <a:gd name="connsiteX2" fmla="*/ 311944 w 410718"/>
                <a:gd name="connsiteY2" fmla="*/ 936308 h 974407"/>
                <a:gd name="connsiteX3" fmla="*/ 410718 w 410718"/>
                <a:gd name="connsiteY3" fmla="*/ 0 h 974407"/>
              </a:gdLst>
              <a:ahLst/>
              <a:cxnLst>
                <a:cxn ang="0">
                  <a:pos x="connsiteX0" y="connsiteY0"/>
                </a:cxn>
                <a:cxn ang="0">
                  <a:pos x="connsiteX1" y="connsiteY1"/>
                </a:cxn>
                <a:cxn ang="0">
                  <a:pos x="connsiteX2" y="connsiteY2"/>
                </a:cxn>
                <a:cxn ang="0">
                  <a:pos x="connsiteX3" y="connsiteY3"/>
                </a:cxn>
              </a:cxnLst>
              <a:rect l="l" t="t" r="r" b="b"/>
              <a:pathLst>
                <a:path w="410718" h="974407">
                  <a:moveTo>
                    <a:pt x="0" y="20955"/>
                  </a:moveTo>
                  <a:lnTo>
                    <a:pt x="0" y="974408"/>
                  </a:lnTo>
                  <a:lnTo>
                    <a:pt x="311944" y="936308"/>
                  </a:lnTo>
                  <a:lnTo>
                    <a:pt x="410718" y="0"/>
                  </a:lnTo>
                  <a:close/>
                </a:path>
              </a:pathLst>
            </a:custGeom>
            <a:solidFill>
              <a:srgbClr val="DAD4CD"/>
            </a:solidFill>
            <a:ln w="9525" cap="flat">
              <a:noFill/>
              <a:prstDash val="solid"/>
              <a:miter/>
            </a:ln>
          </p:spPr>
          <p:txBody>
            <a:bodyPr rtlCol="0" anchor="ctr"/>
            <a:lstStyle/>
            <a:p>
              <a:endParaRPr lang="th-TH"/>
            </a:p>
          </p:txBody>
        </p:sp>
      </p:grpSp>
      <p:sp>
        <p:nvSpPr>
          <p:cNvPr id="31" name="Rectangle 30">
            <a:extLst>
              <a:ext uri="{FF2B5EF4-FFF2-40B4-BE49-F238E27FC236}">
                <a16:creationId xmlns:a16="http://schemas.microsoft.com/office/drawing/2014/main" id="{79ECE7B2-041C-46C6-9C23-BD8123E32793}"/>
              </a:ext>
            </a:extLst>
          </p:cNvPr>
          <p:cNvSpPr/>
          <p:nvPr/>
        </p:nvSpPr>
        <p:spPr>
          <a:xfrm rot="5400000">
            <a:off x="638512" y="2904245"/>
            <a:ext cx="4273740" cy="895560"/>
          </a:xfrm>
          <a:prstGeom prst="rect">
            <a:avLst/>
          </a:prstGeom>
          <a:solidFill>
            <a:srgbClr val="D3B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3" name="Graphic 1">
            <a:extLst>
              <a:ext uri="{FF2B5EF4-FFF2-40B4-BE49-F238E27FC236}">
                <a16:creationId xmlns:a16="http://schemas.microsoft.com/office/drawing/2014/main" id="{7EA8B500-263D-4B36-9F4D-67E8D0120BBC}"/>
              </a:ext>
            </a:extLst>
          </p:cNvPr>
          <p:cNvGrpSpPr/>
          <p:nvPr/>
        </p:nvGrpSpPr>
        <p:grpSpPr>
          <a:xfrm>
            <a:off x="11186276" y="-844"/>
            <a:ext cx="748144" cy="1766862"/>
            <a:chOff x="5714963" y="2719958"/>
            <a:chExt cx="331317" cy="1053131"/>
          </a:xfrm>
        </p:grpSpPr>
        <p:sp>
          <p:nvSpPr>
            <p:cNvPr id="64" name="Freeform: Shape 63">
              <a:extLst>
                <a:ext uri="{FF2B5EF4-FFF2-40B4-BE49-F238E27FC236}">
                  <a16:creationId xmlns:a16="http://schemas.microsoft.com/office/drawing/2014/main" id="{5087AF80-7DB6-44EB-9FC8-272BC4293B30}"/>
                </a:ext>
              </a:extLst>
            </p:cNvPr>
            <p:cNvSpPr/>
            <p:nvPr/>
          </p:nvSpPr>
          <p:spPr>
            <a:xfrm>
              <a:off x="5817793" y="3377845"/>
              <a:ext cx="119202" cy="297571"/>
            </a:xfrm>
            <a:custGeom>
              <a:avLst/>
              <a:gdLst>
                <a:gd name="connsiteX0" fmla="*/ 117806 w 119202"/>
                <a:gd name="connsiteY0" fmla="*/ 150309 h 297571"/>
                <a:gd name="connsiteX1" fmla="*/ 98089 w 119202"/>
                <a:gd name="connsiteY1" fmla="*/ 85158 h 297571"/>
                <a:gd name="connsiteX2" fmla="*/ 94755 w 119202"/>
                <a:gd name="connsiteY2" fmla="*/ 54869 h 297571"/>
                <a:gd name="connsiteX3" fmla="*/ 58941 w 119202"/>
                <a:gd name="connsiteY3" fmla="*/ 5 h 297571"/>
                <a:gd name="connsiteX4" fmla="*/ 22461 w 119202"/>
                <a:gd name="connsiteY4" fmla="*/ 53250 h 297571"/>
                <a:gd name="connsiteX5" fmla="*/ 19794 w 119202"/>
                <a:gd name="connsiteY5" fmla="*/ 90873 h 297571"/>
                <a:gd name="connsiteX6" fmla="*/ 2649 w 119202"/>
                <a:gd name="connsiteY6" fmla="*/ 147833 h 297571"/>
                <a:gd name="connsiteX7" fmla="*/ 59322 w 119202"/>
                <a:gd name="connsiteY7" fmla="*/ 297566 h 297571"/>
                <a:gd name="connsiteX8" fmla="*/ 117806 w 119202"/>
                <a:gd name="connsiteY8" fmla="*/ 150309 h 297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02" h="297571">
                  <a:moveTo>
                    <a:pt x="117806" y="150309"/>
                  </a:moveTo>
                  <a:cubicBezTo>
                    <a:pt x="114853" y="122592"/>
                    <a:pt x="107900" y="101637"/>
                    <a:pt x="98089" y="85158"/>
                  </a:cubicBezTo>
                  <a:cubicBezTo>
                    <a:pt x="97327" y="74109"/>
                    <a:pt x="96279" y="62394"/>
                    <a:pt x="94755" y="54869"/>
                  </a:cubicBezTo>
                  <a:cubicBezTo>
                    <a:pt x="88564" y="24198"/>
                    <a:pt x="76848" y="386"/>
                    <a:pt x="58941" y="5"/>
                  </a:cubicBezTo>
                  <a:cubicBezTo>
                    <a:pt x="42273" y="-376"/>
                    <a:pt x="27318" y="22198"/>
                    <a:pt x="22461" y="53250"/>
                  </a:cubicBezTo>
                  <a:cubicBezTo>
                    <a:pt x="20460" y="65918"/>
                    <a:pt x="19984" y="78396"/>
                    <a:pt x="19794" y="90873"/>
                  </a:cubicBezTo>
                  <a:cubicBezTo>
                    <a:pt x="12078" y="106018"/>
                    <a:pt x="6554" y="124306"/>
                    <a:pt x="2649" y="147833"/>
                  </a:cubicBezTo>
                  <a:cubicBezTo>
                    <a:pt x="-9448" y="220794"/>
                    <a:pt x="21699" y="296709"/>
                    <a:pt x="59322" y="297566"/>
                  </a:cubicBezTo>
                  <a:cubicBezTo>
                    <a:pt x="99232" y="298328"/>
                    <a:pt x="125712" y="224414"/>
                    <a:pt x="117806" y="150309"/>
                  </a:cubicBezTo>
                  <a:close/>
                </a:path>
              </a:pathLst>
            </a:custGeom>
            <a:solidFill>
              <a:srgbClr val="FFFFFF"/>
            </a:solidFill>
            <a:ln w="9525" cap="flat">
              <a:noFill/>
              <a:prstDash val="solid"/>
              <a:miter/>
            </a:ln>
          </p:spPr>
          <p:txBody>
            <a:bodyPr rtlCol="0" anchor="ctr"/>
            <a:lstStyle/>
            <a:p>
              <a:endParaRPr lang="th-TH"/>
            </a:p>
          </p:txBody>
        </p:sp>
        <p:sp>
          <p:nvSpPr>
            <p:cNvPr id="65" name="Freeform: Shape 64">
              <a:extLst>
                <a:ext uri="{FF2B5EF4-FFF2-40B4-BE49-F238E27FC236}">
                  <a16:creationId xmlns:a16="http://schemas.microsoft.com/office/drawing/2014/main" id="{297E4514-8835-4AE9-8F8E-9C13C16A5F9D}"/>
                </a:ext>
              </a:extLst>
            </p:cNvPr>
            <p:cNvSpPr/>
            <p:nvPr/>
          </p:nvSpPr>
          <p:spPr>
            <a:xfrm>
              <a:off x="5870683" y="3310941"/>
              <a:ext cx="19382" cy="9474"/>
            </a:xfrm>
            <a:custGeom>
              <a:avLst/>
              <a:gdLst>
                <a:gd name="connsiteX0" fmla="*/ 18528 w 19382"/>
                <a:gd name="connsiteY0" fmla="*/ 4329 h 9474"/>
                <a:gd name="connsiteX1" fmla="*/ 3193 w 19382"/>
                <a:gd name="connsiteY1" fmla="*/ 424 h 9474"/>
                <a:gd name="connsiteX2" fmla="*/ 4241 w 19382"/>
                <a:gd name="connsiteY2" fmla="*/ 9092 h 9474"/>
                <a:gd name="connsiteX3" fmla="*/ 10432 w 19382"/>
                <a:gd name="connsiteY3" fmla="*/ 8997 h 9474"/>
                <a:gd name="connsiteX4" fmla="*/ 16338 w 19382"/>
                <a:gd name="connsiteY4" fmla="*/ 9473 h 9474"/>
                <a:gd name="connsiteX5" fmla="*/ 18528 w 19382"/>
                <a:gd name="connsiteY5" fmla="*/ 4329 h 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82" h="9474">
                  <a:moveTo>
                    <a:pt x="18528" y="4329"/>
                  </a:moveTo>
                  <a:cubicBezTo>
                    <a:pt x="14623" y="710"/>
                    <a:pt x="8337" y="-814"/>
                    <a:pt x="3193" y="424"/>
                  </a:cubicBezTo>
                  <a:cubicBezTo>
                    <a:pt x="-1665" y="1567"/>
                    <a:pt x="-712" y="8997"/>
                    <a:pt x="4241" y="9092"/>
                  </a:cubicBezTo>
                  <a:cubicBezTo>
                    <a:pt x="6336" y="9092"/>
                    <a:pt x="8337" y="8806"/>
                    <a:pt x="10432" y="8997"/>
                  </a:cubicBezTo>
                  <a:cubicBezTo>
                    <a:pt x="12432" y="9187"/>
                    <a:pt x="14337" y="9378"/>
                    <a:pt x="16338" y="9473"/>
                  </a:cubicBezTo>
                  <a:cubicBezTo>
                    <a:pt x="18909" y="9568"/>
                    <a:pt x="20433" y="6139"/>
                    <a:pt x="18528" y="4329"/>
                  </a:cubicBezTo>
                  <a:close/>
                </a:path>
              </a:pathLst>
            </a:custGeom>
            <a:solidFill>
              <a:srgbClr val="323232"/>
            </a:solidFill>
            <a:ln w="9525" cap="flat">
              <a:noFill/>
              <a:prstDash val="solid"/>
              <a:miter/>
            </a:ln>
          </p:spPr>
          <p:txBody>
            <a:bodyPr rtlCol="0" anchor="ctr"/>
            <a:lstStyle/>
            <a:p>
              <a:endParaRPr lang="th-TH"/>
            </a:p>
          </p:txBody>
        </p:sp>
        <p:grpSp>
          <p:nvGrpSpPr>
            <p:cNvPr id="66" name="Graphic 1">
              <a:extLst>
                <a:ext uri="{FF2B5EF4-FFF2-40B4-BE49-F238E27FC236}">
                  <a16:creationId xmlns:a16="http://schemas.microsoft.com/office/drawing/2014/main" id="{705F30BA-6069-425A-B24D-0F76B740259E}"/>
                </a:ext>
              </a:extLst>
            </p:cNvPr>
            <p:cNvGrpSpPr/>
            <p:nvPr/>
          </p:nvGrpSpPr>
          <p:grpSpPr>
            <a:xfrm>
              <a:off x="5714963" y="3309942"/>
              <a:ext cx="331317" cy="463147"/>
              <a:chOff x="5714963" y="3309942"/>
              <a:chExt cx="331317" cy="463147"/>
            </a:xfrm>
            <a:solidFill>
              <a:srgbClr val="323232"/>
            </a:solidFill>
          </p:grpSpPr>
          <p:sp>
            <p:nvSpPr>
              <p:cNvPr id="68" name="Freeform: Shape 67">
                <a:extLst>
                  <a:ext uri="{FF2B5EF4-FFF2-40B4-BE49-F238E27FC236}">
                    <a16:creationId xmlns:a16="http://schemas.microsoft.com/office/drawing/2014/main" id="{51B2F804-9D5F-472C-B0F6-88BA5F4FF9CC}"/>
                  </a:ext>
                </a:extLst>
              </p:cNvPr>
              <p:cNvSpPr/>
              <p:nvPr/>
            </p:nvSpPr>
            <p:spPr>
              <a:xfrm>
                <a:off x="5714963" y="3389160"/>
                <a:ext cx="112856" cy="280160"/>
              </a:xfrm>
              <a:custGeom>
                <a:avLst/>
                <a:gdLst>
                  <a:gd name="connsiteX0" fmla="*/ 103478 w 112856"/>
                  <a:gd name="connsiteY0" fmla="*/ 4310 h 280160"/>
                  <a:gd name="connsiteX1" fmla="*/ 77474 w 112856"/>
                  <a:gd name="connsiteY1" fmla="*/ 76700 h 280160"/>
                  <a:gd name="connsiteX2" fmla="*/ 49566 w 112856"/>
                  <a:gd name="connsiteY2" fmla="*/ 151281 h 280160"/>
                  <a:gd name="connsiteX3" fmla="*/ 18991 w 112856"/>
                  <a:gd name="connsiteY3" fmla="*/ 225195 h 280160"/>
                  <a:gd name="connsiteX4" fmla="*/ 36 w 112856"/>
                  <a:gd name="connsiteY4" fmla="*/ 277678 h 280160"/>
                  <a:gd name="connsiteX5" fmla="*/ 4989 w 112856"/>
                  <a:gd name="connsiteY5" fmla="*/ 278440 h 280160"/>
                  <a:gd name="connsiteX6" fmla="*/ 35945 w 112856"/>
                  <a:gd name="connsiteY6" fmla="*/ 211193 h 280160"/>
                  <a:gd name="connsiteX7" fmla="*/ 62330 w 112856"/>
                  <a:gd name="connsiteY7" fmla="*/ 142232 h 280160"/>
                  <a:gd name="connsiteX8" fmla="*/ 90428 w 112856"/>
                  <a:gd name="connsiteY8" fmla="*/ 68318 h 280160"/>
                  <a:gd name="connsiteX9" fmla="*/ 112812 w 112856"/>
                  <a:gd name="connsiteY9" fmla="*/ 4406 h 280160"/>
                  <a:gd name="connsiteX10" fmla="*/ 103478 w 112856"/>
                  <a:gd name="connsiteY10" fmla="*/ 4310 h 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856" h="280160">
                    <a:moveTo>
                      <a:pt x="103478" y="4310"/>
                    </a:moveTo>
                    <a:cubicBezTo>
                      <a:pt x="100049" y="29647"/>
                      <a:pt x="86333" y="52983"/>
                      <a:pt x="77474" y="76700"/>
                    </a:cubicBezTo>
                    <a:cubicBezTo>
                      <a:pt x="68235" y="101656"/>
                      <a:pt x="58139" y="126135"/>
                      <a:pt x="49566" y="151281"/>
                    </a:cubicBezTo>
                    <a:cubicBezTo>
                      <a:pt x="40803" y="176713"/>
                      <a:pt x="31469" y="201287"/>
                      <a:pt x="18991" y="225195"/>
                    </a:cubicBezTo>
                    <a:cubicBezTo>
                      <a:pt x="10704" y="240911"/>
                      <a:pt x="-726" y="259390"/>
                      <a:pt x="36" y="277678"/>
                    </a:cubicBezTo>
                    <a:cubicBezTo>
                      <a:pt x="131" y="280535"/>
                      <a:pt x="3941" y="281107"/>
                      <a:pt x="4989" y="278440"/>
                    </a:cubicBezTo>
                    <a:cubicBezTo>
                      <a:pt x="13657" y="254913"/>
                      <a:pt x="25087" y="233768"/>
                      <a:pt x="35945" y="211193"/>
                    </a:cubicBezTo>
                    <a:cubicBezTo>
                      <a:pt x="46613" y="189000"/>
                      <a:pt x="54043" y="165378"/>
                      <a:pt x="62330" y="142232"/>
                    </a:cubicBezTo>
                    <a:cubicBezTo>
                      <a:pt x="71188" y="117467"/>
                      <a:pt x="80903" y="92893"/>
                      <a:pt x="90428" y="68318"/>
                    </a:cubicBezTo>
                    <a:cubicBezTo>
                      <a:pt x="98715" y="47078"/>
                      <a:pt x="109669" y="27266"/>
                      <a:pt x="112812" y="4406"/>
                    </a:cubicBezTo>
                    <a:cubicBezTo>
                      <a:pt x="113574" y="-1405"/>
                      <a:pt x="104335" y="-1500"/>
                      <a:pt x="103478" y="4310"/>
                    </a:cubicBezTo>
                    <a:close/>
                  </a:path>
                </a:pathLst>
              </a:custGeom>
              <a:solidFill>
                <a:srgbClr val="323232"/>
              </a:solidFill>
              <a:ln w="9525" cap="flat">
                <a:noFill/>
                <a:prstDash val="solid"/>
                <a:miter/>
              </a:ln>
            </p:spPr>
            <p:txBody>
              <a:bodyPr rtlCol="0" anchor="ctr"/>
              <a:lstStyle/>
              <a:p>
                <a:endParaRPr lang="th-TH"/>
              </a:p>
            </p:txBody>
          </p:sp>
          <p:sp>
            <p:nvSpPr>
              <p:cNvPr id="69" name="Freeform: Shape 68">
                <a:extLst>
                  <a:ext uri="{FF2B5EF4-FFF2-40B4-BE49-F238E27FC236}">
                    <a16:creationId xmlns:a16="http://schemas.microsoft.com/office/drawing/2014/main" id="{CDE33E8D-1A96-41D3-BD8F-34E4922E670F}"/>
                  </a:ext>
                </a:extLst>
              </p:cNvPr>
              <p:cNvSpPr/>
              <p:nvPr/>
            </p:nvSpPr>
            <p:spPr>
              <a:xfrm>
                <a:off x="5820193" y="3309942"/>
                <a:ext cx="118485" cy="88936"/>
              </a:xfrm>
              <a:custGeom>
                <a:avLst/>
                <a:gdLst>
                  <a:gd name="connsiteX0" fmla="*/ 114548 w 118485"/>
                  <a:gd name="connsiteY0" fmla="*/ 78671 h 88936"/>
                  <a:gd name="connsiteX1" fmla="*/ 97499 w 118485"/>
                  <a:gd name="connsiteY1" fmla="*/ 45714 h 88936"/>
                  <a:gd name="connsiteX2" fmla="*/ 72829 w 118485"/>
                  <a:gd name="connsiteY2" fmla="*/ 5042 h 88936"/>
                  <a:gd name="connsiteX3" fmla="*/ 69400 w 118485"/>
                  <a:gd name="connsiteY3" fmla="*/ 2566 h 88936"/>
                  <a:gd name="connsiteX4" fmla="*/ 66828 w 118485"/>
                  <a:gd name="connsiteY4" fmla="*/ 566 h 88936"/>
                  <a:gd name="connsiteX5" fmla="*/ 24823 w 118485"/>
                  <a:gd name="connsiteY5" fmla="*/ 36761 h 88936"/>
                  <a:gd name="connsiteX6" fmla="*/ 725 w 118485"/>
                  <a:gd name="connsiteY6" fmla="*/ 81052 h 88936"/>
                  <a:gd name="connsiteX7" fmla="*/ 4344 w 118485"/>
                  <a:gd name="connsiteY7" fmla="*/ 88196 h 88936"/>
                  <a:gd name="connsiteX8" fmla="*/ 113310 w 118485"/>
                  <a:gd name="connsiteY8" fmla="*/ 88672 h 88936"/>
                  <a:gd name="connsiteX9" fmla="*/ 114548 w 118485"/>
                  <a:gd name="connsiteY9" fmla="*/ 78671 h 8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485" h="88936">
                    <a:moveTo>
                      <a:pt x="114548" y="78671"/>
                    </a:moveTo>
                    <a:cubicBezTo>
                      <a:pt x="106833" y="68574"/>
                      <a:pt x="103214" y="57144"/>
                      <a:pt x="97499" y="45714"/>
                    </a:cubicBezTo>
                    <a:cubicBezTo>
                      <a:pt x="90450" y="31522"/>
                      <a:pt x="80258" y="19139"/>
                      <a:pt x="72829" y="5042"/>
                    </a:cubicBezTo>
                    <a:cubicBezTo>
                      <a:pt x="71972" y="3518"/>
                      <a:pt x="70733" y="2756"/>
                      <a:pt x="69400" y="2566"/>
                    </a:cubicBezTo>
                    <a:cubicBezTo>
                      <a:pt x="68828" y="1613"/>
                      <a:pt x="68066" y="947"/>
                      <a:pt x="66828" y="566"/>
                    </a:cubicBezTo>
                    <a:cubicBezTo>
                      <a:pt x="49493" y="-4483"/>
                      <a:pt x="32348" y="25616"/>
                      <a:pt x="24823" y="36761"/>
                    </a:cubicBezTo>
                    <a:cubicBezTo>
                      <a:pt x="22537" y="40190"/>
                      <a:pt x="534" y="71908"/>
                      <a:pt x="725" y="81052"/>
                    </a:cubicBezTo>
                    <a:cubicBezTo>
                      <a:pt x="-895" y="83719"/>
                      <a:pt x="153" y="88005"/>
                      <a:pt x="4344" y="88196"/>
                    </a:cubicBezTo>
                    <a:cubicBezTo>
                      <a:pt x="40634" y="89434"/>
                      <a:pt x="77020" y="88767"/>
                      <a:pt x="113310" y="88672"/>
                    </a:cubicBezTo>
                    <a:cubicBezTo>
                      <a:pt x="119787" y="88672"/>
                      <a:pt x="120168" y="79623"/>
                      <a:pt x="114548" y="78671"/>
                    </a:cubicBezTo>
                    <a:close/>
                  </a:path>
                </a:pathLst>
              </a:custGeom>
              <a:solidFill>
                <a:srgbClr val="323232"/>
              </a:solidFill>
              <a:ln w="9525" cap="flat">
                <a:noFill/>
                <a:prstDash val="solid"/>
                <a:miter/>
              </a:ln>
            </p:spPr>
            <p:txBody>
              <a:bodyPr rtlCol="0" anchor="ctr"/>
              <a:lstStyle/>
              <a:p>
                <a:endParaRPr lang="th-TH"/>
              </a:p>
            </p:txBody>
          </p:sp>
          <p:sp>
            <p:nvSpPr>
              <p:cNvPr id="70" name="Freeform: Shape 69">
                <a:extLst>
                  <a:ext uri="{FF2B5EF4-FFF2-40B4-BE49-F238E27FC236}">
                    <a16:creationId xmlns:a16="http://schemas.microsoft.com/office/drawing/2014/main" id="{85D6D288-7291-4829-B57A-01B1D0297961}"/>
                  </a:ext>
                </a:extLst>
              </p:cNvPr>
              <p:cNvSpPr/>
              <p:nvPr/>
            </p:nvSpPr>
            <p:spPr>
              <a:xfrm>
                <a:off x="5717693" y="3662447"/>
                <a:ext cx="71873" cy="105491"/>
              </a:xfrm>
              <a:custGeom>
                <a:avLst/>
                <a:gdLst>
                  <a:gd name="connsiteX0" fmla="*/ 71602 w 71873"/>
                  <a:gd name="connsiteY0" fmla="*/ 100974 h 105491"/>
                  <a:gd name="connsiteX1" fmla="*/ 39407 w 71873"/>
                  <a:gd name="connsiteY1" fmla="*/ 51254 h 105491"/>
                  <a:gd name="connsiteX2" fmla="*/ 3879 w 71873"/>
                  <a:gd name="connsiteY2" fmla="*/ 962 h 105491"/>
                  <a:gd name="connsiteX3" fmla="*/ 69 w 71873"/>
                  <a:gd name="connsiteY3" fmla="*/ 2486 h 105491"/>
                  <a:gd name="connsiteX4" fmla="*/ 33597 w 71873"/>
                  <a:gd name="connsiteY4" fmla="*/ 58207 h 105491"/>
                  <a:gd name="connsiteX5" fmla="*/ 67506 w 71873"/>
                  <a:gd name="connsiteY5" fmla="*/ 104975 h 105491"/>
                  <a:gd name="connsiteX6" fmla="*/ 71602 w 71873"/>
                  <a:gd name="connsiteY6" fmla="*/ 100974 h 1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73" h="105491">
                    <a:moveTo>
                      <a:pt x="71602" y="100974"/>
                    </a:moveTo>
                    <a:cubicBezTo>
                      <a:pt x="63505" y="83925"/>
                      <a:pt x="49789" y="67256"/>
                      <a:pt x="39407" y="51254"/>
                    </a:cubicBezTo>
                    <a:cubicBezTo>
                      <a:pt x="28168" y="34109"/>
                      <a:pt x="15118" y="18202"/>
                      <a:pt x="3879" y="962"/>
                    </a:cubicBezTo>
                    <a:cubicBezTo>
                      <a:pt x="2641" y="-943"/>
                      <a:pt x="-503" y="200"/>
                      <a:pt x="69" y="2486"/>
                    </a:cubicBezTo>
                    <a:cubicBezTo>
                      <a:pt x="5593" y="23727"/>
                      <a:pt x="22357" y="39824"/>
                      <a:pt x="33597" y="58207"/>
                    </a:cubicBezTo>
                    <a:cubicBezTo>
                      <a:pt x="43122" y="73638"/>
                      <a:pt x="51980" y="94688"/>
                      <a:pt x="67506" y="104975"/>
                    </a:cubicBezTo>
                    <a:cubicBezTo>
                      <a:pt x="70078" y="106785"/>
                      <a:pt x="72745" y="103451"/>
                      <a:pt x="71602" y="100974"/>
                    </a:cubicBezTo>
                    <a:close/>
                  </a:path>
                </a:pathLst>
              </a:custGeom>
              <a:solidFill>
                <a:srgbClr val="323232"/>
              </a:solidFill>
              <a:ln w="9525" cap="flat">
                <a:noFill/>
                <a:prstDash val="solid"/>
                <a:miter/>
              </a:ln>
            </p:spPr>
            <p:txBody>
              <a:bodyPr rtlCol="0" anchor="ctr"/>
              <a:lstStyle/>
              <a:p>
                <a:endParaRPr lang="th-TH"/>
              </a:p>
            </p:txBody>
          </p:sp>
          <p:sp>
            <p:nvSpPr>
              <p:cNvPr id="71" name="Freeform: Shape 70">
                <a:extLst>
                  <a:ext uri="{FF2B5EF4-FFF2-40B4-BE49-F238E27FC236}">
                    <a16:creationId xmlns:a16="http://schemas.microsoft.com/office/drawing/2014/main" id="{E43689BB-9F1B-4E2D-AD2F-00D9C547DD6B}"/>
                  </a:ext>
                </a:extLst>
              </p:cNvPr>
              <p:cNvSpPr/>
              <p:nvPr/>
            </p:nvSpPr>
            <p:spPr>
              <a:xfrm>
                <a:off x="5783117" y="3760349"/>
                <a:ext cx="187506" cy="12739"/>
              </a:xfrm>
              <a:custGeom>
                <a:avLst/>
                <a:gdLst>
                  <a:gd name="connsiteX0" fmla="*/ 182581 w 187506"/>
                  <a:gd name="connsiteY0" fmla="*/ 2406 h 12739"/>
                  <a:gd name="connsiteX1" fmla="*/ 138861 w 187506"/>
                  <a:gd name="connsiteY1" fmla="*/ 786 h 12739"/>
                  <a:gd name="connsiteX2" fmla="*/ 88950 w 187506"/>
                  <a:gd name="connsiteY2" fmla="*/ 1834 h 12739"/>
                  <a:gd name="connsiteX3" fmla="*/ 3606 w 187506"/>
                  <a:gd name="connsiteY3" fmla="*/ 24 h 12739"/>
                  <a:gd name="connsiteX4" fmla="*/ 2558 w 187506"/>
                  <a:gd name="connsiteY4" fmla="*/ 7168 h 12739"/>
                  <a:gd name="connsiteX5" fmla="*/ 93427 w 187506"/>
                  <a:gd name="connsiteY5" fmla="*/ 10788 h 12739"/>
                  <a:gd name="connsiteX6" fmla="*/ 146576 w 187506"/>
                  <a:gd name="connsiteY6" fmla="*/ 10311 h 12739"/>
                  <a:gd name="connsiteX7" fmla="*/ 184676 w 187506"/>
                  <a:gd name="connsiteY7" fmla="*/ 10311 h 12739"/>
                  <a:gd name="connsiteX8" fmla="*/ 182581 w 187506"/>
                  <a:gd name="connsiteY8" fmla="*/ 2406 h 1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06" h="12739">
                    <a:moveTo>
                      <a:pt x="182581" y="2406"/>
                    </a:moveTo>
                    <a:cubicBezTo>
                      <a:pt x="167912" y="5073"/>
                      <a:pt x="153625" y="1072"/>
                      <a:pt x="138861" y="786"/>
                    </a:cubicBezTo>
                    <a:cubicBezTo>
                      <a:pt x="122192" y="405"/>
                      <a:pt x="105523" y="1358"/>
                      <a:pt x="88950" y="1834"/>
                    </a:cubicBezTo>
                    <a:cubicBezTo>
                      <a:pt x="60946" y="2501"/>
                      <a:pt x="31419" y="2977"/>
                      <a:pt x="3606" y="24"/>
                    </a:cubicBezTo>
                    <a:cubicBezTo>
                      <a:pt x="-490" y="-452"/>
                      <a:pt x="-1442" y="6216"/>
                      <a:pt x="2558" y="7168"/>
                    </a:cubicBezTo>
                    <a:cubicBezTo>
                      <a:pt x="30466" y="14217"/>
                      <a:pt x="64852" y="11454"/>
                      <a:pt x="93427" y="10788"/>
                    </a:cubicBezTo>
                    <a:cubicBezTo>
                      <a:pt x="110953" y="10311"/>
                      <a:pt x="129050" y="9073"/>
                      <a:pt x="146576" y="10311"/>
                    </a:cubicBezTo>
                    <a:cubicBezTo>
                      <a:pt x="159721" y="11264"/>
                      <a:pt x="172103" y="15264"/>
                      <a:pt x="184676" y="10311"/>
                    </a:cubicBezTo>
                    <a:cubicBezTo>
                      <a:pt x="189439" y="8311"/>
                      <a:pt x="187819" y="1453"/>
                      <a:pt x="182581" y="2406"/>
                    </a:cubicBezTo>
                    <a:close/>
                  </a:path>
                </a:pathLst>
              </a:custGeom>
              <a:solidFill>
                <a:srgbClr val="323232"/>
              </a:solidFill>
              <a:ln w="9525" cap="flat">
                <a:noFill/>
                <a:prstDash val="solid"/>
                <a:miter/>
              </a:ln>
            </p:spPr>
            <p:txBody>
              <a:bodyPr rtlCol="0" anchor="ctr"/>
              <a:lstStyle/>
              <a:p>
                <a:endParaRPr lang="th-TH"/>
              </a:p>
            </p:txBody>
          </p:sp>
          <p:sp>
            <p:nvSpPr>
              <p:cNvPr id="72" name="Freeform: Shape 71">
                <a:extLst>
                  <a:ext uri="{FF2B5EF4-FFF2-40B4-BE49-F238E27FC236}">
                    <a16:creationId xmlns:a16="http://schemas.microsoft.com/office/drawing/2014/main" id="{3A958969-457B-4EA3-9B6E-63B7977822CC}"/>
                  </a:ext>
                </a:extLst>
              </p:cNvPr>
              <p:cNvSpPr/>
              <p:nvPr/>
            </p:nvSpPr>
            <p:spPr>
              <a:xfrm>
                <a:off x="5963302" y="3661397"/>
                <a:ext cx="82536" cy="107830"/>
              </a:xfrm>
              <a:custGeom>
                <a:avLst/>
                <a:gdLst>
                  <a:gd name="connsiteX0" fmla="*/ 74214 w 82536"/>
                  <a:gd name="connsiteY0" fmla="*/ 1345 h 107830"/>
                  <a:gd name="connsiteX1" fmla="*/ 37352 w 82536"/>
                  <a:gd name="connsiteY1" fmla="*/ 51732 h 107830"/>
                  <a:gd name="connsiteX2" fmla="*/ 776 w 82536"/>
                  <a:gd name="connsiteY2" fmla="*/ 101453 h 107830"/>
                  <a:gd name="connsiteX3" fmla="*/ 7348 w 82536"/>
                  <a:gd name="connsiteY3" fmla="*/ 106692 h 107830"/>
                  <a:gd name="connsiteX4" fmla="*/ 39352 w 82536"/>
                  <a:gd name="connsiteY4" fmla="*/ 65258 h 107830"/>
                  <a:gd name="connsiteX5" fmla="*/ 80976 w 82536"/>
                  <a:gd name="connsiteY5" fmla="*/ 8298 h 107830"/>
                  <a:gd name="connsiteX6" fmla="*/ 74214 w 82536"/>
                  <a:gd name="connsiteY6" fmla="*/ 1345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36" h="107830">
                    <a:moveTo>
                      <a:pt x="74214" y="1345"/>
                    </a:moveTo>
                    <a:cubicBezTo>
                      <a:pt x="58878" y="15537"/>
                      <a:pt x="50020" y="35254"/>
                      <a:pt x="37352" y="51732"/>
                    </a:cubicBezTo>
                    <a:cubicBezTo>
                      <a:pt x="24779" y="68115"/>
                      <a:pt x="13063" y="84975"/>
                      <a:pt x="776" y="101453"/>
                    </a:cubicBezTo>
                    <a:cubicBezTo>
                      <a:pt x="-2177" y="105358"/>
                      <a:pt x="4014" y="110025"/>
                      <a:pt x="7348" y="106692"/>
                    </a:cubicBezTo>
                    <a:cubicBezTo>
                      <a:pt x="19445" y="94404"/>
                      <a:pt x="28779" y="78783"/>
                      <a:pt x="39352" y="65258"/>
                    </a:cubicBezTo>
                    <a:cubicBezTo>
                      <a:pt x="53640" y="47065"/>
                      <a:pt x="64212" y="24110"/>
                      <a:pt x="80976" y="8298"/>
                    </a:cubicBezTo>
                    <a:cubicBezTo>
                      <a:pt x="85644" y="4012"/>
                      <a:pt x="78786" y="-2941"/>
                      <a:pt x="74214" y="1345"/>
                    </a:cubicBezTo>
                    <a:close/>
                  </a:path>
                </a:pathLst>
              </a:custGeom>
              <a:solidFill>
                <a:srgbClr val="323232"/>
              </a:solidFill>
              <a:ln w="9525" cap="flat">
                <a:noFill/>
                <a:prstDash val="solid"/>
                <a:miter/>
              </a:ln>
            </p:spPr>
            <p:txBody>
              <a:bodyPr rtlCol="0" anchor="ctr"/>
              <a:lstStyle/>
              <a:p>
                <a:endParaRPr lang="th-TH"/>
              </a:p>
            </p:txBody>
          </p:sp>
          <p:sp>
            <p:nvSpPr>
              <p:cNvPr id="73" name="Freeform: Shape 72">
                <a:extLst>
                  <a:ext uri="{FF2B5EF4-FFF2-40B4-BE49-F238E27FC236}">
                    <a16:creationId xmlns:a16="http://schemas.microsoft.com/office/drawing/2014/main" id="{7BAE8F24-7365-4328-B209-D6D1264D31B9}"/>
                  </a:ext>
                </a:extLst>
              </p:cNvPr>
              <p:cNvSpPr/>
              <p:nvPr/>
            </p:nvSpPr>
            <p:spPr>
              <a:xfrm>
                <a:off x="5924516" y="3384386"/>
                <a:ext cx="119007" cy="284533"/>
              </a:xfrm>
              <a:custGeom>
                <a:avLst/>
                <a:gdLst>
                  <a:gd name="connsiteX0" fmla="*/ 94998 w 119007"/>
                  <a:gd name="connsiteY0" fmla="*/ 212634 h 284533"/>
                  <a:gd name="connsiteX1" fmla="*/ 64232 w 119007"/>
                  <a:gd name="connsiteY1" fmla="*/ 135386 h 284533"/>
                  <a:gd name="connsiteX2" fmla="*/ 35562 w 119007"/>
                  <a:gd name="connsiteY2" fmla="*/ 72521 h 284533"/>
                  <a:gd name="connsiteX3" fmla="*/ 9559 w 119007"/>
                  <a:gd name="connsiteY3" fmla="*/ 2513 h 284533"/>
                  <a:gd name="connsiteX4" fmla="*/ 701 w 119007"/>
                  <a:gd name="connsiteY4" fmla="*/ 7561 h 284533"/>
                  <a:gd name="connsiteX5" fmla="*/ 23656 w 119007"/>
                  <a:gd name="connsiteY5" fmla="*/ 70616 h 284533"/>
                  <a:gd name="connsiteX6" fmla="*/ 56136 w 119007"/>
                  <a:gd name="connsiteY6" fmla="*/ 142149 h 284533"/>
                  <a:gd name="connsiteX7" fmla="*/ 113762 w 119007"/>
                  <a:gd name="connsiteY7" fmla="*/ 282643 h 284533"/>
                  <a:gd name="connsiteX8" fmla="*/ 119001 w 119007"/>
                  <a:gd name="connsiteY8" fmla="*/ 281976 h 284533"/>
                  <a:gd name="connsiteX9" fmla="*/ 94998 w 119007"/>
                  <a:gd name="connsiteY9" fmla="*/ 212634 h 28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07" h="284533">
                    <a:moveTo>
                      <a:pt x="94998" y="212634"/>
                    </a:moveTo>
                    <a:cubicBezTo>
                      <a:pt x="84521" y="186917"/>
                      <a:pt x="73948" y="161390"/>
                      <a:pt x="64232" y="135386"/>
                    </a:cubicBezTo>
                    <a:cubicBezTo>
                      <a:pt x="56041" y="113574"/>
                      <a:pt x="45182" y="93667"/>
                      <a:pt x="35562" y="72521"/>
                    </a:cubicBezTo>
                    <a:cubicBezTo>
                      <a:pt x="25180" y="49757"/>
                      <a:pt x="22037" y="24420"/>
                      <a:pt x="9559" y="2513"/>
                    </a:cubicBezTo>
                    <a:cubicBezTo>
                      <a:pt x="6320" y="-3202"/>
                      <a:pt x="-2538" y="1846"/>
                      <a:pt x="701" y="7561"/>
                    </a:cubicBezTo>
                    <a:cubicBezTo>
                      <a:pt x="11940" y="27182"/>
                      <a:pt x="14988" y="49852"/>
                      <a:pt x="23656" y="70616"/>
                    </a:cubicBezTo>
                    <a:cubicBezTo>
                      <a:pt x="33848" y="94905"/>
                      <a:pt x="46802" y="117384"/>
                      <a:pt x="56136" y="142149"/>
                    </a:cubicBezTo>
                    <a:cubicBezTo>
                      <a:pt x="73948" y="189488"/>
                      <a:pt x="97284" y="234923"/>
                      <a:pt x="113762" y="282643"/>
                    </a:cubicBezTo>
                    <a:cubicBezTo>
                      <a:pt x="114715" y="285310"/>
                      <a:pt x="119192" y="285215"/>
                      <a:pt x="119001" y="281976"/>
                    </a:cubicBezTo>
                    <a:cubicBezTo>
                      <a:pt x="117477" y="257973"/>
                      <a:pt x="103952" y="234542"/>
                      <a:pt x="94998" y="212634"/>
                    </a:cubicBezTo>
                    <a:close/>
                  </a:path>
                </a:pathLst>
              </a:custGeom>
              <a:solidFill>
                <a:srgbClr val="323232"/>
              </a:solidFill>
              <a:ln w="9525" cap="flat">
                <a:noFill/>
                <a:prstDash val="solid"/>
                <a:miter/>
              </a:ln>
            </p:spPr>
            <p:txBody>
              <a:bodyPr rtlCol="0" anchor="ctr"/>
              <a:lstStyle/>
              <a:p>
                <a:endParaRPr lang="th-TH"/>
              </a:p>
            </p:txBody>
          </p:sp>
          <p:sp>
            <p:nvSpPr>
              <p:cNvPr id="74" name="Freeform: Shape 73">
                <a:extLst>
                  <a:ext uri="{FF2B5EF4-FFF2-40B4-BE49-F238E27FC236}">
                    <a16:creationId xmlns:a16="http://schemas.microsoft.com/office/drawing/2014/main" id="{97397AD3-C3B8-4373-8ADC-8B2BB28D68C3}"/>
                  </a:ext>
                </a:extLst>
              </p:cNvPr>
              <p:cNvSpPr/>
              <p:nvPr/>
            </p:nvSpPr>
            <p:spPr>
              <a:xfrm>
                <a:off x="5715487" y="3647397"/>
                <a:ext cx="96420" cy="23037"/>
              </a:xfrm>
              <a:custGeom>
                <a:avLst/>
                <a:gdLst>
                  <a:gd name="connsiteX0" fmla="*/ 92952 w 96420"/>
                  <a:gd name="connsiteY0" fmla="*/ 10 h 23037"/>
                  <a:gd name="connsiteX1" fmla="*/ 1798 w 96420"/>
                  <a:gd name="connsiteY1" fmla="*/ 16488 h 23037"/>
                  <a:gd name="connsiteX2" fmla="*/ 1703 w 96420"/>
                  <a:gd name="connsiteY2" fmla="*/ 21251 h 23037"/>
                  <a:gd name="connsiteX3" fmla="*/ 60282 w 96420"/>
                  <a:gd name="connsiteY3" fmla="*/ 14869 h 23037"/>
                  <a:gd name="connsiteX4" fmla="*/ 96191 w 96420"/>
                  <a:gd name="connsiteY4" fmla="*/ 4487 h 23037"/>
                  <a:gd name="connsiteX5" fmla="*/ 92952 w 96420"/>
                  <a:gd name="connsiteY5" fmla="*/ 10 h 2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420" h="23037">
                    <a:moveTo>
                      <a:pt x="92952" y="10"/>
                    </a:moveTo>
                    <a:cubicBezTo>
                      <a:pt x="63044" y="1820"/>
                      <a:pt x="30659" y="8868"/>
                      <a:pt x="1798" y="16488"/>
                    </a:cubicBezTo>
                    <a:cubicBezTo>
                      <a:pt x="-583" y="17155"/>
                      <a:pt x="-583" y="20489"/>
                      <a:pt x="1703" y="21251"/>
                    </a:cubicBezTo>
                    <a:cubicBezTo>
                      <a:pt x="19229" y="26775"/>
                      <a:pt x="42756" y="18012"/>
                      <a:pt x="60282" y="14869"/>
                    </a:cubicBezTo>
                    <a:cubicBezTo>
                      <a:pt x="69616" y="13154"/>
                      <a:pt x="91619" y="15060"/>
                      <a:pt x="96191" y="4487"/>
                    </a:cubicBezTo>
                    <a:cubicBezTo>
                      <a:pt x="97143" y="2391"/>
                      <a:pt x="94953" y="-180"/>
                      <a:pt x="92952" y="10"/>
                    </a:cubicBezTo>
                    <a:close/>
                  </a:path>
                </a:pathLst>
              </a:custGeom>
              <a:solidFill>
                <a:srgbClr val="323232"/>
              </a:solidFill>
              <a:ln w="9525"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E8FB4BBE-B188-471A-893C-F55CF1756AB5}"/>
                  </a:ext>
                </a:extLst>
              </p:cNvPr>
              <p:cNvSpPr/>
              <p:nvPr/>
            </p:nvSpPr>
            <p:spPr>
              <a:xfrm>
                <a:off x="5801861" y="3647033"/>
                <a:ext cx="32069" cy="124414"/>
              </a:xfrm>
              <a:custGeom>
                <a:avLst/>
                <a:gdLst>
                  <a:gd name="connsiteX0" fmla="*/ 23153 w 32069"/>
                  <a:gd name="connsiteY0" fmla="*/ 67431 h 124414"/>
                  <a:gd name="connsiteX1" fmla="*/ 8865 w 32069"/>
                  <a:gd name="connsiteY1" fmla="*/ 5042 h 124414"/>
                  <a:gd name="connsiteX2" fmla="*/ 7 w 32069"/>
                  <a:gd name="connsiteY2" fmla="*/ 4280 h 124414"/>
                  <a:gd name="connsiteX3" fmla="*/ 13628 w 32069"/>
                  <a:gd name="connsiteY3" fmla="*/ 65812 h 124414"/>
                  <a:gd name="connsiteX4" fmla="*/ 28963 w 32069"/>
                  <a:gd name="connsiteY4" fmla="*/ 123819 h 124414"/>
                  <a:gd name="connsiteX5" fmla="*/ 31820 w 32069"/>
                  <a:gd name="connsiteY5" fmla="*/ 122771 h 124414"/>
                  <a:gd name="connsiteX6" fmla="*/ 23153 w 32069"/>
                  <a:gd name="connsiteY6" fmla="*/ 67431 h 12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69" h="124414">
                    <a:moveTo>
                      <a:pt x="23153" y="67431"/>
                    </a:moveTo>
                    <a:cubicBezTo>
                      <a:pt x="18676" y="46571"/>
                      <a:pt x="9913" y="26473"/>
                      <a:pt x="8865" y="5042"/>
                    </a:cubicBezTo>
                    <a:cubicBezTo>
                      <a:pt x="8579" y="-1149"/>
                      <a:pt x="-279" y="-1911"/>
                      <a:pt x="7" y="4280"/>
                    </a:cubicBezTo>
                    <a:cubicBezTo>
                      <a:pt x="959" y="25616"/>
                      <a:pt x="8770" y="45142"/>
                      <a:pt x="13628" y="65812"/>
                    </a:cubicBezTo>
                    <a:cubicBezTo>
                      <a:pt x="17914" y="83909"/>
                      <a:pt x="17152" y="109055"/>
                      <a:pt x="28963" y="123819"/>
                    </a:cubicBezTo>
                    <a:cubicBezTo>
                      <a:pt x="30011" y="125057"/>
                      <a:pt x="31725" y="124200"/>
                      <a:pt x="31820" y="122771"/>
                    </a:cubicBezTo>
                    <a:cubicBezTo>
                      <a:pt x="33440" y="105626"/>
                      <a:pt x="26772" y="84195"/>
                      <a:pt x="23153" y="67431"/>
                    </a:cubicBezTo>
                    <a:close/>
                  </a:path>
                </a:pathLst>
              </a:custGeom>
              <a:solidFill>
                <a:srgbClr val="323232"/>
              </a:solidFill>
              <a:ln w="9525"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0B8B6DD0-F6E9-4013-9EEC-D27F00FA4747}"/>
                  </a:ext>
                </a:extLst>
              </p:cNvPr>
              <p:cNvSpPr/>
              <p:nvPr/>
            </p:nvSpPr>
            <p:spPr>
              <a:xfrm>
                <a:off x="5800944" y="3644041"/>
                <a:ext cx="192091" cy="13852"/>
              </a:xfrm>
              <a:custGeom>
                <a:avLst/>
                <a:gdLst>
                  <a:gd name="connsiteX0" fmla="*/ 187518 w 192091"/>
                  <a:gd name="connsiteY0" fmla="*/ 2890 h 13852"/>
                  <a:gd name="connsiteX1" fmla="*/ 141608 w 192091"/>
                  <a:gd name="connsiteY1" fmla="*/ 4129 h 13852"/>
                  <a:gd name="connsiteX2" fmla="*/ 88934 w 192091"/>
                  <a:gd name="connsiteY2" fmla="*/ 1462 h 13852"/>
                  <a:gd name="connsiteX3" fmla="*/ 2066 w 192091"/>
                  <a:gd name="connsiteY3" fmla="*/ 4795 h 13852"/>
                  <a:gd name="connsiteX4" fmla="*/ 2733 w 192091"/>
                  <a:gd name="connsiteY4" fmla="*/ 10510 h 13852"/>
                  <a:gd name="connsiteX5" fmla="*/ 92649 w 192091"/>
                  <a:gd name="connsiteY5" fmla="*/ 10510 h 13852"/>
                  <a:gd name="connsiteX6" fmla="*/ 141322 w 192091"/>
                  <a:gd name="connsiteY6" fmla="*/ 13558 h 13852"/>
                  <a:gd name="connsiteX7" fmla="*/ 187232 w 192091"/>
                  <a:gd name="connsiteY7" fmla="*/ 12320 h 13852"/>
                  <a:gd name="connsiteX8" fmla="*/ 187518 w 192091"/>
                  <a:gd name="connsiteY8" fmla="*/ 2890 h 1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091" h="13852">
                    <a:moveTo>
                      <a:pt x="187518" y="2890"/>
                    </a:moveTo>
                    <a:cubicBezTo>
                      <a:pt x="172088" y="2700"/>
                      <a:pt x="157038" y="5272"/>
                      <a:pt x="141608" y="4129"/>
                    </a:cubicBezTo>
                    <a:cubicBezTo>
                      <a:pt x="123796" y="2890"/>
                      <a:pt x="106937" y="319"/>
                      <a:pt x="88934" y="1462"/>
                    </a:cubicBezTo>
                    <a:cubicBezTo>
                      <a:pt x="61502" y="3176"/>
                      <a:pt x="28070" y="-4730"/>
                      <a:pt x="2066" y="4795"/>
                    </a:cubicBezTo>
                    <a:cubicBezTo>
                      <a:pt x="-791" y="5843"/>
                      <a:pt x="-791" y="10701"/>
                      <a:pt x="2733" y="10510"/>
                    </a:cubicBezTo>
                    <a:cubicBezTo>
                      <a:pt x="32737" y="8701"/>
                      <a:pt x="62645" y="11939"/>
                      <a:pt x="92649" y="10510"/>
                    </a:cubicBezTo>
                    <a:cubicBezTo>
                      <a:pt x="109223" y="9748"/>
                      <a:pt x="124939" y="12415"/>
                      <a:pt x="141322" y="13558"/>
                    </a:cubicBezTo>
                    <a:cubicBezTo>
                      <a:pt x="156752" y="14701"/>
                      <a:pt x="171802" y="12130"/>
                      <a:pt x="187232" y="12320"/>
                    </a:cubicBezTo>
                    <a:cubicBezTo>
                      <a:pt x="193614" y="12606"/>
                      <a:pt x="193709" y="2986"/>
                      <a:pt x="187518" y="2890"/>
                    </a:cubicBezTo>
                    <a:close/>
                  </a:path>
                </a:pathLst>
              </a:custGeom>
              <a:solidFill>
                <a:srgbClr val="323232"/>
              </a:solidFill>
              <a:ln w="9525"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885FE6C5-AFC9-44A1-A0A7-D07FDB1A2DBC}"/>
                  </a:ext>
                </a:extLst>
              </p:cNvPr>
              <p:cNvSpPr/>
              <p:nvPr/>
            </p:nvSpPr>
            <p:spPr>
              <a:xfrm>
                <a:off x="5958217" y="3646371"/>
                <a:ext cx="28929" cy="125690"/>
              </a:xfrm>
              <a:custGeom>
                <a:avLst/>
                <a:gdLst>
                  <a:gd name="connsiteX0" fmla="*/ 27483 w 28929"/>
                  <a:gd name="connsiteY0" fmla="*/ 1322 h 125690"/>
                  <a:gd name="connsiteX1" fmla="*/ 23958 w 28929"/>
                  <a:gd name="connsiteY1" fmla="*/ 1322 h 125690"/>
                  <a:gd name="connsiteX2" fmla="*/ 336 w 28929"/>
                  <a:gd name="connsiteY2" fmla="*/ 119908 h 125690"/>
                  <a:gd name="connsiteX3" fmla="*/ 9385 w 28929"/>
                  <a:gd name="connsiteY3" fmla="*/ 122480 h 125690"/>
                  <a:gd name="connsiteX4" fmla="*/ 27483 w 28929"/>
                  <a:gd name="connsiteY4" fmla="*/ 1322 h 125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29" h="125690">
                    <a:moveTo>
                      <a:pt x="27483" y="1322"/>
                    </a:moveTo>
                    <a:cubicBezTo>
                      <a:pt x="27292" y="-393"/>
                      <a:pt x="24244" y="-488"/>
                      <a:pt x="23958" y="1322"/>
                    </a:cubicBezTo>
                    <a:cubicBezTo>
                      <a:pt x="18053" y="41898"/>
                      <a:pt x="15005" y="81237"/>
                      <a:pt x="336" y="119908"/>
                    </a:cubicBezTo>
                    <a:cubicBezTo>
                      <a:pt x="-1854" y="125623"/>
                      <a:pt x="7290" y="128195"/>
                      <a:pt x="9385" y="122480"/>
                    </a:cubicBezTo>
                    <a:cubicBezTo>
                      <a:pt x="23863" y="84570"/>
                      <a:pt x="32531" y="41898"/>
                      <a:pt x="27483" y="1322"/>
                    </a:cubicBezTo>
                    <a:close/>
                  </a:path>
                </a:pathLst>
              </a:custGeom>
              <a:solidFill>
                <a:srgbClr val="323232"/>
              </a:solidFill>
              <a:ln w="9525" cap="flat">
                <a:noFill/>
                <a:prstDash val="solid"/>
                <a:miter/>
              </a:ln>
            </p:spPr>
            <p:txBody>
              <a:bodyPr rtlCol="0" anchor="ctr"/>
              <a:lstStyle/>
              <a:p>
                <a:endParaRPr lang="th-TH"/>
              </a:p>
            </p:txBody>
          </p:sp>
          <p:sp>
            <p:nvSpPr>
              <p:cNvPr id="78" name="Freeform: Shape 77">
                <a:extLst>
                  <a:ext uri="{FF2B5EF4-FFF2-40B4-BE49-F238E27FC236}">
                    <a16:creationId xmlns:a16="http://schemas.microsoft.com/office/drawing/2014/main" id="{5381B24A-4D3D-4484-B5DA-D2AA4FC38B93}"/>
                  </a:ext>
                </a:extLst>
              </p:cNvPr>
              <p:cNvSpPr/>
              <p:nvPr/>
            </p:nvSpPr>
            <p:spPr>
              <a:xfrm>
                <a:off x="5986122" y="3651747"/>
                <a:ext cx="60158" cy="19653"/>
              </a:xfrm>
              <a:custGeom>
                <a:avLst/>
                <a:gdLst>
                  <a:gd name="connsiteX0" fmla="*/ 54061 w 60158"/>
                  <a:gd name="connsiteY0" fmla="*/ 11852 h 19653"/>
                  <a:gd name="connsiteX1" fmla="*/ 54252 w 60158"/>
                  <a:gd name="connsiteY1" fmla="*/ 11471 h 19653"/>
                  <a:gd name="connsiteX2" fmla="*/ 42821 w 60158"/>
                  <a:gd name="connsiteY2" fmla="*/ 8138 h 19653"/>
                  <a:gd name="connsiteX3" fmla="*/ 26629 w 60158"/>
                  <a:gd name="connsiteY3" fmla="*/ 3661 h 19653"/>
                  <a:gd name="connsiteX4" fmla="*/ 1769 w 60158"/>
                  <a:gd name="connsiteY4" fmla="*/ 422 h 19653"/>
                  <a:gd name="connsiteX5" fmla="*/ 1674 w 60158"/>
                  <a:gd name="connsiteY5" fmla="*/ 5090 h 19653"/>
                  <a:gd name="connsiteX6" fmla="*/ 27867 w 60158"/>
                  <a:gd name="connsiteY6" fmla="*/ 12614 h 19653"/>
                  <a:gd name="connsiteX7" fmla="*/ 54633 w 60158"/>
                  <a:gd name="connsiteY7" fmla="*/ 19568 h 19653"/>
                  <a:gd name="connsiteX8" fmla="*/ 60157 w 60158"/>
                  <a:gd name="connsiteY8" fmla="*/ 15472 h 19653"/>
                  <a:gd name="connsiteX9" fmla="*/ 60157 w 60158"/>
                  <a:gd name="connsiteY9" fmla="*/ 14996 h 19653"/>
                  <a:gd name="connsiteX10" fmla="*/ 54061 w 60158"/>
                  <a:gd name="connsiteY10" fmla="*/ 11852 h 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58" h="19653">
                    <a:moveTo>
                      <a:pt x="54061" y="11852"/>
                    </a:moveTo>
                    <a:cubicBezTo>
                      <a:pt x="54156" y="11757"/>
                      <a:pt x="54156" y="11567"/>
                      <a:pt x="54252" y="11471"/>
                    </a:cubicBezTo>
                    <a:cubicBezTo>
                      <a:pt x="53490" y="11852"/>
                      <a:pt x="44441" y="8519"/>
                      <a:pt x="42821" y="8138"/>
                    </a:cubicBezTo>
                    <a:cubicBezTo>
                      <a:pt x="37392" y="6709"/>
                      <a:pt x="31963" y="5090"/>
                      <a:pt x="26629" y="3661"/>
                    </a:cubicBezTo>
                    <a:cubicBezTo>
                      <a:pt x="18533" y="1470"/>
                      <a:pt x="10151" y="-1006"/>
                      <a:pt x="1769" y="422"/>
                    </a:cubicBezTo>
                    <a:cubicBezTo>
                      <a:pt x="-898" y="899"/>
                      <a:pt x="-231" y="4328"/>
                      <a:pt x="1674" y="5090"/>
                    </a:cubicBezTo>
                    <a:cubicBezTo>
                      <a:pt x="9960" y="8519"/>
                      <a:pt x="19200" y="10043"/>
                      <a:pt x="27867" y="12614"/>
                    </a:cubicBezTo>
                    <a:cubicBezTo>
                      <a:pt x="36726" y="15281"/>
                      <a:pt x="45584" y="18044"/>
                      <a:pt x="54633" y="19568"/>
                    </a:cubicBezTo>
                    <a:cubicBezTo>
                      <a:pt x="57395" y="20044"/>
                      <a:pt x="60062" y="18520"/>
                      <a:pt x="60157" y="15472"/>
                    </a:cubicBezTo>
                    <a:cubicBezTo>
                      <a:pt x="60157" y="15281"/>
                      <a:pt x="60157" y="15091"/>
                      <a:pt x="60157" y="14996"/>
                    </a:cubicBezTo>
                    <a:cubicBezTo>
                      <a:pt x="60252" y="11281"/>
                      <a:pt x="56538" y="10328"/>
                      <a:pt x="54061" y="11852"/>
                    </a:cubicBezTo>
                    <a:close/>
                  </a:path>
                </a:pathLst>
              </a:custGeom>
              <a:solidFill>
                <a:srgbClr val="323232"/>
              </a:solidFill>
              <a:ln w="9525" cap="flat">
                <a:noFill/>
                <a:prstDash val="solid"/>
                <a:miter/>
              </a:ln>
            </p:spPr>
            <p:txBody>
              <a:bodyPr rtlCol="0" anchor="ctr"/>
              <a:lstStyle/>
              <a:p>
                <a:endParaRPr lang="th-TH"/>
              </a:p>
            </p:txBody>
          </p:sp>
          <p:sp>
            <p:nvSpPr>
              <p:cNvPr id="79" name="Freeform: Shape 78">
                <a:extLst>
                  <a:ext uri="{FF2B5EF4-FFF2-40B4-BE49-F238E27FC236}">
                    <a16:creationId xmlns:a16="http://schemas.microsoft.com/office/drawing/2014/main" id="{008F3925-7362-4F59-9C12-E2C424B1EEBE}"/>
                  </a:ext>
                </a:extLst>
              </p:cNvPr>
              <p:cNvSpPr/>
              <p:nvPr/>
            </p:nvSpPr>
            <p:spPr>
              <a:xfrm>
                <a:off x="5900876" y="3385938"/>
                <a:ext cx="88321" cy="273635"/>
              </a:xfrm>
              <a:custGeom>
                <a:avLst/>
                <a:gdLst>
                  <a:gd name="connsiteX0" fmla="*/ 73870 w 88321"/>
                  <a:gd name="connsiteY0" fmla="*/ 205081 h 273635"/>
                  <a:gd name="connsiteX1" fmla="*/ 50343 w 88321"/>
                  <a:gd name="connsiteY1" fmla="*/ 124880 h 273635"/>
                  <a:gd name="connsiteX2" fmla="*/ 23483 w 88321"/>
                  <a:gd name="connsiteY2" fmla="*/ 54205 h 273635"/>
                  <a:gd name="connsiteX3" fmla="*/ 8148 w 88321"/>
                  <a:gd name="connsiteY3" fmla="*/ 2198 h 273635"/>
                  <a:gd name="connsiteX4" fmla="*/ 528 w 88321"/>
                  <a:gd name="connsiteY4" fmla="*/ 6485 h 273635"/>
                  <a:gd name="connsiteX5" fmla="*/ 16244 w 88321"/>
                  <a:gd name="connsiteY5" fmla="*/ 60396 h 273635"/>
                  <a:gd name="connsiteX6" fmla="*/ 43200 w 88321"/>
                  <a:gd name="connsiteY6" fmla="*/ 131071 h 273635"/>
                  <a:gd name="connsiteX7" fmla="*/ 64440 w 88321"/>
                  <a:gd name="connsiteY7" fmla="*/ 202795 h 273635"/>
                  <a:gd name="connsiteX8" fmla="*/ 83300 w 88321"/>
                  <a:gd name="connsiteY8" fmla="*/ 271851 h 273635"/>
                  <a:gd name="connsiteX9" fmla="*/ 88062 w 88321"/>
                  <a:gd name="connsiteY9" fmla="*/ 271280 h 273635"/>
                  <a:gd name="connsiteX10" fmla="*/ 73870 w 88321"/>
                  <a:gd name="connsiteY10" fmla="*/ 205081 h 27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321" h="273635">
                    <a:moveTo>
                      <a:pt x="73870" y="205081"/>
                    </a:moveTo>
                    <a:cubicBezTo>
                      <a:pt x="67298" y="177935"/>
                      <a:pt x="60154" y="151074"/>
                      <a:pt x="50343" y="124880"/>
                    </a:cubicBezTo>
                    <a:cubicBezTo>
                      <a:pt x="41485" y="101258"/>
                      <a:pt x="31293" y="78208"/>
                      <a:pt x="23483" y="54205"/>
                    </a:cubicBezTo>
                    <a:cubicBezTo>
                      <a:pt x="17863" y="37155"/>
                      <a:pt x="16720" y="18010"/>
                      <a:pt x="8148" y="2198"/>
                    </a:cubicBezTo>
                    <a:cubicBezTo>
                      <a:pt x="5481" y="-2755"/>
                      <a:pt x="-2044" y="1532"/>
                      <a:pt x="528" y="6485"/>
                    </a:cubicBezTo>
                    <a:cubicBezTo>
                      <a:pt x="9195" y="22677"/>
                      <a:pt x="10434" y="43061"/>
                      <a:pt x="16244" y="60396"/>
                    </a:cubicBezTo>
                    <a:cubicBezTo>
                      <a:pt x="24340" y="84304"/>
                      <a:pt x="34341" y="107450"/>
                      <a:pt x="43200" y="131071"/>
                    </a:cubicBezTo>
                    <a:cubicBezTo>
                      <a:pt x="51963" y="154503"/>
                      <a:pt x="58344" y="178506"/>
                      <a:pt x="64440" y="202795"/>
                    </a:cubicBezTo>
                    <a:cubicBezTo>
                      <a:pt x="70251" y="225845"/>
                      <a:pt x="79490" y="248515"/>
                      <a:pt x="83300" y="271851"/>
                    </a:cubicBezTo>
                    <a:cubicBezTo>
                      <a:pt x="83776" y="274709"/>
                      <a:pt x="87872" y="273851"/>
                      <a:pt x="88062" y="271280"/>
                    </a:cubicBezTo>
                    <a:cubicBezTo>
                      <a:pt x="90158" y="249658"/>
                      <a:pt x="79014" y="226036"/>
                      <a:pt x="73870" y="205081"/>
                    </a:cubicBezTo>
                    <a:close/>
                  </a:path>
                </a:pathLst>
              </a:custGeom>
              <a:solidFill>
                <a:srgbClr val="323232"/>
              </a:solidFill>
              <a:ln w="9525"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BDAD13EB-4B8A-44D1-A2E6-DA73FD982EB3}"/>
                  </a:ext>
                </a:extLst>
              </p:cNvPr>
              <p:cNvSpPr/>
              <p:nvPr/>
            </p:nvSpPr>
            <p:spPr>
              <a:xfrm>
                <a:off x="5801672" y="3390267"/>
                <a:ext cx="62132" cy="258210"/>
              </a:xfrm>
              <a:custGeom>
                <a:avLst/>
                <a:gdLst>
                  <a:gd name="connsiteX0" fmla="*/ 52678 w 62132"/>
                  <a:gd name="connsiteY0" fmla="*/ 4442 h 258210"/>
                  <a:gd name="connsiteX1" fmla="*/ 5 w 62132"/>
                  <a:gd name="connsiteY1" fmla="*/ 255140 h 258210"/>
                  <a:gd name="connsiteX2" fmla="*/ 6101 w 62132"/>
                  <a:gd name="connsiteY2" fmla="*/ 255997 h 258210"/>
                  <a:gd name="connsiteX3" fmla="*/ 36581 w 62132"/>
                  <a:gd name="connsiteY3" fmla="*/ 121504 h 258210"/>
                  <a:gd name="connsiteX4" fmla="*/ 62108 w 62132"/>
                  <a:gd name="connsiteY4" fmla="*/ 4632 h 258210"/>
                  <a:gd name="connsiteX5" fmla="*/ 52678 w 62132"/>
                  <a:gd name="connsiteY5" fmla="*/ 4442 h 2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32" h="258210">
                    <a:moveTo>
                      <a:pt x="52678" y="4442"/>
                    </a:moveTo>
                    <a:cubicBezTo>
                      <a:pt x="44963" y="89405"/>
                      <a:pt x="4958" y="169605"/>
                      <a:pt x="5" y="255140"/>
                    </a:cubicBezTo>
                    <a:cubicBezTo>
                      <a:pt x="-186" y="258664"/>
                      <a:pt x="5244" y="259426"/>
                      <a:pt x="6101" y="255997"/>
                    </a:cubicBezTo>
                    <a:cubicBezTo>
                      <a:pt x="17531" y="211610"/>
                      <a:pt x="25627" y="166081"/>
                      <a:pt x="36581" y="121504"/>
                    </a:cubicBezTo>
                    <a:cubicBezTo>
                      <a:pt x="46106" y="82737"/>
                      <a:pt x="58393" y="44447"/>
                      <a:pt x="62108" y="4632"/>
                    </a:cubicBezTo>
                    <a:cubicBezTo>
                      <a:pt x="62679" y="-1464"/>
                      <a:pt x="53250" y="-1559"/>
                      <a:pt x="52678" y="4442"/>
                    </a:cubicBezTo>
                    <a:close/>
                  </a:path>
                </a:pathLst>
              </a:custGeom>
              <a:solidFill>
                <a:srgbClr val="323232"/>
              </a:solidFill>
              <a:ln w="9525"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B9D0AEC5-151D-4194-BF05-FFA1CDF9B47B}"/>
                  </a:ext>
                </a:extLst>
              </p:cNvPr>
              <p:cNvSpPr/>
              <p:nvPr/>
            </p:nvSpPr>
            <p:spPr>
              <a:xfrm>
                <a:off x="5806490" y="3648048"/>
                <a:ext cx="88737" cy="118388"/>
              </a:xfrm>
              <a:custGeom>
                <a:avLst/>
                <a:gdLst>
                  <a:gd name="connsiteX0" fmla="*/ 75959 w 88737"/>
                  <a:gd name="connsiteY0" fmla="*/ 92324 h 118388"/>
                  <a:gd name="connsiteX1" fmla="*/ 50813 w 88737"/>
                  <a:gd name="connsiteY1" fmla="*/ 49937 h 118388"/>
                  <a:gd name="connsiteX2" fmla="*/ 2521 w 88737"/>
                  <a:gd name="connsiteY2" fmla="*/ 26 h 118388"/>
                  <a:gd name="connsiteX3" fmla="*/ 616 w 88737"/>
                  <a:gd name="connsiteY3" fmla="*/ 3170 h 118388"/>
                  <a:gd name="connsiteX4" fmla="*/ 47193 w 88737"/>
                  <a:gd name="connsiteY4" fmla="*/ 61653 h 118388"/>
                  <a:gd name="connsiteX5" fmla="*/ 82721 w 88737"/>
                  <a:gd name="connsiteY5" fmla="*/ 117374 h 118388"/>
                  <a:gd name="connsiteX6" fmla="*/ 88627 w 88737"/>
                  <a:gd name="connsiteY6" fmla="*/ 114993 h 118388"/>
                  <a:gd name="connsiteX7" fmla="*/ 75959 w 88737"/>
                  <a:gd name="connsiteY7" fmla="*/ 92324 h 11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37" h="118388">
                    <a:moveTo>
                      <a:pt x="75959" y="92324"/>
                    </a:moveTo>
                    <a:cubicBezTo>
                      <a:pt x="66719" y="78798"/>
                      <a:pt x="59576" y="63749"/>
                      <a:pt x="50813" y="49937"/>
                    </a:cubicBezTo>
                    <a:cubicBezTo>
                      <a:pt x="39287" y="31649"/>
                      <a:pt x="25857" y="4694"/>
                      <a:pt x="2521" y="26"/>
                    </a:cubicBezTo>
                    <a:cubicBezTo>
                      <a:pt x="902" y="-259"/>
                      <a:pt x="-1003" y="1836"/>
                      <a:pt x="616" y="3170"/>
                    </a:cubicBezTo>
                    <a:cubicBezTo>
                      <a:pt x="20904" y="19838"/>
                      <a:pt x="33572" y="39460"/>
                      <a:pt x="47193" y="61653"/>
                    </a:cubicBezTo>
                    <a:cubicBezTo>
                      <a:pt x="58147" y="79465"/>
                      <a:pt x="67005" y="103087"/>
                      <a:pt x="82721" y="117374"/>
                    </a:cubicBezTo>
                    <a:cubicBezTo>
                      <a:pt x="85103" y="119565"/>
                      <a:pt x="88246" y="117946"/>
                      <a:pt x="88627" y="114993"/>
                    </a:cubicBezTo>
                    <a:cubicBezTo>
                      <a:pt x="89865" y="106325"/>
                      <a:pt x="80435" y="98991"/>
                      <a:pt x="75959" y="92324"/>
                    </a:cubicBezTo>
                    <a:close/>
                  </a:path>
                </a:pathLst>
              </a:custGeom>
              <a:solidFill>
                <a:srgbClr val="323232"/>
              </a:solidFill>
              <a:ln w="9525"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id="{8F02B005-5FD7-4A42-AC2A-B557477EC99F}"/>
                  </a:ext>
                </a:extLst>
              </p:cNvPr>
              <p:cNvSpPr/>
              <p:nvPr/>
            </p:nvSpPr>
            <p:spPr>
              <a:xfrm>
                <a:off x="5887146" y="3643374"/>
                <a:ext cx="104044" cy="122224"/>
              </a:xfrm>
              <a:custGeom>
                <a:avLst/>
                <a:gdLst>
                  <a:gd name="connsiteX0" fmla="*/ 94172 w 104044"/>
                  <a:gd name="connsiteY0" fmla="*/ 2128 h 122224"/>
                  <a:gd name="connsiteX1" fmla="*/ 37594 w 104044"/>
                  <a:gd name="connsiteY1" fmla="*/ 67755 h 122224"/>
                  <a:gd name="connsiteX2" fmla="*/ 446 w 104044"/>
                  <a:gd name="connsiteY2" fmla="*/ 118333 h 122224"/>
                  <a:gd name="connsiteX3" fmla="*/ 3304 w 104044"/>
                  <a:gd name="connsiteY3" fmla="*/ 122143 h 122224"/>
                  <a:gd name="connsiteX4" fmla="*/ 45309 w 104044"/>
                  <a:gd name="connsiteY4" fmla="*/ 74518 h 122224"/>
                  <a:gd name="connsiteX5" fmla="*/ 103030 w 104044"/>
                  <a:gd name="connsiteY5" fmla="*/ 7367 h 122224"/>
                  <a:gd name="connsiteX6" fmla="*/ 94172 w 104044"/>
                  <a:gd name="connsiteY6" fmla="*/ 2128 h 1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44" h="122224">
                    <a:moveTo>
                      <a:pt x="94172" y="2128"/>
                    </a:moveTo>
                    <a:cubicBezTo>
                      <a:pt x="76551" y="24798"/>
                      <a:pt x="55405" y="44991"/>
                      <a:pt x="37594" y="67755"/>
                    </a:cubicBezTo>
                    <a:cubicBezTo>
                      <a:pt x="24640" y="84234"/>
                      <a:pt x="13114" y="101664"/>
                      <a:pt x="446" y="118333"/>
                    </a:cubicBezTo>
                    <a:cubicBezTo>
                      <a:pt x="-983" y="120143"/>
                      <a:pt x="1303" y="122715"/>
                      <a:pt x="3304" y="122143"/>
                    </a:cubicBezTo>
                    <a:cubicBezTo>
                      <a:pt x="20830" y="117095"/>
                      <a:pt x="35022" y="87472"/>
                      <a:pt x="45309" y="74518"/>
                    </a:cubicBezTo>
                    <a:cubicBezTo>
                      <a:pt x="63692" y="51372"/>
                      <a:pt x="85028" y="30513"/>
                      <a:pt x="103030" y="7367"/>
                    </a:cubicBezTo>
                    <a:cubicBezTo>
                      <a:pt x="107031" y="2128"/>
                      <a:pt x="98173" y="-3015"/>
                      <a:pt x="94172" y="2128"/>
                    </a:cubicBezTo>
                    <a:close/>
                  </a:path>
                </a:pathLst>
              </a:custGeom>
              <a:solidFill>
                <a:srgbClr val="323232"/>
              </a:solidFill>
              <a:ln w="9525" cap="flat">
                <a:noFill/>
                <a:prstDash val="solid"/>
                <a:miter/>
              </a:ln>
            </p:spPr>
            <p:txBody>
              <a:bodyPr rtlCol="0" anchor="ctr"/>
              <a:lstStyle/>
              <a:p>
                <a:endParaRPr lang="th-TH"/>
              </a:p>
            </p:txBody>
          </p:sp>
        </p:grpSp>
        <p:sp>
          <p:nvSpPr>
            <p:cNvPr id="67" name="Freeform: Shape 66">
              <a:extLst>
                <a:ext uri="{FF2B5EF4-FFF2-40B4-BE49-F238E27FC236}">
                  <a16:creationId xmlns:a16="http://schemas.microsoft.com/office/drawing/2014/main" id="{316E3FB2-D209-4B67-9D7C-6AC831679AAF}"/>
                </a:ext>
              </a:extLst>
            </p:cNvPr>
            <p:cNvSpPr/>
            <p:nvPr/>
          </p:nvSpPr>
          <p:spPr>
            <a:xfrm>
              <a:off x="5868964" y="2719958"/>
              <a:ext cx="16999" cy="625781"/>
            </a:xfrm>
            <a:custGeom>
              <a:avLst/>
              <a:gdLst>
                <a:gd name="connsiteX0" fmla="*/ 16819 w 16999"/>
                <a:gd name="connsiteY0" fmla="*/ 0 h 625781"/>
                <a:gd name="connsiteX1" fmla="*/ 150 w 16999"/>
                <a:gd name="connsiteY1" fmla="*/ 0 h 625781"/>
                <a:gd name="connsiteX2" fmla="*/ 1770 w 16999"/>
                <a:gd name="connsiteY2" fmla="*/ 116967 h 625781"/>
                <a:gd name="connsiteX3" fmla="*/ 1674 w 16999"/>
                <a:gd name="connsiteY3" fmla="*/ 285464 h 625781"/>
                <a:gd name="connsiteX4" fmla="*/ 1674 w 16999"/>
                <a:gd name="connsiteY4" fmla="*/ 449294 h 625781"/>
                <a:gd name="connsiteX5" fmla="*/ 5199 w 16999"/>
                <a:gd name="connsiteY5" fmla="*/ 622554 h 625781"/>
                <a:gd name="connsiteX6" fmla="*/ 11866 w 16999"/>
                <a:gd name="connsiteY6" fmla="*/ 622649 h 625781"/>
                <a:gd name="connsiteX7" fmla="*/ 15295 w 16999"/>
                <a:gd name="connsiteY7" fmla="*/ 454152 h 625781"/>
                <a:gd name="connsiteX8" fmla="*/ 15295 w 16999"/>
                <a:gd name="connsiteY8" fmla="*/ 285655 h 625781"/>
                <a:gd name="connsiteX9" fmla="*/ 15200 w 16999"/>
                <a:gd name="connsiteY9" fmla="*/ 121825 h 625781"/>
                <a:gd name="connsiteX10" fmla="*/ 16819 w 16999"/>
                <a:gd name="connsiteY10" fmla="*/ 0 h 6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99" h="625781">
                  <a:moveTo>
                    <a:pt x="16819" y="0"/>
                  </a:moveTo>
                  <a:lnTo>
                    <a:pt x="150" y="0"/>
                  </a:lnTo>
                  <a:cubicBezTo>
                    <a:pt x="-612" y="39053"/>
                    <a:pt x="1770" y="78677"/>
                    <a:pt x="1770" y="116967"/>
                  </a:cubicBezTo>
                  <a:lnTo>
                    <a:pt x="1674" y="285464"/>
                  </a:lnTo>
                  <a:cubicBezTo>
                    <a:pt x="1674" y="340042"/>
                    <a:pt x="1484" y="394716"/>
                    <a:pt x="1674" y="449294"/>
                  </a:cubicBezTo>
                  <a:cubicBezTo>
                    <a:pt x="1770" y="506635"/>
                    <a:pt x="-1564" y="565499"/>
                    <a:pt x="5199" y="622554"/>
                  </a:cubicBezTo>
                  <a:cubicBezTo>
                    <a:pt x="5675" y="626745"/>
                    <a:pt x="11295" y="626936"/>
                    <a:pt x="11866" y="622649"/>
                  </a:cubicBezTo>
                  <a:cubicBezTo>
                    <a:pt x="18438" y="567214"/>
                    <a:pt x="15200" y="509969"/>
                    <a:pt x="15295" y="454152"/>
                  </a:cubicBezTo>
                  <a:cubicBezTo>
                    <a:pt x="15486" y="397955"/>
                    <a:pt x="15295" y="341852"/>
                    <a:pt x="15295" y="285655"/>
                  </a:cubicBezTo>
                  <a:cubicBezTo>
                    <a:pt x="15295" y="231077"/>
                    <a:pt x="15295" y="176403"/>
                    <a:pt x="15200" y="121825"/>
                  </a:cubicBezTo>
                  <a:cubicBezTo>
                    <a:pt x="15200" y="81915"/>
                    <a:pt x="17676" y="40577"/>
                    <a:pt x="16819" y="0"/>
                  </a:cubicBezTo>
                  <a:close/>
                </a:path>
              </a:pathLst>
            </a:custGeom>
            <a:solidFill>
              <a:srgbClr val="323232"/>
            </a:solidFill>
            <a:ln w="9525" cap="flat">
              <a:noFill/>
              <a:prstDash val="solid"/>
              <a:miter/>
            </a:ln>
          </p:spPr>
          <p:txBody>
            <a:bodyPr rtlCol="0" anchor="ctr"/>
            <a:lstStyle/>
            <a:p>
              <a:endParaRPr lang="th-TH"/>
            </a:p>
          </p:txBody>
        </p:sp>
      </p:grpSp>
      <p:sp>
        <p:nvSpPr>
          <p:cNvPr id="86" name="Graphic 129">
            <a:extLst>
              <a:ext uri="{FF2B5EF4-FFF2-40B4-BE49-F238E27FC236}">
                <a16:creationId xmlns:a16="http://schemas.microsoft.com/office/drawing/2014/main" id="{7141F571-8197-4C66-9AD8-38042B2BD49A}"/>
              </a:ext>
            </a:extLst>
          </p:cNvPr>
          <p:cNvSpPr/>
          <p:nvPr/>
        </p:nvSpPr>
        <p:spPr>
          <a:xfrm>
            <a:off x="-392787" y="6178144"/>
            <a:ext cx="1113624" cy="999060"/>
          </a:xfrm>
          <a:custGeom>
            <a:avLst/>
            <a:gdLst>
              <a:gd name="connsiteX0" fmla="*/ 0 w 289941"/>
              <a:gd name="connsiteY0" fmla="*/ 0 h 289941"/>
              <a:gd name="connsiteX1" fmla="*/ 289941 w 289941"/>
              <a:gd name="connsiteY1" fmla="*/ 0 h 289941"/>
              <a:gd name="connsiteX2" fmla="*/ 289941 w 289941"/>
              <a:gd name="connsiteY2" fmla="*/ 289941 h 289941"/>
              <a:gd name="connsiteX3" fmla="*/ 0 w 289941"/>
              <a:gd name="connsiteY3" fmla="*/ 289941 h 289941"/>
            </a:gdLst>
            <a:ahLst/>
            <a:cxnLst>
              <a:cxn ang="0">
                <a:pos x="connsiteX0" y="connsiteY0"/>
              </a:cxn>
              <a:cxn ang="0">
                <a:pos x="connsiteX1" y="connsiteY1"/>
              </a:cxn>
              <a:cxn ang="0">
                <a:pos x="connsiteX2" y="connsiteY2"/>
              </a:cxn>
              <a:cxn ang="0">
                <a:pos x="connsiteX3" y="connsiteY3"/>
              </a:cxn>
            </a:cxnLst>
            <a:rect l="l" t="t" r="r" b="b"/>
            <a:pathLst>
              <a:path w="289941" h="289941">
                <a:moveTo>
                  <a:pt x="0" y="0"/>
                </a:moveTo>
                <a:lnTo>
                  <a:pt x="289941" y="0"/>
                </a:lnTo>
                <a:lnTo>
                  <a:pt x="289941" y="289941"/>
                </a:lnTo>
                <a:lnTo>
                  <a:pt x="0" y="289941"/>
                </a:lnTo>
                <a:close/>
              </a:path>
            </a:pathLst>
          </a:custGeom>
          <a:noFill/>
          <a:ln w="19050" cap="flat">
            <a:solidFill>
              <a:schemeClr val="bg1"/>
            </a:solidFill>
            <a:prstDash val="solid"/>
            <a:miter/>
          </a:ln>
        </p:spPr>
        <p:txBody>
          <a:bodyPr rtlCol="0" anchor="ctr"/>
          <a:lstStyle/>
          <a:p>
            <a:endParaRPr lang="th-TH"/>
          </a:p>
        </p:txBody>
      </p:sp>
      <p:pic>
        <p:nvPicPr>
          <p:cNvPr id="23" name="Picture 22">
            <a:extLst>
              <a:ext uri="{FF2B5EF4-FFF2-40B4-BE49-F238E27FC236}">
                <a16:creationId xmlns:a16="http://schemas.microsoft.com/office/drawing/2014/main" id="{F0533550-9FCB-444C-1CCB-154C39E1E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354" y="250247"/>
            <a:ext cx="8358596" cy="6268947"/>
          </a:xfrm>
          <a:prstGeom prst="rect">
            <a:avLst/>
          </a:prstGeom>
        </p:spPr>
      </p:pic>
      <p:sp>
        <p:nvSpPr>
          <p:cNvPr id="22" name="Subtitle 21">
            <a:extLst>
              <a:ext uri="{FF2B5EF4-FFF2-40B4-BE49-F238E27FC236}">
                <a16:creationId xmlns:a16="http://schemas.microsoft.com/office/drawing/2014/main" id="{20F559F2-A4BD-3A07-A50B-4D7CC29BDF40}"/>
              </a:ext>
            </a:extLst>
          </p:cNvPr>
          <p:cNvSpPr>
            <a:spLocks noGrp="1"/>
          </p:cNvSpPr>
          <p:nvPr>
            <p:ph type="subTitle" idx="1"/>
          </p:nvPr>
        </p:nvSpPr>
        <p:spPr>
          <a:xfrm>
            <a:off x="8983584" y="485073"/>
            <a:ext cx="2484302" cy="2298843"/>
          </a:xfrm>
        </p:spPr>
        <p:txBody>
          <a:bodyPr>
            <a:normAutofit fontScale="85000" lnSpcReduction="10000"/>
          </a:bodyPr>
          <a:lstStyle/>
          <a:p>
            <a:r>
              <a:rPr lang="en-US">
                <a:latin typeface="Times New Roman" panose="02020603050405020304" pitchFamily="18" charset="0"/>
                <a:cs typeface="Times New Roman" panose="02020603050405020304" pitchFamily="18" charset="0"/>
              </a:rPr>
              <a:t>New children in foster home 1 because older children are moved to boys and girls house.</a:t>
            </a:r>
          </a:p>
          <a:p>
            <a:r>
              <a:rPr lang="en-US">
                <a:latin typeface="Times New Roman" panose="02020603050405020304" pitchFamily="18" charset="0"/>
                <a:cs typeface="Times New Roman" panose="02020603050405020304" pitchFamily="18" charset="0"/>
              </a:rPr>
              <a:t>In that time we had gers ( Mongolian yurt)  for boys and girls.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3368771"/>
      </p:ext>
    </p:extLst>
  </p:cSld>
  <p:clrMapOvr>
    <a:masterClrMapping/>
  </p:clrMapOvr>
</p:sld>
</file>

<file path=ppt/theme/theme1.xml><?xml version="1.0" encoding="utf-8"?>
<a:theme xmlns:a="http://schemas.openxmlformats.org/drawingml/2006/main" name="Office Theme">
  <a:themeElements>
    <a:clrScheme name="PowerPointHub-Interior Design">
      <a:dk1>
        <a:sysClr val="windowText" lastClr="000000"/>
      </a:dk1>
      <a:lt1>
        <a:sysClr val="window" lastClr="FFFFFF"/>
      </a:lt1>
      <a:dk2>
        <a:srgbClr val="44546A"/>
      </a:dk2>
      <a:lt2>
        <a:srgbClr val="E7E6E6"/>
      </a:lt2>
      <a:accent1>
        <a:srgbClr val="C55947"/>
      </a:accent1>
      <a:accent2>
        <a:srgbClr val="A7736D"/>
      </a:accent2>
      <a:accent3>
        <a:srgbClr val="527068"/>
      </a:accent3>
      <a:accent4>
        <a:srgbClr val="81B3A1"/>
      </a:accent4>
      <a:accent5>
        <a:srgbClr val="849DA9"/>
      </a:accent5>
      <a:accent6>
        <a:srgbClr val="FAAC8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2059</TotalTime>
  <Words>708</Words>
  <Application>Microsoft Office PowerPoint</Application>
  <PresentationFormat>Widescreen</PresentationFormat>
  <Paragraphs>31</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Calibri</vt:lpstr>
      <vt:lpstr>Arial</vt:lpstr>
      <vt:lpstr>Times New Roman</vt:lpstr>
      <vt:lpstr>Calibri Light</vt:lpstr>
      <vt:lpstr>Mogul Binner Di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อัญฌิรา ผลนิมิตรสกุล</dc:creator>
  <cp:lastModifiedBy>Khongortsetseg ajirshgui</cp:lastModifiedBy>
  <cp:revision>67</cp:revision>
  <dcterms:created xsi:type="dcterms:W3CDTF">2020-11-03T08:47:30Z</dcterms:created>
  <dcterms:modified xsi:type="dcterms:W3CDTF">2023-10-11T04:21:59Z</dcterms:modified>
</cp:coreProperties>
</file>